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wmf" ContentType="image/x-wm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20"/>
  </p:notesMasterIdLst>
  <p:sldIdLst>
    <p:sldId id="701" r:id="rId2"/>
    <p:sldId id="702" r:id="rId3"/>
    <p:sldId id="840" r:id="rId4"/>
    <p:sldId id="561" r:id="rId5"/>
    <p:sldId id="688" r:id="rId6"/>
    <p:sldId id="689" r:id="rId7"/>
    <p:sldId id="558" r:id="rId8"/>
    <p:sldId id="293" r:id="rId9"/>
    <p:sldId id="294" r:id="rId10"/>
    <p:sldId id="295" r:id="rId11"/>
    <p:sldId id="452" r:id="rId12"/>
    <p:sldId id="296" r:id="rId13"/>
    <p:sldId id="453" r:id="rId14"/>
    <p:sldId id="563" r:id="rId15"/>
    <p:sldId id="841" r:id="rId16"/>
    <p:sldId id="835" r:id="rId17"/>
    <p:sldId id="299" r:id="rId18"/>
    <p:sldId id="562" r:id="rId19"/>
    <p:sldId id="690" r:id="rId20"/>
    <p:sldId id="455" r:id="rId21"/>
    <p:sldId id="823" r:id="rId22"/>
    <p:sldId id="795" r:id="rId23"/>
    <p:sldId id="794" r:id="rId24"/>
    <p:sldId id="832" r:id="rId25"/>
    <p:sldId id="833" r:id="rId26"/>
    <p:sldId id="796" r:id="rId27"/>
    <p:sldId id="797" r:id="rId28"/>
    <p:sldId id="798" r:id="rId29"/>
    <p:sldId id="799" r:id="rId30"/>
    <p:sldId id="800" r:id="rId31"/>
    <p:sldId id="801" r:id="rId32"/>
    <p:sldId id="802" r:id="rId33"/>
    <p:sldId id="821" r:id="rId34"/>
    <p:sldId id="815" r:id="rId35"/>
    <p:sldId id="822" r:id="rId36"/>
    <p:sldId id="273" r:id="rId37"/>
    <p:sldId id="814" r:id="rId38"/>
    <p:sldId id="280" r:id="rId39"/>
    <p:sldId id="274" r:id="rId40"/>
    <p:sldId id="275" r:id="rId41"/>
    <p:sldId id="276" r:id="rId42"/>
    <p:sldId id="277" r:id="rId43"/>
    <p:sldId id="278" r:id="rId44"/>
    <p:sldId id="279" r:id="rId45"/>
    <p:sldId id="803" r:id="rId46"/>
    <p:sldId id="829" r:id="rId47"/>
    <p:sldId id="313" r:id="rId48"/>
    <p:sldId id="314" r:id="rId49"/>
    <p:sldId id="281" r:id="rId50"/>
    <p:sldId id="282" r:id="rId51"/>
    <p:sldId id="804" r:id="rId52"/>
    <p:sldId id="805" r:id="rId53"/>
    <p:sldId id="284" r:id="rId54"/>
    <p:sldId id="285" r:id="rId55"/>
    <p:sldId id="286" r:id="rId56"/>
    <p:sldId id="287" r:id="rId57"/>
    <p:sldId id="288" r:id="rId58"/>
    <p:sldId id="289" r:id="rId59"/>
    <p:sldId id="290" r:id="rId60"/>
    <p:sldId id="291" r:id="rId61"/>
    <p:sldId id="806" r:id="rId62"/>
    <p:sldId id="305" r:id="rId63"/>
    <p:sldId id="570" r:id="rId64"/>
    <p:sldId id="571" r:id="rId65"/>
    <p:sldId id="572" r:id="rId66"/>
    <p:sldId id="573" r:id="rId67"/>
    <p:sldId id="315" r:id="rId68"/>
    <p:sldId id="292" r:id="rId69"/>
    <p:sldId id="304" r:id="rId70"/>
    <p:sldId id="807" r:id="rId71"/>
    <p:sldId id="808" r:id="rId72"/>
    <p:sldId id="297" r:id="rId73"/>
    <p:sldId id="834" r:id="rId74"/>
    <p:sldId id="298" r:id="rId75"/>
    <p:sldId id="809" r:id="rId76"/>
    <p:sldId id="300" r:id="rId77"/>
    <p:sldId id="820" r:id="rId78"/>
    <p:sldId id="316" r:id="rId79"/>
    <p:sldId id="311" r:id="rId80"/>
    <p:sldId id="301" r:id="rId81"/>
    <p:sldId id="810" r:id="rId82"/>
    <p:sldId id="302" r:id="rId83"/>
    <p:sldId id="307" r:id="rId84"/>
    <p:sldId id="574" r:id="rId85"/>
    <p:sldId id="819" r:id="rId86"/>
    <p:sldId id="317" r:id="rId87"/>
    <p:sldId id="303" r:id="rId88"/>
    <p:sldId id="827" r:id="rId89"/>
    <p:sldId id="828" r:id="rId90"/>
    <p:sldId id="308" r:id="rId91"/>
    <p:sldId id="309" r:id="rId92"/>
    <p:sldId id="825" r:id="rId93"/>
    <p:sldId id="826" r:id="rId94"/>
    <p:sldId id="824" r:id="rId95"/>
    <p:sldId id="818" r:id="rId96"/>
    <p:sldId id="310" r:id="rId97"/>
    <p:sldId id="319" r:id="rId98"/>
    <p:sldId id="320" r:id="rId99"/>
    <p:sldId id="321" r:id="rId100"/>
    <p:sldId id="322" r:id="rId101"/>
    <p:sldId id="323" r:id="rId102"/>
    <p:sldId id="324" r:id="rId103"/>
    <p:sldId id="831" r:id="rId104"/>
    <p:sldId id="312" r:id="rId105"/>
    <p:sldId id="817" r:id="rId106"/>
    <p:sldId id="454" r:id="rId107"/>
    <p:sldId id="703" r:id="rId108"/>
    <p:sldId id="708" r:id="rId109"/>
    <p:sldId id="709" r:id="rId110"/>
    <p:sldId id="710" r:id="rId111"/>
    <p:sldId id="718" r:id="rId112"/>
    <p:sldId id="720" r:id="rId113"/>
    <p:sldId id="723" r:id="rId114"/>
    <p:sldId id="724" r:id="rId115"/>
    <p:sldId id="725" r:id="rId116"/>
    <p:sldId id="711" r:id="rId117"/>
    <p:sldId id="712" r:id="rId118"/>
    <p:sldId id="713" r:id="rId119"/>
    <p:sldId id="714" r:id="rId120"/>
    <p:sldId id="719" r:id="rId121"/>
    <p:sldId id="721" r:id="rId122"/>
    <p:sldId id="722" r:id="rId123"/>
    <p:sldId id="715" r:id="rId124"/>
    <p:sldId id="716" r:id="rId125"/>
    <p:sldId id="717" r:id="rId126"/>
    <p:sldId id="414" r:id="rId127"/>
    <p:sldId id="791" r:id="rId128"/>
    <p:sldId id="729" r:id="rId129"/>
    <p:sldId id="730" r:id="rId130"/>
    <p:sldId id="694" r:id="rId131"/>
    <p:sldId id="695" r:id="rId132"/>
    <p:sldId id="698" r:id="rId133"/>
    <p:sldId id="697" r:id="rId134"/>
    <p:sldId id="258" r:id="rId135"/>
    <p:sldId id="259" r:id="rId136"/>
    <p:sldId id="260" r:id="rId137"/>
    <p:sldId id="261" r:id="rId138"/>
    <p:sldId id="262" r:id="rId139"/>
    <p:sldId id="263" r:id="rId140"/>
    <p:sldId id="264" r:id="rId141"/>
    <p:sldId id="265" r:id="rId142"/>
    <p:sldId id="266" r:id="rId143"/>
    <p:sldId id="267" r:id="rId144"/>
    <p:sldId id="268" r:id="rId145"/>
    <p:sldId id="269" r:id="rId146"/>
    <p:sldId id="270" r:id="rId147"/>
    <p:sldId id="271" r:id="rId148"/>
    <p:sldId id="272" r:id="rId149"/>
    <p:sldId id="306" r:id="rId150"/>
    <p:sldId id="781" r:id="rId151"/>
    <p:sldId id="792" r:id="rId152"/>
    <p:sldId id="731" r:id="rId153"/>
    <p:sldId id="732" r:id="rId154"/>
    <p:sldId id="736" r:id="rId155"/>
    <p:sldId id="737" r:id="rId156"/>
    <p:sldId id="738" r:id="rId157"/>
    <p:sldId id="739" r:id="rId158"/>
    <p:sldId id="741" r:id="rId159"/>
    <p:sldId id="793" r:id="rId160"/>
    <p:sldId id="742" r:id="rId161"/>
    <p:sldId id="744" r:id="rId162"/>
    <p:sldId id="745" r:id="rId163"/>
    <p:sldId id="746" r:id="rId164"/>
    <p:sldId id="747" r:id="rId165"/>
    <p:sldId id="748" r:id="rId166"/>
    <p:sldId id="749" r:id="rId167"/>
    <p:sldId id="750" r:id="rId168"/>
    <p:sldId id="751" r:id="rId169"/>
    <p:sldId id="752" r:id="rId170"/>
    <p:sldId id="753" r:id="rId171"/>
    <p:sldId id="754" r:id="rId172"/>
    <p:sldId id="755" r:id="rId173"/>
    <p:sldId id="756" r:id="rId174"/>
    <p:sldId id="758" r:id="rId175"/>
    <p:sldId id="757" r:id="rId176"/>
    <p:sldId id="782" r:id="rId177"/>
    <p:sldId id="763" r:id="rId178"/>
    <p:sldId id="764" r:id="rId179"/>
    <p:sldId id="765" r:id="rId180"/>
    <p:sldId id="766" r:id="rId181"/>
    <p:sldId id="767" r:id="rId182"/>
    <p:sldId id="768" r:id="rId183"/>
    <p:sldId id="769" r:id="rId184"/>
    <p:sldId id="770" r:id="rId185"/>
    <p:sldId id="771" r:id="rId186"/>
    <p:sldId id="774" r:id="rId187"/>
    <p:sldId id="783" r:id="rId188"/>
    <p:sldId id="397" r:id="rId189"/>
    <p:sldId id="466" r:id="rId190"/>
    <p:sldId id="726" r:id="rId191"/>
    <p:sldId id="740" r:id="rId192"/>
    <p:sldId id="759" r:id="rId193"/>
    <p:sldId id="760" r:id="rId194"/>
    <p:sldId id="761" r:id="rId195"/>
    <p:sldId id="762" r:id="rId196"/>
    <p:sldId id="775" r:id="rId197"/>
    <p:sldId id="776" r:id="rId198"/>
    <p:sldId id="778" r:id="rId199"/>
    <p:sldId id="779" r:id="rId200"/>
    <p:sldId id="780" r:id="rId201"/>
    <p:sldId id="318" r:id="rId202"/>
    <p:sldId id="325" r:id="rId203"/>
    <p:sldId id="326" r:id="rId204"/>
    <p:sldId id="327" r:id="rId205"/>
    <p:sldId id="569" r:id="rId206"/>
    <p:sldId id="692" r:id="rId207"/>
    <p:sldId id="777" r:id="rId208"/>
    <p:sldId id="679" r:id="rId209"/>
    <p:sldId id="784" r:id="rId210"/>
    <p:sldId id="816" r:id="rId211"/>
    <p:sldId id="786" r:id="rId212"/>
    <p:sldId id="787" r:id="rId213"/>
    <p:sldId id="788" r:id="rId214"/>
    <p:sldId id="789" r:id="rId215"/>
    <p:sldId id="790" r:id="rId216"/>
    <p:sldId id="439" r:id="rId217"/>
    <p:sldId id="440" r:id="rId218"/>
    <p:sldId id="283" r:id="rId219"/>
  </p:sldIdLst>
  <p:sldSz cx="12192000" cy="6858000"/>
  <p:notesSz cx="6858000" cy="9144000"/>
  <p:defaultTextStyle>
    <a:defPPr>
      <a:defRPr lang="hi-I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82041" autoAdjust="0"/>
  </p:normalViewPr>
  <p:slideViewPr>
    <p:cSldViewPr snapToGrid="0">
      <p:cViewPr varScale="1">
        <p:scale>
          <a:sx n="63" d="100"/>
          <a:sy n="63" d="100"/>
        </p:scale>
        <p:origin x="780" y="56"/>
      </p:cViewPr>
      <p:guideLst/>
    </p:cSldViewPr>
  </p:slideViewPr>
  <p:notesTextViewPr>
    <p:cViewPr>
      <p:scale>
        <a:sx n="1" d="1"/>
        <a:sy n="1" d="1"/>
      </p:scale>
      <p:origin x="0" y="0"/>
    </p:cViewPr>
  </p:notesTextViewPr>
  <p:sorterViewPr>
    <p:cViewPr>
      <p:scale>
        <a:sx n="100" d="100"/>
        <a:sy n="100" d="100"/>
      </p:scale>
      <p:origin x="0" y="-2768"/>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219" Type="http://schemas.openxmlformats.org/officeDocument/2006/relationships/slide" Target="slides/slide218.xml"/><Relationship Id="rId3" Type="http://schemas.openxmlformats.org/officeDocument/2006/relationships/slide" Target="slides/slide2.xml"/><Relationship Id="rId214" Type="http://schemas.openxmlformats.org/officeDocument/2006/relationships/slide" Target="slides/slide213.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notesMaster" Target="notesMasters/notesMaster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presProps" Target="presProps.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viewProps" Target="viewProps.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theme" Target="theme/theme1.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 Type="http://schemas.openxmlformats.org/officeDocument/2006/relationships/slide" Target="slides/slide1.xml"/><Relationship Id="rId29" Type="http://schemas.openxmlformats.org/officeDocument/2006/relationships/slide" Target="slides/slide2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tableStyles" Target="tableStyles.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s>
</file>

<file path=ppt/charts/_rels/chart1.xml.rels><?xml version="1.0" encoding="UTF-8" standalone="yes"?>
<Relationships xmlns="http://schemas.openxmlformats.org/package/2006/relationships"><Relationship Id="rId3" Type="http://schemas.openxmlformats.org/officeDocument/2006/relationships/oleObject" Target="Book3"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Book3"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Book3"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6.xml"/><Relationship Id="rId1" Type="http://schemas.microsoft.com/office/2011/relationships/chartStyle" Target="style6.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Sheet1!$A$2:$A$12</c:f>
              <c:numCache>
                <c:formatCode>General</c:formatCode>
                <c:ptCount val="11"/>
                <c:pt idx="0">
                  <c:v>0</c:v>
                </c:pt>
                <c:pt idx="1">
                  <c:v>0.5</c:v>
                </c:pt>
                <c:pt idx="2">
                  <c:v>0.5</c:v>
                </c:pt>
                <c:pt idx="3">
                  <c:v>0.5</c:v>
                </c:pt>
                <c:pt idx="4">
                  <c:v>1</c:v>
                </c:pt>
              </c:numCache>
            </c:numRef>
          </c:xVal>
          <c:yVal>
            <c:numRef>
              <c:f>Sheet1!$B$2:$B$12</c:f>
              <c:numCache>
                <c:formatCode>General</c:formatCode>
                <c:ptCount val="11"/>
                <c:pt idx="0">
                  <c:v>1</c:v>
                </c:pt>
                <c:pt idx="1">
                  <c:v>1</c:v>
                </c:pt>
                <c:pt idx="2">
                  <c:v>1</c:v>
                </c:pt>
                <c:pt idx="3">
                  <c:v>-1</c:v>
                </c:pt>
                <c:pt idx="4">
                  <c:v>-1</c:v>
                </c:pt>
              </c:numCache>
            </c:numRef>
          </c:yVal>
          <c:smooth val="0"/>
          <c:extLst>
            <c:ext xmlns:c16="http://schemas.microsoft.com/office/drawing/2014/chart" uri="{C3380CC4-5D6E-409C-BE32-E72D297353CC}">
              <c16:uniqueId val="{00000000-15C9-430B-8B76-11A533FCF431}"/>
            </c:ext>
          </c:extLst>
        </c:ser>
        <c:dLbls>
          <c:showLegendKey val="0"/>
          <c:showVal val="0"/>
          <c:showCatName val="0"/>
          <c:showSerName val="0"/>
          <c:showPercent val="0"/>
          <c:showBubbleSize val="0"/>
        </c:dLbls>
        <c:axId val="1320573487"/>
        <c:axId val="1320573903"/>
      </c:scatterChart>
      <c:valAx>
        <c:axId val="1320573487"/>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a:t>t</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320573903"/>
        <c:crosses val="autoZero"/>
        <c:crossBetween val="midCat"/>
        <c:majorUnit val="0.5"/>
      </c:valAx>
      <c:valAx>
        <c:axId val="1320573903"/>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l-GR"/>
                  <a:t>ϕ(</a:t>
                </a:r>
                <a:r>
                  <a:rPr lang="en-IN"/>
                  <a:t>t)</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320573487"/>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Sheet1!$A$2:$A$12</c:f>
              <c:numCache>
                <c:formatCode>General</c:formatCode>
                <c:ptCount val="11"/>
                <c:pt idx="0">
                  <c:v>0</c:v>
                </c:pt>
                <c:pt idx="1">
                  <c:v>0.5</c:v>
                </c:pt>
                <c:pt idx="2">
                  <c:v>0.5</c:v>
                </c:pt>
                <c:pt idx="3">
                  <c:v>0.5</c:v>
                </c:pt>
                <c:pt idx="4">
                  <c:v>1</c:v>
                </c:pt>
              </c:numCache>
            </c:numRef>
          </c:xVal>
          <c:yVal>
            <c:numRef>
              <c:f>Sheet1!$B$2:$B$12</c:f>
              <c:numCache>
                <c:formatCode>General</c:formatCode>
                <c:ptCount val="11"/>
                <c:pt idx="0">
                  <c:v>1</c:v>
                </c:pt>
                <c:pt idx="1">
                  <c:v>1</c:v>
                </c:pt>
                <c:pt idx="2">
                  <c:v>1</c:v>
                </c:pt>
                <c:pt idx="3">
                  <c:v>-1</c:v>
                </c:pt>
                <c:pt idx="4">
                  <c:v>-1</c:v>
                </c:pt>
              </c:numCache>
            </c:numRef>
          </c:yVal>
          <c:smooth val="0"/>
          <c:extLst>
            <c:ext xmlns:c16="http://schemas.microsoft.com/office/drawing/2014/chart" uri="{C3380CC4-5D6E-409C-BE32-E72D297353CC}">
              <c16:uniqueId val="{00000000-67C8-4B3C-BE5B-7DE458A9A5E1}"/>
            </c:ext>
          </c:extLst>
        </c:ser>
        <c:dLbls>
          <c:showLegendKey val="0"/>
          <c:showVal val="0"/>
          <c:showCatName val="0"/>
          <c:showSerName val="0"/>
          <c:showPercent val="0"/>
          <c:showBubbleSize val="0"/>
        </c:dLbls>
        <c:axId val="1320573487"/>
        <c:axId val="1320573903"/>
      </c:scatterChart>
      <c:valAx>
        <c:axId val="1320573487"/>
        <c:scaling>
          <c:orientation val="minMax"/>
          <c:min val="-0.5"/>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a:t>t</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w="19050" cap="flat" cmpd="sng" algn="ctr">
            <a:solidFill>
              <a:schemeClr val="dk1"/>
            </a:solidFill>
            <a:prstDash val="solid"/>
            <a:miter lim="800000"/>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1320573903"/>
        <c:crosses val="autoZero"/>
        <c:crossBetween val="midCat"/>
        <c:majorUnit val="0.5"/>
      </c:valAx>
      <c:valAx>
        <c:axId val="1320573903"/>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spPr>
          <a:noFill/>
          <a:ln w="19050" cap="flat" cmpd="sng" algn="ctr">
            <a:solidFill>
              <a:schemeClr val="dk1"/>
            </a:solidFill>
            <a:prstDash val="solid"/>
            <a:miter lim="800000"/>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1320573487"/>
        <c:crosses val="autoZero"/>
        <c:crossBetween val="midCat"/>
        <c:majorUnit val="1"/>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3854517134382283"/>
          <c:y val="4.3439326670531006E-2"/>
          <c:w val="0.78835145753208358"/>
          <c:h val="0.91953350079162977"/>
        </c:manualLayout>
      </c:layout>
      <c:scatterChart>
        <c:scatterStyle val="lineMarker"/>
        <c:varyColors val="0"/>
        <c:ser>
          <c:idx val="0"/>
          <c:order val="0"/>
          <c:spPr>
            <a:ln w="19050" cap="rnd">
              <a:solidFill>
                <a:schemeClr val="accent1"/>
              </a:solidFill>
              <a:round/>
            </a:ln>
            <a:effectLst/>
          </c:spPr>
          <c:marker>
            <c:symbol val="circle"/>
            <c:size val="5"/>
            <c:spPr>
              <a:solidFill>
                <a:schemeClr val="accent1"/>
              </a:solidFill>
              <a:ln w="9525">
                <a:solidFill>
                  <a:schemeClr val="accent1"/>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l"/>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xVal>
            <c:numRef>
              <c:f>Sheet1!$P$5:$P$9</c:f>
              <c:numCache>
                <c:formatCode>General</c:formatCode>
                <c:ptCount val="5"/>
                <c:pt idx="0">
                  <c:v>0</c:v>
                </c:pt>
                <c:pt idx="1">
                  <c:v>0.25</c:v>
                </c:pt>
                <c:pt idx="2">
                  <c:v>0.25</c:v>
                </c:pt>
                <c:pt idx="3">
                  <c:v>0.25</c:v>
                </c:pt>
                <c:pt idx="4">
                  <c:v>0.5</c:v>
                </c:pt>
              </c:numCache>
            </c:numRef>
          </c:xVal>
          <c:yVal>
            <c:numRef>
              <c:f>Sheet1!$Q$5:$Q$9</c:f>
              <c:numCache>
                <c:formatCode>General</c:formatCode>
                <c:ptCount val="5"/>
                <c:pt idx="0">
                  <c:v>1</c:v>
                </c:pt>
                <c:pt idx="1">
                  <c:v>1</c:v>
                </c:pt>
                <c:pt idx="2">
                  <c:v>1</c:v>
                </c:pt>
                <c:pt idx="3">
                  <c:v>-1</c:v>
                </c:pt>
                <c:pt idx="4">
                  <c:v>-1</c:v>
                </c:pt>
              </c:numCache>
            </c:numRef>
          </c:yVal>
          <c:smooth val="0"/>
          <c:extLst>
            <c:ext xmlns:c16="http://schemas.microsoft.com/office/drawing/2014/chart" uri="{C3380CC4-5D6E-409C-BE32-E72D297353CC}">
              <c16:uniqueId val="{00000000-7F1C-4207-9D13-545449A9A5DE}"/>
            </c:ext>
          </c:extLst>
        </c:ser>
        <c:dLbls>
          <c:dLblPos val="l"/>
          <c:showLegendKey val="0"/>
          <c:showVal val="1"/>
          <c:showCatName val="0"/>
          <c:showSerName val="0"/>
          <c:showPercent val="0"/>
          <c:showBubbleSize val="0"/>
        </c:dLbls>
        <c:axId val="664638735"/>
        <c:axId val="664639151"/>
      </c:scatterChart>
      <c:valAx>
        <c:axId val="664638735"/>
        <c:scaling>
          <c:orientation val="minMax"/>
          <c:max val="1.5"/>
          <c:min val="-0.5"/>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19050" cap="flat" cmpd="sng" algn="ctr">
            <a:solidFill>
              <a:schemeClr val="dk1"/>
            </a:solidFill>
            <a:prstDash val="solid"/>
            <a:miter lim="800000"/>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664639151"/>
        <c:crosses val="autoZero"/>
        <c:crossBetween val="midCat"/>
        <c:majorUnit val="0.5"/>
      </c:valAx>
      <c:valAx>
        <c:axId val="664639151"/>
        <c:scaling>
          <c:orientation val="minMax"/>
          <c:max val="2"/>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19050" cap="flat" cmpd="sng" algn="ctr">
            <a:solidFill>
              <a:schemeClr val="dk1"/>
            </a:solidFill>
            <a:prstDash val="solid"/>
            <a:miter lim="800000"/>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664638735"/>
        <c:crosses val="autoZero"/>
        <c:crossBetween val="midCat"/>
        <c:majorUnit val="1"/>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dPt>
            <c:idx val="0"/>
            <c:bubble3D val="0"/>
            <c:spPr>
              <a:gradFill rotWithShape="1">
                <a:gsLst>
                  <a:gs pos="0">
                    <a:schemeClr val="accent1">
                      <a:shade val="51000"/>
                      <a:satMod val="130000"/>
                    </a:schemeClr>
                  </a:gs>
                  <a:gs pos="80000">
                    <a:schemeClr val="accent1">
                      <a:shade val="93000"/>
                      <a:satMod val="130000"/>
                    </a:schemeClr>
                  </a:gs>
                  <a:gs pos="100000">
                    <a:schemeClr val="accent1">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02-342E-4DA2-B086-14F5D75CA85B}"/>
              </c:ext>
            </c:extLst>
          </c:dPt>
          <c:dPt>
            <c:idx val="1"/>
            <c:bubble3D val="0"/>
            <c:spPr>
              <a:gradFill rotWithShape="1">
                <a:gsLst>
                  <a:gs pos="0">
                    <a:schemeClr val="accent2">
                      <a:shade val="51000"/>
                      <a:satMod val="130000"/>
                    </a:schemeClr>
                  </a:gs>
                  <a:gs pos="80000">
                    <a:schemeClr val="accent2">
                      <a:shade val="93000"/>
                      <a:satMod val="130000"/>
                    </a:schemeClr>
                  </a:gs>
                  <a:gs pos="100000">
                    <a:schemeClr val="accent2">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05-342E-4DA2-B086-14F5D75CA85B}"/>
              </c:ext>
            </c:extLst>
          </c:dPt>
          <c:dPt>
            <c:idx val="2"/>
            <c:bubble3D val="0"/>
            <c:spPr>
              <a:gradFill rotWithShape="1">
                <a:gsLst>
                  <a:gs pos="0">
                    <a:schemeClr val="accent3">
                      <a:shade val="51000"/>
                      <a:satMod val="130000"/>
                    </a:schemeClr>
                  </a:gs>
                  <a:gs pos="80000">
                    <a:schemeClr val="accent3">
                      <a:shade val="93000"/>
                      <a:satMod val="130000"/>
                    </a:schemeClr>
                  </a:gs>
                  <a:gs pos="100000">
                    <a:schemeClr val="accent3">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04-342E-4DA2-B086-14F5D75CA85B}"/>
              </c:ext>
            </c:extLst>
          </c:dPt>
          <c:dPt>
            <c:idx val="3"/>
            <c:bubble3D val="0"/>
            <c:spPr>
              <a:gradFill rotWithShape="1">
                <a:gsLst>
                  <a:gs pos="0">
                    <a:schemeClr val="accent4">
                      <a:shade val="51000"/>
                      <a:satMod val="130000"/>
                    </a:schemeClr>
                  </a:gs>
                  <a:gs pos="80000">
                    <a:schemeClr val="accent4">
                      <a:shade val="93000"/>
                      <a:satMod val="130000"/>
                    </a:schemeClr>
                  </a:gs>
                  <a:gs pos="100000">
                    <a:schemeClr val="accent4">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03-342E-4DA2-B086-14F5D75CA85B}"/>
              </c:ext>
            </c:extLst>
          </c:dPt>
          <c:dLbls>
            <c:dLbl>
              <c:idx val="0"/>
              <c:layout>
                <c:manualLayout>
                  <c:x val="-0.13280536417322841"/>
                  <c:y val="0.12589644830239063"/>
                </c:manualLayout>
              </c:layout>
              <c:tx>
                <c:rich>
                  <a:bodyPr/>
                  <a:lstStyle/>
                  <a:p>
                    <a:fld id="{B538312C-2990-44AC-8BB0-FE926C459A6F}" type="CATEGORYNAME">
                      <a:rPr lang="en-US"/>
                      <a:pPr/>
                      <a:t>[CATEGORY NAME]</a:t>
                    </a:fld>
                    <a:r>
                      <a:rPr lang="en-US" baseline="0" dirty="0"/>
                      <a:t>, </a:t>
                    </a:r>
                    <a:fld id="{D96DE496-7141-4BFC-95F2-A2DE5FC62B1D}" type="VALUE">
                      <a:rPr lang="en-US" baseline="0"/>
                      <a:pPr/>
                      <a:t>[VALUE]</a:t>
                    </a:fld>
                    <a:r>
                      <a:rPr lang="en-US" baseline="0" dirty="0"/>
                      <a:t>, </a:t>
                    </a:r>
                  </a:p>
                </c:rich>
              </c:tx>
              <c:dLblPos val="bestFit"/>
              <c:showLegendKey val="0"/>
              <c:showVal val="1"/>
              <c:showCatName val="1"/>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2-342E-4DA2-B086-14F5D75CA85B}"/>
                </c:ext>
              </c:extLst>
            </c:dLbl>
            <c:dLbl>
              <c:idx val="1"/>
              <c:layout>
                <c:manualLayout>
                  <c:x val="-7.8832308070866206E-2"/>
                  <c:y val="-0.22195489114761871"/>
                </c:manualLayout>
              </c:layout>
              <c:tx>
                <c:rich>
                  <a:bodyPr/>
                  <a:lstStyle/>
                  <a:p>
                    <a:fld id="{852DE4A5-E579-494C-936C-1355249922BC}" type="CATEGORYNAME">
                      <a:rPr lang="en-US"/>
                      <a:pPr/>
                      <a:t>[CATEGORY NAME]</a:t>
                    </a:fld>
                    <a:r>
                      <a:rPr lang="en-US" baseline="0" dirty="0"/>
                      <a:t>, </a:t>
                    </a:r>
                    <a:fld id="{0132C6F6-1F36-4DF6-AC59-4CDD1F48A044}" type="VALUE">
                      <a:rPr lang="en-US" baseline="0"/>
                      <a:pPr/>
                      <a:t>[VALUE]</a:t>
                    </a:fld>
                    <a:r>
                      <a:rPr lang="en-US" baseline="0" dirty="0"/>
                      <a:t>, </a:t>
                    </a:r>
                  </a:p>
                </c:rich>
              </c:tx>
              <c:dLblPos val="bestFit"/>
              <c:showLegendKey val="0"/>
              <c:showVal val="1"/>
              <c:showCatName val="1"/>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5-342E-4DA2-B086-14F5D75CA85B}"/>
                </c:ext>
              </c:extLst>
            </c:dLbl>
            <c:dLbl>
              <c:idx val="2"/>
              <c:layout>
                <c:manualLayout>
                  <c:x val="0.13666215551181102"/>
                  <c:y val="0.11124653949878846"/>
                </c:manualLayout>
              </c:layout>
              <c:tx>
                <c:rich>
                  <a:bodyPr/>
                  <a:lstStyle/>
                  <a:p>
                    <a:fld id="{7A45EC03-83B9-49CF-A88D-A050616C7C91}" type="CATEGORYNAME">
                      <a:rPr lang="en-US"/>
                      <a:pPr/>
                      <a:t>[CATEGORY NAME]</a:t>
                    </a:fld>
                    <a:r>
                      <a:rPr lang="en-US" baseline="0" dirty="0"/>
                      <a:t>, </a:t>
                    </a:r>
                    <a:fld id="{FCEF69CD-970C-4543-8381-68F745DEE0CE}" type="VALUE">
                      <a:rPr lang="en-US" baseline="0" smtClean="0"/>
                      <a:pPr/>
                      <a:t>[VALUE]</a:t>
                    </a:fld>
                    <a:endParaRPr lang="en-US" baseline="0" dirty="0"/>
                  </a:p>
                </c:rich>
              </c:tx>
              <c:dLblPos val="bestFit"/>
              <c:showLegendKey val="0"/>
              <c:showVal val="1"/>
              <c:showCatName val="1"/>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4-342E-4DA2-B086-14F5D75CA85B}"/>
                </c:ext>
              </c:extLst>
            </c:dLbl>
            <c:dLbl>
              <c:idx val="3"/>
              <c:layout>
                <c:manualLayout>
                  <c:x val="-1.484621062992126E-3"/>
                  <c:y val="1.360426835603663E-2"/>
                </c:manualLayout>
              </c:layout>
              <c:tx>
                <c:rich>
                  <a:bodyPr/>
                  <a:lstStyle/>
                  <a:p>
                    <a:fld id="{71B6E1BE-E125-4C1A-BC4A-E86F21BD356D}" type="CATEGORYNAME">
                      <a:rPr lang="en-US"/>
                      <a:pPr/>
                      <a:t>[CATEGORY NAME]</a:t>
                    </a:fld>
                    <a:r>
                      <a:rPr lang="en-US" baseline="0" dirty="0"/>
                      <a:t>, </a:t>
                    </a:r>
                    <a:fld id="{E3FC56D0-8BEA-4BD0-89F8-CA68F41258E7}" type="VALUE">
                      <a:rPr lang="en-US" baseline="0"/>
                      <a:pPr/>
                      <a:t>[VALUE]</a:t>
                    </a:fld>
                    <a:r>
                      <a:rPr lang="en-US" baseline="0"/>
                      <a:t>, </a:t>
                    </a:r>
                  </a:p>
                </c:rich>
              </c:tx>
              <c:dLblPos val="bestFit"/>
              <c:showLegendKey val="0"/>
              <c:showVal val="1"/>
              <c:showCatName val="1"/>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342E-4DA2-B086-14F5D75CA85B}"/>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inEnd"/>
            <c:showLegendKey val="0"/>
            <c:showVal val="1"/>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Sheet1!$A$2:$A$5</c:f>
              <c:strCache>
                <c:ptCount val="4"/>
                <c:pt idx="0">
                  <c:v>Mathematics</c:v>
                </c:pt>
                <c:pt idx="1">
                  <c:v>Science</c:v>
                </c:pt>
                <c:pt idx="2">
                  <c:v>Language </c:v>
                </c:pt>
                <c:pt idx="3">
                  <c:v>Other</c:v>
                </c:pt>
              </c:strCache>
            </c:strRef>
          </c:cat>
          <c:val>
            <c:numRef>
              <c:f>Sheet1!$B$2:$B$5</c:f>
              <c:numCache>
                <c:formatCode>0%</c:formatCode>
                <c:ptCount val="4"/>
                <c:pt idx="0">
                  <c:v>0.3</c:v>
                </c:pt>
                <c:pt idx="1">
                  <c:v>0.32</c:v>
                </c:pt>
                <c:pt idx="2">
                  <c:v>0.36</c:v>
                </c:pt>
                <c:pt idx="3">
                  <c:v>0.02</c:v>
                </c:pt>
              </c:numCache>
            </c:numRef>
          </c:val>
          <c:extLst>
            <c:ext xmlns:c16="http://schemas.microsoft.com/office/drawing/2014/chart" uri="{C3380CC4-5D6E-409C-BE32-E72D297353CC}">
              <c16:uniqueId val="{00000000-342E-4DA2-B086-14F5D75CA85B}"/>
            </c:ext>
          </c:extLst>
        </c:ser>
        <c:dLbls>
          <c:dLblPos val="inEnd"/>
          <c:showLegendKey val="0"/>
          <c:showVal val="0"/>
          <c:showCatName val="0"/>
          <c:showSerName val="0"/>
          <c:showPercent val="1"/>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a:t>Examination</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2-2E33-42AB-A695-87369432C550}"/>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5-2E33-42AB-A695-87369432C550}"/>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4-2E33-42AB-A695-87369432C550}"/>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3-2E33-42AB-A695-87369432C550}"/>
              </c:ext>
            </c:extLst>
          </c:dPt>
          <c:dLbls>
            <c:dLbl>
              <c:idx val="0"/>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2E33-42AB-A695-87369432C550}"/>
                </c:ext>
              </c:extLst>
            </c:dLbl>
            <c:dLbl>
              <c:idx val="1"/>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2E33-42AB-A695-87369432C550}"/>
                </c:ext>
              </c:extLst>
            </c:dLbl>
            <c:dLbl>
              <c:idx val="2"/>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2E33-42AB-A695-87369432C550}"/>
                </c:ext>
              </c:extLst>
            </c:dLbl>
            <c:dLbl>
              <c:idx val="3"/>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2E33-42AB-A695-87369432C550}"/>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s>
          <c:cat>
            <c:strRef>
              <c:f>Sheet1!$A$2:$A$5</c:f>
              <c:strCache>
                <c:ptCount val="4"/>
                <c:pt idx="0">
                  <c:v>Bengali</c:v>
                </c:pt>
                <c:pt idx="1">
                  <c:v>English</c:v>
                </c:pt>
                <c:pt idx="2">
                  <c:v>History</c:v>
                </c:pt>
                <c:pt idx="3">
                  <c:v>Mathematics</c:v>
                </c:pt>
              </c:strCache>
            </c:strRef>
          </c:cat>
          <c:val>
            <c:numRef>
              <c:f>Sheet1!$B$2:$B$5</c:f>
              <c:numCache>
                <c:formatCode>General</c:formatCode>
                <c:ptCount val="4"/>
                <c:pt idx="0">
                  <c:v>144</c:v>
                </c:pt>
                <c:pt idx="1">
                  <c:v>54</c:v>
                </c:pt>
                <c:pt idx="2">
                  <c:v>72</c:v>
                </c:pt>
                <c:pt idx="3">
                  <c:v>90</c:v>
                </c:pt>
              </c:numCache>
            </c:numRef>
          </c:val>
          <c:extLst>
            <c:ext xmlns:c16="http://schemas.microsoft.com/office/drawing/2014/chart" uri="{C3380CC4-5D6E-409C-BE32-E72D297353CC}">
              <c16:uniqueId val="{00000000-2E33-42AB-A695-87369432C550}"/>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a:t>Examination</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2-2E33-42AB-A695-87369432C550}"/>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5-2E33-42AB-A695-87369432C550}"/>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4-2E33-42AB-A695-87369432C550}"/>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3-2E33-42AB-A695-87369432C550}"/>
              </c:ext>
            </c:extLst>
          </c:dPt>
          <c:dLbls>
            <c:dLbl>
              <c:idx val="0"/>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2E33-42AB-A695-87369432C550}"/>
                </c:ext>
              </c:extLst>
            </c:dLbl>
            <c:dLbl>
              <c:idx val="1"/>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2E33-42AB-A695-87369432C550}"/>
                </c:ext>
              </c:extLst>
            </c:dLbl>
            <c:dLbl>
              <c:idx val="2"/>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2E33-42AB-A695-87369432C550}"/>
                </c:ext>
              </c:extLst>
            </c:dLbl>
            <c:dLbl>
              <c:idx val="3"/>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2E33-42AB-A695-87369432C550}"/>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s>
          <c:cat>
            <c:strRef>
              <c:f>Sheet1!$A$2:$A$5</c:f>
              <c:strCache>
                <c:ptCount val="4"/>
                <c:pt idx="0">
                  <c:v>Bengali</c:v>
                </c:pt>
                <c:pt idx="1">
                  <c:v>English</c:v>
                </c:pt>
                <c:pt idx="2">
                  <c:v>History</c:v>
                </c:pt>
                <c:pt idx="3">
                  <c:v>Mathematics</c:v>
                </c:pt>
              </c:strCache>
            </c:strRef>
          </c:cat>
          <c:val>
            <c:numRef>
              <c:f>Sheet1!$B$2:$B$5</c:f>
              <c:numCache>
                <c:formatCode>General</c:formatCode>
                <c:ptCount val="4"/>
                <c:pt idx="0">
                  <c:v>144</c:v>
                </c:pt>
                <c:pt idx="1">
                  <c:v>54</c:v>
                </c:pt>
                <c:pt idx="2">
                  <c:v>72</c:v>
                </c:pt>
                <c:pt idx="3">
                  <c:v>90</c:v>
                </c:pt>
              </c:numCache>
            </c:numRef>
          </c:val>
          <c:extLst>
            <c:ext xmlns:c16="http://schemas.microsoft.com/office/drawing/2014/chart" uri="{C3380CC4-5D6E-409C-BE32-E72D297353CC}">
              <c16:uniqueId val="{00000000-2E33-42AB-A695-87369432C550}"/>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344">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30T10:23:11.874"/>
    </inkml:context>
    <inkml:brush xml:id="br0">
      <inkml:brushProperty name="width" value="0.05" units="cm"/>
      <inkml:brushProperty name="height" value="0.05" units="cm"/>
    </inkml:brush>
  </inkml:definitions>
  <inkml:trace contextRef="#ctx0" brushRef="#br0">1 1 24575,'0'0'-8191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30T10:23:26.972"/>
    </inkml:context>
    <inkml:brush xml:id="br0">
      <inkml:brushProperty name="width" value="0.05" units="cm"/>
      <inkml:brushProperty name="height" value="0.05" units="cm"/>
    </inkml:brush>
  </inkml:definitions>
  <inkml:trace contextRef="#ctx0" brushRef="#br0">1 1 24575</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30T10:23:33.127"/>
    </inkml:context>
    <inkml:brush xml:id="br0">
      <inkml:brushProperty name="width" value="0.05" units="cm"/>
      <inkml:brushProperty name="height" value="0.05" units="cm"/>
    </inkml:brush>
  </inkml:definitions>
  <inkml:trace contextRef="#ctx0" brushRef="#br0">0 0 24575</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30T10:23:33.493"/>
    </inkml:context>
    <inkml:brush xml:id="br0">
      <inkml:brushProperty name="width" value="0.05" units="cm"/>
      <inkml:brushProperty name="height" value="0.05" units="cm"/>
    </inkml:brush>
  </inkml:definitions>
  <inkml:trace contextRef="#ctx0" brushRef="#br0">0 0 24575</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30T10:23:34.427"/>
    </inkml:context>
    <inkml:brush xml:id="br0">
      <inkml:brushProperty name="width" value="0.05" units="cm"/>
      <inkml:brushProperty name="height" value="0.05" units="cm"/>
    </inkml:brush>
  </inkml:definitions>
  <inkml:trace contextRef="#ctx0" brushRef="#br0">0 1 24575,'0'0'-8191</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30T10:23:34.792"/>
    </inkml:context>
    <inkml:brush xml:id="br0">
      <inkml:brushProperty name="width" value="0.05" units="cm"/>
      <inkml:brushProperty name="height" value="0.05" units="cm"/>
    </inkml:brush>
  </inkml:definitions>
  <inkml:trace contextRef="#ctx0" brushRef="#br0">0 1 24575,'0'0'-8191</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30T10:23:35.141"/>
    </inkml:context>
    <inkml:brush xml:id="br0">
      <inkml:brushProperty name="width" value="0.05" units="cm"/>
      <inkml:brushProperty name="height" value="0.05" units="cm"/>
    </inkml:brush>
  </inkml:definitions>
  <inkml:trace contextRef="#ctx0" brushRef="#br0">0 1 24575,'0'0'-8191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30T10:23:13.960"/>
    </inkml:context>
    <inkml:brush xml:id="br0">
      <inkml:brushProperty name="width" value="0.05" units="cm"/>
      <inkml:brushProperty name="height" value="0.05" units="cm"/>
    </inkml:brush>
  </inkml:definitions>
  <inkml:trace contextRef="#ctx0" brushRef="#br0">1 0 24575,'0'0'-8191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30T10:23:15.494"/>
    </inkml:context>
    <inkml:brush xml:id="br0">
      <inkml:brushProperty name="width" value="0.05" units="cm"/>
      <inkml:brushProperty name="height" value="0.05" units="cm"/>
    </inkml:brush>
  </inkml:definitions>
  <inkml:trace contextRef="#ctx0" brushRef="#br0">0 1 24575,'0'0'-8191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30T10:23:15.868"/>
    </inkml:context>
    <inkml:brush xml:id="br0">
      <inkml:brushProperty name="width" value="0.05" units="cm"/>
      <inkml:brushProperty name="height" value="0.05" units="cm"/>
    </inkml:brush>
  </inkml:definitions>
  <inkml:trace contextRef="#ctx0" brushRef="#br0">0 1 24575,'0'0'-8191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30T10:23:16.895"/>
    </inkml:context>
    <inkml:brush xml:id="br0">
      <inkml:brushProperty name="width" value="0.05" units="cm"/>
      <inkml:brushProperty name="height" value="0.05" units="cm"/>
    </inkml:brush>
  </inkml:definitions>
  <inkml:trace contextRef="#ctx0" brushRef="#br0">1 0 24575</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30T10:23:18.272"/>
    </inkml:context>
    <inkml:brush xml:id="br0">
      <inkml:brushProperty name="width" value="0.05" units="cm"/>
      <inkml:brushProperty name="height" value="0.05" units="cm"/>
    </inkml:brush>
  </inkml:definitions>
  <inkml:trace contextRef="#ctx0" brushRef="#br0">1 1 24575,'0'0'-8191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30T10:23:18.629"/>
    </inkml:context>
    <inkml:brush xml:id="br0">
      <inkml:brushProperty name="width" value="0.05" units="cm"/>
      <inkml:brushProperty name="height" value="0.05" units="cm"/>
    </inkml:brush>
  </inkml:definitions>
  <inkml:trace contextRef="#ctx0" brushRef="#br0">1 1 24575,'0'0'-8191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30T10:23:19.371"/>
    </inkml:context>
    <inkml:brush xml:id="br0">
      <inkml:brushProperty name="width" value="0.05" units="cm"/>
      <inkml:brushProperty name="height" value="0.05" units="cm"/>
    </inkml:brush>
  </inkml:definitions>
  <inkml:trace contextRef="#ctx0" brushRef="#br0">1 1 24575</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30T10:23:26.615"/>
    </inkml:context>
    <inkml:brush xml:id="br0">
      <inkml:brushProperty name="width" value="0.05" units="cm"/>
      <inkml:brushProperty name="height" value="0.05" units="cm"/>
    </inkml:brush>
  </inkml:definitions>
  <inkml:trace contextRef="#ctx0" brushRef="#br0">1 1 24575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hi-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C679FD0-445F-4463-990E-738CBBA05C4C}" type="datetimeFigureOut">
              <a:rPr lang="hi-IN" smtClean="0"/>
              <a:t>शुक्रवार, 16 पौसा 1944</a:t>
            </a:fld>
            <a:endParaRPr lang="hi-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hi-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i-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hi-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2582599-095A-4212-880B-CAC75A62FA89}" type="slidenum">
              <a:rPr lang="hi-IN" smtClean="0"/>
              <a:t>‹#›</a:t>
            </a:fld>
            <a:endParaRPr lang="hi-IN"/>
          </a:p>
        </p:txBody>
      </p:sp>
    </p:spTree>
    <p:extLst>
      <p:ext uri="{BB962C8B-B14F-4D97-AF65-F5344CB8AC3E}">
        <p14:creationId xmlns:p14="http://schemas.microsoft.com/office/powerpoint/2010/main" val="12088895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635F52E-BA8C-4FAB-BCFA-C67A14D9CE22}" type="slidenum">
              <a:rPr lang="en-US" smtClean="0"/>
              <a:pPr/>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635F52E-BA8C-4FAB-BCFA-C67A14D9CE22}" type="slidenum">
              <a:rPr lang="en-US" smtClean="0"/>
              <a:pPr/>
              <a:t>22</a:t>
            </a:fld>
            <a:endParaRPr lang="en-US"/>
          </a:p>
        </p:txBody>
      </p:sp>
    </p:spTree>
    <p:extLst>
      <p:ext uri="{BB962C8B-B14F-4D97-AF65-F5344CB8AC3E}">
        <p14:creationId xmlns:p14="http://schemas.microsoft.com/office/powerpoint/2010/main" val="30226716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lnSpc>
                <a:spcPct val="150000"/>
              </a:lnSpc>
              <a:spcAft>
                <a:spcPts val="1000"/>
              </a:spcAft>
            </a:pPr>
            <a:r>
              <a:rPr lang="en-US" dirty="0"/>
              <a:t>Unit contains :</a:t>
            </a:r>
            <a:r>
              <a:rPr lang="en-US" sz="1800" dirty="0">
                <a:effectLst/>
                <a:latin typeface="Calibri" panose="020F0502020204030204" pitchFamily="34" charset="0"/>
                <a:ea typeface="Calibri" panose="020F0502020204030204" pitchFamily="34" charset="0"/>
                <a:cs typeface="Calibri" panose="020F0502020204030204" pitchFamily="34" charset="0"/>
              </a:rPr>
              <a:t>Wavelet Transform, wavelet series. Basic wavelets (</a:t>
            </a:r>
            <a:r>
              <a:rPr lang="en-US" sz="1800" dirty="0" err="1">
                <a:effectLst/>
                <a:latin typeface="Calibri" panose="020F0502020204030204" pitchFamily="34" charset="0"/>
                <a:ea typeface="Calibri" panose="020F0502020204030204" pitchFamily="34" charset="0"/>
                <a:cs typeface="Calibri" panose="020F0502020204030204" pitchFamily="34" charset="0"/>
              </a:rPr>
              <a:t>Haar</a:t>
            </a:r>
            <a:r>
              <a:rPr lang="en-US" sz="1800" dirty="0">
                <a:effectLst/>
                <a:latin typeface="Calibri" panose="020F0502020204030204" pitchFamily="34" charset="0"/>
                <a:ea typeface="Calibri" panose="020F0502020204030204" pitchFamily="34" charset="0"/>
                <a:cs typeface="Calibri" panose="020F0502020204030204" pitchFamily="34" charset="0"/>
              </a:rPr>
              <a:t>/Shannon/Daubechies), orthogonal wavelets, multi-resolution analysis, reconstruction of wavelets and applications.</a:t>
            </a:r>
            <a:endParaRPr lang="en-IN" sz="1800" dirty="0">
              <a:effectLst/>
              <a:latin typeface="Calibri" panose="020F0502020204030204" pitchFamily="34" charset="0"/>
              <a:ea typeface="Calibri" panose="020F0502020204030204" pitchFamily="34" charset="0"/>
              <a:cs typeface="Calibri" panose="020F0502020204030204" pitchFamily="34" charset="0"/>
            </a:endParaRPr>
          </a:p>
          <a:p>
            <a:pPr algn="just"/>
            <a:r>
              <a:rPr lang="en-IN" sz="1800" dirty="0">
                <a:solidFill>
                  <a:srgbClr val="000000"/>
                </a:solidFill>
                <a:effectLst/>
                <a:latin typeface="Calibri" panose="020F0502020204030204" pitchFamily="34" charset="0"/>
                <a:ea typeface="Times New Roman" panose="02020603050405020304" pitchFamily="18" charset="0"/>
              </a:rPr>
              <a:t>Number System, Permutation &amp; Combination, Probability, Function, Data Interpretation, Syllogism.</a:t>
            </a:r>
            <a:endParaRPr lang="en-IN" sz="1800" dirty="0">
              <a:effectLst/>
              <a:latin typeface="Calibri" panose="020F0502020204030204" pitchFamily="34" charset="0"/>
              <a:ea typeface="Times New Roman" panose="02020603050405020304" pitchFamily="18" charset="0"/>
            </a:endParaRPr>
          </a:p>
          <a:p>
            <a:endParaRPr lang="en-US" dirty="0"/>
          </a:p>
        </p:txBody>
      </p:sp>
      <p:sp>
        <p:nvSpPr>
          <p:cNvPr id="4" name="Slide Number Placeholder 3"/>
          <p:cNvSpPr>
            <a:spLocks noGrp="1"/>
          </p:cNvSpPr>
          <p:nvPr>
            <p:ph type="sldNum" sz="quarter" idx="10"/>
          </p:nvPr>
        </p:nvSpPr>
        <p:spPr/>
        <p:txBody>
          <a:bodyPr/>
          <a:lstStyle/>
          <a:p>
            <a:fld id="{1635F52E-BA8C-4FAB-BCFA-C67A14D9CE22}" type="slidenum">
              <a:rPr lang="en-US" smtClean="0"/>
              <a:pPr/>
              <a:t>23</a:t>
            </a:fld>
            <a:endParaRPr lang="en-US"/>
          </a:p>
        </p:txBody>
      </p:sp>
    </p:spTree>
    <p:extLst>
      <p:ext uri="{BB962C8B-B14F-4D97-AF65-F5344CB8AC3E}">
        <p14:creationId xmlns:p14="http://schemas.microsoft.com/office/powerpoint/2010/main" val="14859463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lnSpc>
                <a:spcPct val="150000"/>
              </a:lnSpc>
              <a:spcAft>
                <a:spcPts val="1000"/>
              </a:spcAft>
            </a:pPr>
            <a:r>
              <a:rPr lang="en-US" dirty="0"/>
              <a:t>Unit contains :</a:t>
            </a:r>
            <a:r>
              <a:rPr lang="en-US" sz="1800" dirty="0">
                <a:effectLst/>
                <a:latin typeface="Calibri" panose="020F0502020204030204" pitchFamily="34" charset="0"/>
                <a:ea typeface="Calibri" panose="020F0502020204030204" pitchFamily="34" charset="0"/>
                <a:cs typeface="Calibri" panose="020F0502020204030204" pitchFamily="34" charset="0"/>
              </a:rPr>
              <a:t>Wavelet Transform, wavelet series. Basic wavelets (</a:t>
            </a:r>
            <a:r>
              <a:rPr lang="en-US" sz="1800" dirty="0" err="1">
                <a:effectLst/>
                <a:latin typeface="Calibri" panose="020F0502020204030204" pitchFamily="34" charset="0"/>
                <a:ea typeface="Calibri" panose="020F0502020204030204" pitchFamily="34" charset="0"/>
                <a:cs typeface="Calibri" panose="020F0502020204030204" pitchFamily="34" charset="0"/>
              </a:rPr>
              <a:t>Haar</a:t>
            </a:r>
            <a:r>
              <a:rPr lang="en-US" sz="1800" dirty="0">
                <a:effectLst/>
                <a:latin typeface="Calibri" panose="020F0502020204030204" pitchFamily="34" charset="0"/>
                <a:ea typeface="Calibri" panose="020F0502020204030204" pitchFamily="34" charset="0"/>
                <a:cs typeface="Calibri" panose="020F0502020204030204" pitchFamily="34" charset="0"/>
              </a:rPr>
              <a:t>/Shannon/Daubechies), orthogonal wavelets, multi-resolution analysis, reconstruction of wavelets and applications.</a:t>
            </a:r>
            <a:endParaRPr lang="en-IN" sz="1800" dirty="0">
              <a:effectLst/>
              <a:latin typeface="Calibri" panose="020F0502020204030204" pitchFamily="34" charset="0"/>
              <a:ea typeface="Calibri" panose="020F0502020204030204" pitchFamily="34" charset="0"/>
              <a:cs typeface="Calibri" panose="020F0502020204030204" pitchFamily="34" charset="0"/>
            </a:endParaRPr>
          </a:p>
          <a:p>
            <a:pPr algn="just"/>
            <a:r>
              <a:rPr lang="en-IN" sz="1800" dirty="0">
                <a:solidFill>
                  <a:srgbClr val="000000"/>
                </a:solidFill>
                <a:effectLst/>
                <a:latin typeface="Calibri" panose="020F0502020204030204" pitchFamily="34" charset="0"/>
                <a:ea typeface="Times New Roman" panose="02020603050405020304" pitchFamily="18" charset="0"/>
              </a:rPr>
              <a:t>Number System, Permutation &amp; Combination, Probability, Function, Data Interpretation, Syllogism.</a:t>
            </a:r>
            <a:endParaRPr lang="en-IN" sz="1800" dirty="0">
              <a:effectLst/>
              <a:latin typeface="Calibri" panose="020F0502020204030204" pitchFamily="34" charset="0"/>
              <a:ea typeface="Times New Roman" panose="02020603050405020304" pitchFamily="18" charset="0"/>
            </a:endParaRPr>
          </a:p>
          <a:p>
            <a:endParaRPr lang="en-US" dirty="0"/>
          </a:p>
        </p:txBody>
      </p:sp>
      <p:sp>
        <p:nvSpPr>
          <p:cNvPr id="4" name="Slide Number Placeholder 3"/>
          <p:cNvSpPr>
            <a:spLocks noGrp="1"/>
          </p:cNvSpPr>
          <p:nvPr>
            <p:ph type="sldNum" sz="quarter" idx="10"/>
          </p:nvPr>
        </p:nvSpPr>
        <p:spPr/>
        <p:txBody>
          <a:bodyPr/>
          <a:lstStyle/>
          <a:p>
            <a:fld id="{1635F52E-BA8C-4FAB-BCFA-C67A14D9CE22}" type="slidenum">
              <a:rPr lang="en-US" smtClean="0"/>
              <a:pPr/>
              <a:t>24</a:t>
            </a:fld>
            <a:endParaRPr lang="en-US"/>
          </a:p>
        </p:txBody>
      </p:sp>
    </p:spTree>
    <p:extLst>
      <p:ext uri="{BB962C8B-B14F-4D97-AF65-F5344CB8AC3E}">
        <p14:creationId xmlns:p14="http://schemas.microsoft.com/office/powerpoint/2010/main" val="4327095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lnSpc>
                <a:spcPct val="150000"/>
              </a:lnSpc>
              <a:spcAft>
                <a:spcPts val="1000"/>
              </a:spcAft>
            </a:pPr>
            <a:r>
              <a:rPr lang="en-US" dirty="0"/>
              <a:t>Unit contains :</a:t>
            </a:r>
            <a:r>
              <a:rPr lang="en-US" sz="1800" dirty="0">
                <a:effectLst/>
                <a:latin typeface="Calibri" panose="020F0502020204030204" pitchFamily="34" charset="0"/>
                <a:ea typeface="Calibri" panose="020F0502020204030204" pitchFamily="34" charset="0"/>
                <a:cs typeface="Calibri" panose="020F0502020204030204" pitchFamily="34" charset="0"/>
              </a:rPr>
              <a:t>Wavelet Transform, wavelet series. Basic wavelets (</a:t>
            </a:r>
            <a:r>
              <a:rPr lang="en-US" sz="1800" dirty="0" err="1">
                <a:effectLst/>
                <a:latin typeface="Calibri" panose="020F0502020204030204" pitchFamily="34" charset="0"/>
                <a:ea typeface="Calibri" panose="020F0502020204030204" pitchFamily="34" charset="0"/>
                <a:cs typeface="Calibri" panose="020F0502020204030204" pitchFamily="34" charset="0"/>
              </a:rPr>
              <a:t>Haar</a:t>
            </a:r>
            <a:r>
              <a:rPr lang="en-US" sz="1800" dirty="0">
                <a:effectLst/>
                <a:latin typeface="Calibri" panose="020F0502020204030204" pitchFamily="34" charset="0"/>
                <a:ea typeface="Calibri" panose="020F0502020204030204" pitchFamily="34" charset="0"/>
                <a:cs typeface="Calibri" panose="020F0502020204030204" pitchFamily="34" charset="0"/>
              </a:rPr>
              <a:t>/Shannon/Daubechies), orthogonal wavelets, multi-resolution analysis, reconstruction of wavelets and applications.</a:t>
            </a:r>
            <a:endParaRPr lang="en-IN" sz="1800" dirty="0">
              <a:effectLst/>
              <a:latin typeface="Calibri" panose="020F0502020204030204" pitchFamily="34" charset="0"/>
              <a:ea typeface="Calibri" panose="020F0502020204030204" pitchFamily="34" charset="0"/>
              <a:cs typeface="Calibri" panose="020F0502020204030204" pitchFamily="34" charset="0"/>
            </a:endParaRPr>
          </a:p>
          <a:p>
            <a:pPr algn="just"/>
            <a:r>
              <a:rPr lang="en-IN" sz="1800" dirty="0">
                <a:solidFill>
                  <a:srgbClr val="000000"/>
                </a:solidFill>
                <a:effectLst/>
                <a:latin typeface="Calibri" panose="020F0502020204030204" pitchFamily="34" charset="0"/>
                <a:ea typeface="Times New Roman" panose="02020603050405020304" pitchFamily="18" charset="0"/>
              </a:rPr>
              <a:t>Number System, Permutation &amp; Combination, Probability, Function, Data Interpretation, Syllogism.</a:t>
            </a:r>
            <a:endParaRPr lang="en-IN" sz="1800" dirty="0">
              <a:effectLst/>
              <a:latin typeface="Calibri" panose="020F0502020204030204" pitchFamily="34" charset="0"/>
              <a:ea typeface="Times New Roman" panose="02020603050405020304" pitchFamily="18" charset="0"/>
            </a:endParaRPr>
          </a:p>
          <a:p>
            <a:endParaRPr lang="en-US" dirty="0"/>
          </a:p>
        </p:txBody>
      </p:sp>
      <p:sp>
        <p:nvSpPr>
          <p:cNvPr id="4" name="Slide Number Placeholder 3"/>
          <p:cNvSpPr>
            <a:spLocks noGrp="1"/>
          </p:cNvSpPr>
          <p:nvPr>
            <p:ph type="sldNum" sz="quarter" idx="10"/>
          </p:nvPr>
        </p:nvSpPr>
        <p:spPr/>
        <p:txBody>
          <a:bodyPr/>
          <a:lstStyle/>
          <a:p>
            <a:fld id="{1635F52E-BA8C-4FAB-BCFA-C67A14D9CE22}" type="slidenum">
              <a:rPr lang="en-US" smtClean="0"/>
              <a:pPr/>
              <a:t>25</a:t>
            </a:fld>
            <a:endParaRPr lang="en-US"/>
          </a:p>
        </p:txBody>
      </p:sp>
    </p:spTree>
    <p:extLst>
      <p:ext uri="{BB962C8B-B14F-4D97-AF65-F5344CB8AC3E}">
        <p14:creationId xmlns:p14="http://schemas.microsoft.com/office/powerpoint/2010/main" val="33337192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635F52E-BA8C-4FAB-BCFA-C67A14D9CE2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07098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635F52E-BA8C-4FAB-BCFA-C67A14D9CE22}" type="slidenum">
              <a:rPr lang="en-US" smtClean="0"/>
              <a:pPr/>
              <a:t>27</a:t>
            </a:fld>
            <a:endParaRPr lang="en-US"/>
          </a:p>
        </p:txBody>
      </p:sp>
    </p:spTree>
    <p:extLst>
      <p:ext uri="{BB962C8B-B14F-4D97-AF65-F5344CB8AC3E}">
        <p14:creationId xmlns:p14="http://schemas.microsoft.com/office/powerpoint/2010/main" val="33018678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635F52E-BA8C-4FAB-BCFA-C67A14D9CE22}" type="slidenum">
              <a:rPr lang="en-US" smtClean="0"/>
              <a:pPr/>
              <a:t>28</a:t>
            </a:fld>
            <a:endParaRPr lang="en-US"/>
          </a:p>
        </p:txBody>
      </p:sp>
    </p:spTree>
    <p:extLst>
      <p:ext uri="{BB962C8B-B14F-4D97-AF65-F5344CB8AC3E}">
        <p14:creationId xmlns:p14="http://schemas.microsoft.com/office/powerpoint/2010/main" val="13066003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635F52E-BA8C-4FAB-BCFA-C67A14D9CE22}" type="slidenum">
              <a:rPr lang="en-US" smtClean="0"/>
              <a:pPr/>
              <a:t>29</a:t>
            </a:fld>
            <a:endParaRPr lang="en-US"/>
          </a:p>
        </p:txBody>
      </p:sp>
    </p:spTree>
    <p:extLst>
      <p:ext uri="{BB962C8B-B14F-4D97-AF65-F5344CB8AC3E}">
        <p14:creationId xmlns:p14="http://schemas.microsoft.com/office/powerpoint/2010/main" val="401106252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635F52E-BA8C-4FAB-BCFA-C67A14D9CE22}" type="slidenum">
              <a:rPr lang="en-US" smtClean="0"/>
              <a:pPr/>
              <a:t>30</a:t>
            </a:fld>
            <a:endParaRPr lang="en-US"/>
          </a:p>
        </p:txBody>
      </p:sp>
    </p:spTree>
    <p:extLst>
      <p:ext uri="{BB962C8B-B14F-4D97-AF65-F5344CB8AC3E}">
        <p14:creationId xmlns:p14="http://schemas.microsoft.com/office/powerpoint/2010/main" val="7981487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635F52E-BA8C-4FAB-BCFA-C67A14D9CE22}" type="slidenum">
              <a:rPr lang="en-US" smtClean="0"/>
              <a:pPr/>
              <a:t>31</a:t>
            </a:fld>
            <a:endParaRPr lang="en-US"/>
          </a:p>
        </p:txBody>
      </p:sp>
    </p:spTree>
    <p:extLst>
      <p:ext uri="{BB962C8B-B14F-4D97-AF65-F5344CB8AC3E}">
        <p14:creationId xmlns:p14="http://schemas.microsoft.com/office/powerpoint/2010/main" val="32490770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635F52E-BA8C-4FAB-BCFA-C67A14D9CE22}" type="slidenum">
              <a:rPr lang="en-US" smtClean="0"/>
              <a:pPr/>
              <a:t>2</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635F52E-BA8C-4FAB-BCFA-C67A14D9CE22}" type="slidenum">
              <a:rPr lang="en-US" smtClean="0"/>
              <a:pPr/>
              <a:t>32</a:t>
            </a:fld>
            <a:endParaRPr lang="en-US"/>
          </a:p>
        </p:txBody>
      </p:sp>
    </p:spTree>
    <p:extLst>
      <p:ext uri="{BB962C8B-B14F-4D97-AF65-F5344CB8AC3E}">
        <p14:creationId xmlns:p14="http://schemas.microsoft.com/office/powerpoint/2010/main" val="39978480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635F52E-BA8C-4FAB-BCFA-C67A14D9CE22}" type="slidenum">
              <a:rPr lang="en-US" smtClean="0"/>
              <a:pPr/>
              <a:t>36</a:t>
            </a:fld>
            <a:endParaRPr lang="en-US"/>
          </a:p>
        </p:txBody>
      </p:sp>
    </p:spTree>
    <p:extLst>
      <p:ext uri="{BB962C8B-B14F-4D97-AF65-F5344CB8AC3E}">
        <p14:creationId xmlns:p14="http://schemas.microsoft.com/office/powerpoint/2010/main" val="6523518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635F52E-BA8C-4FAB-BCFA-C67A14D9CE22}" type="slidenum">
              <a:rPr lang="en-US" smtClean="0"/>
              <a:pPr/>
              <a:t>37</a:t>
            </a:fld>
            <a:endParaRPr lang="en-US"/>
          </a:p>
        </p:txBody>
      </p:sp>
    </p:spTree>
    <p:extLst>
      <p:ext uri="{BB962C8B-B14F-4D97-AF65-F5344CB8AC3E}">
        <p14:creationId xmlns:p14="http://schemas.microsoft.com/office/powerpoint/2010/main" val="13044072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635F52E-BA8C-4FAB-BCFA-C67A14D9CE2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534736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635F52E-BA8C-4FAB-BCFA-C67A14D9CE22}" type="slidenum">
              <a:rPr lang="en-US" smtClean="0"/>
              <a:pPr/>
              <a:t>39</a:t>
            </a:fld>
            <a:endParaRPr lang="en-US"/>
          </a:p>
        </p:txBody>
      </p:sp>
    </p:spTree>
    <p:extLst>
      <p:ext uri="{BB962C8B-B14F-4D97-AF65-F5344CB8AC3E}">
        <p14:creationId xmlns:p14="http://schemas.microsoft.com/office/powerpoint/2010/main" val="357388272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635F52E-BA8C-4FAB-BCFA-C67A14D9CE2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7057145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635F52E-BA8C-4FAB-BCFA-C67A14D9CE2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7422148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635F52E-BA8C-4FAB-BCFA-C67A14D9CE2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853181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635F52E-BA8C-4FAB-BCFA-C67A14D9CE2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3090868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635F52E-BA8C-4FAB-BCFA-C67A14D9CE2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299410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635F52E-BA8C-4FAB-BCFA-C67A14D9CE22}" type="slidenum">
              <a:rPr lang="en-US" smtClean="0"/>
              <a:pPr/>
              <a:t>3</a:t>
            </a:fld>
            <a:endParaRPr lang="en-US" dirty="0"/>
          </a:p>
        </p:txBody>
      </p:sp>
    </p:spTree>
    <p:extLst>
      <p:ext uri="{BB962C8B-B14F-4D97-AF65-F5344CB8AC3E}">
        <p14:creationId xmlns:p14="http://schemas.microsoft.com/office/powerpoint/2010/main" val="278213316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635F52E-BA8C-4FAB-BCFA-C67A14D9CE22}" type="slidenum">
              <a:rPr lang="en-US" smtClean="0"/>
              <a:pPr/>
              <a:t>45</a:t>
            </a:fld>
            <a:endParaRPr lang="en-US"/>
          </a:p>
        </p:txBody>
      </p:sp>
    </p:spTree>
    <p:extLst>
      <p:ext uri="{BB962C8B-B14F-4D97-AF65-F5344CB8AC3E}">
        <p14:creationId xmlns:p14="http://schemas.microsoft.com/office/powerpoint/2010/main" val="271994102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635F52E-BA8C-4FAB-BCFA-C67A14D9CE2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498836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635F52E-BA8C-4FAB-BCFA-C67A14D9CE2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1911365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635F52E-BA8C-4FAB-BCFA-C67A14D9CE2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8450707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635F52E-BA8C-4FAB-BCFA-C67A14D9CE22}" type="slidenum">
              <a:rPr lang="en-US" smtClean="0"/>
              <a:pPr/>
              <a:t>51</a:t>
            </a:fld>
            <a:endParaRPr lang="en-US"/>
          </a:p>
        </p:txBody>
      </p:sp>
    </p:spTree>
    <p:extLst>
      <p:ext uri="{BB962C8B-B14F-4D97-AF65-F5344CB8AC3E}">
        <p14:creationId xmlns:p14="http://schemas.microsoft.com/office/powerpoint/2010/main" val="42256943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635F52E-BA8C-4FAB-BCFA-C67A14D9CE22}" type="slidenum">
              <a:rPr lang="en-US" smtClean="0"/>
              <a:pPr/>
              <a:t>52</a:t>
            </a:fld>
            <a:endParaRPr lang="en-US"/>
          </a:p>
        </p:txBody>
      </p:sp>
    </p:spTree>
    <p:extLst>
      <p:ext uri="{BB962C8B-B14F-4D97-AF65-F5344CB8AC3E}">
        <p14:creationId xmlns:p14="http://schemas.microsoft.com/office/powerpoint/2010/main" val="38790158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635F52E-BA8C-4FAB-BCFA-C67A14D9CE2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2675484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635F52E-BA8C-4FAB-BCFA-C67A14D9CE2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7223261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635F52E-BA8C-4FAB-BCFA-C67A14D9CE2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9917228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635F52E-BA8C-4FAB-BCFA-C67A14D9CE2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339124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635F52E-BA8C-4FAB-BCFA-C67A14D9CE22}"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26333508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635F52E-BA8C-4FAB-BCFA-C67A14D9CE2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5252511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635F52E-BA8C-4FAB-BCFA-C67A14D9CE2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6315113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635F52E-BA8C-4FAB-BCFA-C67A14D9CE2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0279796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635F52E-BA8C-4FAB-BCFA-C67A14D9CE2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310443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635F52E-BA8C-4FAB-BCFA-C67A14D9CE2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6982417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635F52E-BA8C-4FAB-BCFA-C67A14D9CE2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1582634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635F52E-BA8C-4FAB-BCFA-C67A14D9CE2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8331138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635F52E-BA8C-4FAB-BCFA-C67A14D9CE2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2953194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635F52E-BA8C-4FAB-BCFA-C67A14D9CE2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6005053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635F52E-BA8C-4FAB-BCFA-C67A14D9CE2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377257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635F52E-BA8C-4FAB-BCFA-C67A14D9CE22}"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4358635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635F52E-BA8C-4FAB-BCFA-C67A14D9CE2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454633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635F52E-BA8C-4FAB-BCFA-C67A14D9CE2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0170145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635F52E-BA8C-4FAB-BCFA-C67A14D9CE2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5083557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635F52E-BA8C-4FAB-BCFA-C67A14D9CE2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9995686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635F52E-BA8C-4FAB-BCFA-C67A14D9CE2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5318037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635F52E-BA8C-4FAB-BCFA-C67A14D9CE2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5143012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635F52E-BA8C-4FAB-BCFA-C67A14D9CE2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1613346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635F52E-BA8C-4FAB-BCFA-C67A14D9CE2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4201048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635F52E-BA8C-4FAB-BCFA-C67A14D9CE2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0943279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635F52E-BA8C-4FAB-BCFA-C67A14D9CE2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190842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635F52E-BA8C-4FAB-BCFA-C67A14D9CE22}"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36480626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635F52E-BA8C-4FAB-BCFA-C67A14D9CE2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5120546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635F52E-BA8C-4FAB-BCFA-C67A14D9CE2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184960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635F52E-BA8C-4FAB-BCFA-C67A14D9CE2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1174708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635F52E-BA8C-4FAB-BCFA-C67A14D9CE2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3226244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635F52E-BA8C-4FAB-BCFA-C67A14D9CE2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9696242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635F52E-BA8C-4FAB-BCFA-C67A14D9CE2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0869486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635F52E-BA8C-4FAB-BCFA-C67A14D9CE2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7121296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635F52E-BA8C-4FAB-BCFA-C67A14D9CE2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6587910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635F52E-BA8C-4FAB-BCFA-C67A14D9CE2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3518801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635F52E-BA8C-4FAB-BCFA-C67A14D9CE2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456075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635F52E-BA8C-4FAB-BCFA-C67A14D9CE22}"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5527072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635F52E-BA8C-4FAB-BCFA-C67A14D9CE2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2881081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635F52E-BA8C-4FAB-BCFA-C67A14D9CE2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171699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635F52E-BA8C-4FAB-BCFA-C67A14D9CE2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7639550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635F52E-BA8C-4FAB-BCFA-C67A14D9CE2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7174694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635F52E-BA8C-4FAB-BCFA-C67A14D9CE2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6500283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635F52E-BA8C-4FAB-BCFA-C67A14D9CE2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324787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635F52E-BA8C-4FAB-BCFA-C67A14D9CE2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8124836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635F52E-BA8C-4FAB-BCFA-C67A14D9CE2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5072778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635F52E-BA8C-4FAB-BCFA-C67A14D9CE2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8902712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635F52E-BA8C-4FAB-BCFA-C67A14D9CE2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749641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635F52E-BA8C-4FAB-BCFA-C67A14D9CE22}"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719548839"/>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635F52E-BA8C-4FAB-BCFA-C67A14D9CE2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25346499"/>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635F52E-BA8C-4FAB-BCFA-C67A14D9CE2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2853911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635F52E-BA8C-4FAB-BCFA-C67A14D9CE2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64395713"/>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635F52E-BA8C-4FAB-BCFA-C67A14D9CE2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3936289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635F52E-BA8C-4FAB-BCFA-C67A14D9CE2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797105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635F52E-BA8C-4FAB-BCFA-C67A14D9CE22}"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917481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91B48F62-C219-4751-9AF1-9878B80AB79F}" type="datetime1">
              <a:rPr lang="en-US" smtClean="0"/>
              <a:t>1/6/2023</a:t>
            </a:fld>
            <a:endParaRPr lang="en-US"/>
          </a:p>
        </p:txBody>
      </p:sp>
      <p:sp>
        <p:nvSpPr>
          <p:cNvPr id="5" name="Footer Placeholder 4"/>
          <p:cNvSpPr>
            <a:spLocks noGrp="1"/>
          </p:cNvSpPr>
          <p:nvPr>
            <p:ph type="ftr" sz="quarter" idx="11"/>
          </p:nvPr>
        </p:nvSpPr>
        <p:spPr/>
        <p:txBody>
          <a:bodyPr/>
          <a:lstStyle/>
          <a:p>
            <a:r>
              <a:rPr lang="en-US"/>
              <a:t>Faculty Name    Dr. Kunti Mishra         Unit Number 5</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0548231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CD7BB22-96A3-48C1-9B02-1E6D1B479154}" type="datetime1">
              <a:rPr lang="en-US" smtClean="0"/>
              <a:t>1/6/2023</a:t>
            </a:fld>
            <a:endParaRPr lang="en-US"/>
          </a:p>
        </p:txBody>
      </p:sp>
      <p:sp>
        <p:nvSpPr>
          <p:cNvPr id="5" name="Footer Placeholder 4"/>
          <p:cNvSpPr>
            <a:spLocks noGrp="1"/>
          </p:cNvSpPr>
          <p:nvPr>
            <p:ph type="ftr" sz="quarter" idx="11"/>
          </p:nvPr>
        </p:nvSpPr>
        <p:spPr/>
        <p:txBody>
          <a:bodyPr/>
          <a:lstStyle/>
          <a:p>
            <a:r>
              <a:rPr lang="en-US"/>
              <a:t>Faculty Name    Dr. Kunti Mishra         Unit Number 5</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3763298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D438C4E-045A-433E-B53F-8A47D9C1C0C7}" type="datetime1">
              <a:rPr lang="en-US" smtClean="0"/>
              <a:t>1/6/2023</a:t>
            </a:fld>
            <a:endParaRPr lang="en-US"/>
          </a:p>
        </p:txBody>
      </p:sp>
      <p:sp>
        <p:nvSpPr>
          <p:cNvPr id="5" name="Footer Placeholder 4"/>
          <p:cNvSpPr>
            <a:spLocks noGrp="1"/>
          </p:cNvSpPr>
          <p:nvPr>
            <p:ph type="ftr" sz="quarter" idx="11"/>
          </p:nvPr>
        </p:nvSpPr>
        <p:spPr/>
        <p:txBody>
          <a:bodyPr/>
          <a:lstStyle/>
          <a:p>
            <a:r>
              <a:rPr lang="en-US"/>
              <a:t>Faculty Name    Dr. Kunti Mishra         Unit Number 5</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9600689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400"/>
            </a:lvl1pPr>
          </a:lstStyle>
          <a:p>
            <a:r>
              <a:rPr lang="en-US" dirty="0"/>
              <a:t>Click to edit Master title style</a:t>
            </a:r>
          </a:p>
        </p:txBody>
      </p:sp>
      <p:sp>
        <p:nvSpPr>
          <p:cNvPr id="3" name="Content Placeholder 2"/>
          <p:cNvSpPr>
            <a:spLocks noGrp="1"/>
          </p:cNvSpPr>
          <p:nvPr>
            <p:ph idx="1"/>
          </p:nvPr>
        </p:nvSpPr>
        <p:spPr/>
        <p:txBody>
          <a:bodyPr/>
          <a:lstStyle>
            <a:lvl1pPr>
              <a:defRPr sz="2200"/>
            </a:lvl1pPr>
            <a:lvl2pPr>
              <a:defRPr sz="2000"/>
            </a:lvl2pPr>
            <a:lvl3pPr>
              <a:defRPr sz="2000"/>
            </a:lvl3pPr>
            <a:lvl4pPr>
              <a:defRPr sz="2000"/>
            </a:lvl4pPr>
            <a:lvl5pPr>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E64E1872-D111-42D2-8204-CA8909AF20B2}" type="datetime1">
              <a:rPr lang="en-US" smtClean="0"/>
              <a:t>1/6/2023</a:t>
            </a:fld>
            <a:endParaRPr lang="en-US"/>
          </a:p>
        </p:txBody>
      </p:sp>
      <p:sp>
        <p:nvSpPr>
          <p:cNvPr id="5" name="Footer Placeholder 4"/>
          <p:cNvSpPr>
            <a:spLocks noGrp="1"/>
          </p:cNvSpPr>
          <p:nvPr>
            <p:ph type="ftr" sz="quarter" idx="11"/>
          </p:nvPr>
        </p:nvSpPr>
        <p:spPr/>
        <p:txBody>
          <a:bodyPr/>
          <a:lstStyle/>
          <a:p>
            <a:r>
              <a:rPr lang="en-US"/>
              <a:t>Faculty Name    Dr. Kunti Mishra         Unit Number 5</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7033405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6EBC8FDB-D362-4929-9F28-7A781D6D0BE5}" type="datetime1">
              <a:rPr lang="en-US" smtClean="0"/>
              <a:t>1/6/2023</a:t>
            </a:fld>
            <a:endParaRPr lang="en-US"/>
          </a:p>
        </p:txBody>
      </p:sp>
      <p:sp>
        <p:nvSpPr>
          <p:cNvPr id="5" name="Footer Placeholder 4"/>
          <p:cNvSpPr>
            <a:spLocks noGrp="1"/>
          </p:cNvSpPr>
          <p:nvPr>
            <p:ph type="ftr" sz="quarter" idx="11"/>
          </p:nvPr>
        </p:nvSpPr>
        <p:spPr/>
        <p:txBody>
          <a:bodyPr/>
          <a:lstStyle/>
          <a:p>
            <a:r>
              <a:rPr lang="en-US"/>
              <a:t>Faculty Name    Dr. Kunti Mishra         Unit Number 5</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821318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97600" y="1600201"/>
            <a:ext cx="5384800" cy="4525963"/>
          </a:xfrm>
        </p:spPr>
        <p:txBody>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354A2C4C-B44C-4813-84CE-D31F51CB672E}" type="datetime1">
              <a:rPr lang="en-US" smtClean="0"/>
              <a:t>1/6/2023</a:t>
            </a:fld>
            <a:endParaRPr lang="en-US"/>
          </a:p>
        </p:txBody>
      </p:sp>
      <p:sp>
        <p:nvSpPr>
          <p:cNvPr id="6" name="Footer Placeholder 5"/>
          <p:cNvSpPr>
            <a:spLocks noGrp="1"/>
          </p:cNvSpPr>
          <p:nvPr>
            <p:ph type="ftr" sz="quarter" idx="11"/>
          </p:nvPr>
        </p:nvSpPr>
        <p:spPr/>
        <p:txBody>
          <a:bodyPr/>
          <a:lstStyle/>
          <a:p>
            <a:r>
              <a:rPr lang="en-US"/>
              <a:t>Faculty Name    Dr. Kunti Mishra         Unit Number 5</a:t>
            </a:r>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8495658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FD52A4D5-9F03-46C4-B872-1CA13E9CE2AA}" type="datetime1">
              <a:rPr lang="en-US" smtClean="0"/>
              <a:t>1/6/2023</a:t>
            </a:fld>
            <a:endParaRPr lang="en-US"/>
          </a:p>
        </p:txBody>
      </p:sp>
      <p:sp>
        <p:nvSpPr>
          <p:cNvPr id="8" name="Footer Placeholder 7"/>
          <p:cNvSpPr>
            <a:spLocks noGrp="1"/>
          </p:cNvSpPr>
          <p:nvPr>
            <p:ph type="ftr" sz="quarter" idx="11"/>
          </p:nvPr>
        </p:nvSpPr>
        <p:spPr/>
        <p:txBody>
          <a:bodyPr/>
          <a:lstStyle/>
          <a:p>
            <a:r>
              <a:rPr lang="en-US"/>
              <a:t>Faculty Name    Dr. Kunti Mishra         Unit Number 5</a:t>
            </a:r>
            <a:endParaRPr lang="en-US" dirty="0"/>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3461329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01B70C2F-0A74-4464-A280-C4661EA0E68E}" type="datetime1">
              <a:rPr lang="en-US" smtClean="0"/>
              <a:t>1/6/2023</a:t>
            </a:fld>
            <a:endParaRPr lang="en-US"/>
          </a:p>
        </p:txBody>
      </p:sp>
      <p:sp>
        <p:nvSpPr>
          <p:cNvPr id="4" name="Footer Placeholder 3"/>
          <p:cNvSpPr>
            <a:spLocks noGrp="1"/>
          </p:cNvSpPr>
          <p:nvPr>
            <p:ph type="ftr" sz="quarter" idx="11"/>
          </p:nvPr>
        </p:nvSpPr>
        <p:spPr/>
        <p:txBody>
          <a:bodyPr/>
          <a:lstStyle/>
          <a:p>
            <a:r>
              <a:rPr lang="en-US"/>
              <a:t>Faculty Name    Dr. Kunti Mishra         Unit Number 5</a:t>
            </a:r>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8823023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C9650C5-9CF5-402E-81D4-FD5875670EC4}" type="datetime1">
              <a:rPr lang="en-US" smtClean="0"/>
              <a:t>1/6/2023</a:t>
            </a:fld>
            <a:endParaRPr lang="en-US"/>
          </a:p>
        </p:txBody>
      </p:sp>
      <p:sp>
        <p:nvSpPr>
          <p:cNvPr id="3" name="Footer Placeholder 2"/>
          <p:cNvSpPr>
            <a:spLocks noGrp="1"/>
          </p:cNvSpPr>
          <p:nvPr>
            <p:ph type="ftr" sz="quarter" idx="11"/>
          </p:nvPr>
        </p:nvSpPr>
        <p:spPr/>
        <p:txBody>
          <a:bodyPr/>
          <a:lstStyle/>
          <a:p>
            <a:r>
              <a:rPr lang="en-US"/>
              <a:t>Faculty Name    Dr. Kunti Mishra         Unit Number 5</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8419814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7DBA172-E623-4364-B108-DF381AF73D4F}" type="datetime1">
              <a:rPr lang="en-US" smtClean="0"/>
              <a:t>1/6/2023</a:t>
            </a:fld>
            <a:endParaRPr lang="en-US"/>
          </a:p>
        </p:txBody>
      </p:sp>
      <p:sp>
        <p:nvSpPr>
          <p:cNvPr id="6" name="Footer Placeholder 5"/>
          <p:cNvSpPr>
            <a:spLocks noGrp="1"/>
          </p:cNvSpPr>
          <p:nvPr>
            <p:ph type="ftr" sz="quarter" idx="11"/>
          </p:nvPr>
        </p:nvSpPr>
        <p:spPr/>
        <p:txBody>
          <a:bodyPr/>
          <a:lstStyle/>
          <a:p>
            <a:r>
              <a:rPr lang="en-US"/>
              <a:t>Faculty Name    Dr. Kunti Mishra         Unit Number 5</a:t>
            </a:r>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4732795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AA7C0B9-2371-4DF2-898A-31A5CDEA4F8E}" type="datetime1">
              <a:rPr lang="en-US" smtClean="0"/>
              <a:t>1/6/2023</a:t>
            </a:fld>
            <a:endParaRPr lang="en-US"/>
          </a:p>
        </p:txBody>
      </p:sp>
      <p:sp>
        <p:nvSpPr>
          <p:cNvPr id="6" name="Footer Placeholder 5"/>
          <p:cNvSpPr>
            <a:spLocks noGrp="1"/>
          </p:cNvSpPr>
          <p:nvPr>
            <p:ph type="ftr" sz="quarter" idx="11"/>
          </p:nvPr>
        </p:nvSpPr>
        <p:spPr/>
        <p:txBody>
          <a:bodyPr/>
          <a:lstStyle/>
          <a:p>
            <a:r>
              <a:rPr lang="en-US"/>
              <a:t>Faculty Name    Dr. Kunti Mishra         Unit Number 5</a:t>
            </a:r>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0199135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B599794-7D29-4F09-9F34-CC3C38A0CC9F}" type="datetime1">
              <a:rPr lang="en-US" smtClean="0"/>
              <a:t>1/6/2023</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Faculty Name    Dr. Kunti Mishra         Unit Number 5</a:t>
            </a:r>
            <a:endParaRPr lang="en-US" dirty="0"/>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135730229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3.png"/><Relationship Id="rId13" Type="http://schemas.openxmlformats.org/officeDocument/2006/relationships/customXml" Target="../ink/ink8.xml"/><Relationship Id="rId18" Type="http://schemas.openxmlformats.org/officeDocument/2006/relationships/customXml" Target="../ink/ink13.xml"/><Relationship Id="rId3" Type="http://schemas.openxmlformats.org/officeDocument/2006/relationships/image" Target="../media/image1.png"/><Relationship Id="rId21" Type="http://schemas.openxmlformats.org/officeDocument/2006/relationships/image" Target="../media/image4.png"/><Relationship Id="rId7" Type="http://schemas.openxmlformats.org/officeDocument/2006/relationships/customXml" Target="../ink/ink3.xml"/><Relationship Id="rId12" Type="http://schemas.openxmlformats.org/officeDocument/2006/relationships/customXml" Target="../ink/ink7.xml"/><Relationship Id="rId17" Type="http://schemas.openxmlformats.org/officeDocument/2006/relationships/customXml" Target="../ink/ink12.xml"/><Relationship Id="rId2" Type="http://schemas.openxmlformats.org/officeDocument/2006/relationships/notesSlide" Target="../notesSlides/notesSlide1.xml"/><Relationship Id="rId16" Type="http://schemas.openxmlformats.org/officeDocument/2006/relationships/customXml" Target="../ink/ink11.xml"/><Relationship Id="rId20" Type="http://schemas.openxmlformats.org/officeDocument/2006/relationships/customXml" Target="../ink/ink15.xml"/><Relationship Id="rId1" Type="http://schemas.openxmlformats.org/officeDocument/2006/relationships/slideLayout" Target="../slideLayouts/slideLayout1.xml"/><Relationship Id="rId6" Type="http://schemas.openxmlformats.org/officeDocument/2006/relationships/customXml" Target="../ink/ink2.xml"/><Relationship Id="rId11" Type="http://schemas.openxmlformats.org/officeDocument/2006/relationships/customXml" Target="../ink/ink6.xml"/><Relationship Id="rId5" Type="http://schemas.openxmlformats.org/officeDocument/2006/relationships/image" Target="../media/image2.png"/><Relationship Id="rId15" Type="http://schemas.openxmlformats.org/officeDocument/2006/relationships/customXml" Target="../ink/ink10.xml"/><Relationship Id="rId10" Type="http://schemas.openxmlformats.org/officeDocument/2006/relationships/customXml" Target="../ink/ink5.xml"/><Relationship Id="rId19" Type="http://schemas.openxmlformats.org/officeDocument/2006/relationships/customXml" Target="../ink/ink14.xml"/><Relationship Id="rId4" Type="http://schemas.openxmlformats.org/officeDocument/2006/relationships/customXml" Target="../ink/ink1.xml"/><Relationship Id="rId9" Type="http://schemas.openxmlformats.org/officeDocument/2006/relationships/customXml" Target="../ink/ink4.xml"/><Relationship Id="rId14" Type="http://schemas.openxmlformats.org/officeDocument/2006/relationships/customXml" Target="../ink/ink9.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77.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0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78.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02.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79.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0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80.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0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8.png"/><Relationship Id="rId1" Type="http://schemas.openxmlformats.org/officeDocument/2006/relationships/slideLayout" Target="../slideLayouts/slideLayout1.xml"/></Relationships>
</file>

<file path=ppt/slides/_rels/slide1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9.png"/><Relationship Id="rId1" Type="http://schemas.openxmlformats.org/officeDocument/2006/relationships/slideLayout" Target="../slideLayouts/slideLayout1.xml"/></Relationships>
</file>

<file path=ppt/slides/_rels/slide1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0.png"/><Relationship Id="rId1" Type="http://schemas.openxmlformats.org/officeDocument/2006/relationships/slideLayout" Target="../slideLayouts/slideLayout1.xml"/></Relationships>
</file>

<file path=ppt/slides/_rels/slide1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00.png"/><Relationship Id="rId1" Type="http://schemas.openxmlformats.org/officeDocument/2006/relationships/slideLayout" Target="../slideLayouts/slideLayout1.xml"/></Relationships>
</file>

<file path=ppt/slides/_rels/slide1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1.png"/><Relationship Id="rId1" Type="http://schemas.openxmlformats.org/officeDocument/2006/relationships/slideLayout" Target="../slideLayouts/slideLayout1.xml"/></Relationships>
</file>

<file path=ppt/slides/_rels/slide1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2.png"/><Relationship Id="rId1" Type="http://schemas.openxmlformats.org/officeDocument/2006/relationships/slideLayout" Target="../slideLayouts/slideLayout1.xml"/></Relationships>
</file>

<file path=ppt/slides/_rels/slide1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3.png"/><Relationship Id="rId1" Type="http://schemas.openxmlformats.org/officeDocument/2006/relationships/slideLayout" Target="../slideLayouts/slideLayout1.xml"/></Relationships>
</file>

<file path=ppt/slides/_rels/slide1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4.png"/><Relationship Id="rId1" Type="http://schemas.openxmlformats.org/officeDocument/2006/relationships/slideLayout" Target="../slideLayouts/slideLayout1.xml"/></Relationships>
</file>

<file path=ppt/slides/_rels/slide1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5.png"/><Relationship Id="rId1" Type="http://schemas.openxmlformats.org/officeDocument/2006/relationships/slideLayout" Target="../slideLayouts/slideLayout1.xml"/></Relationships>
</file>

<file path=ppt/slides/_rels/slide1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6.png"/><Relationship Id="rId1" Type="http://schemas.openxmlformats.org/officeDocument/2006/relationships/slideLayout" Target="../slideLayouts/slideLayout1.xml"/></Relationships>
</file>

<file path=ppt/slides/_rels/slide1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7.png"/><Relationship Id="rId1" Type="http://schemas.openxmlformats.org/officeDocument/2006/relationships/slideLayout" Target="../slideLayouts/slideLayout1.xml"/></Relationships>
</file>

<file path=ppt/slides/_rels/slide12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8.png"/><Relationship Id="rId1" Type="http://schemas.openxmlformats.org/officeDocument/2006/relationships/slideLayout" Target="../slideLayouts/slideLayout1.xml"/><Relationship Id="rId4" Type="http://schemas.openxmlformats.org/officeDocument/2006/relationships/image" Target="../media/image53.png"/></Relationships>
</file>

<file path=ppt/slides/_rels/slide13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3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9.png"/><Relationship Id="rId1" Type="http://schemas.openxmlformats.org/officeDocument/2006/relationships/slideLayout" Target="../slideLayouts/slideLayout1.xml"/></Relationships>
</file>

<file path=ppt/slides/_rels/slide13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11.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21.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0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20.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300.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40.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50.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61.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80.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00.png"/><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noidainstituteofengtech-my.sharepoint.com/:w:/g/personal/kuntimishra_niet_co_in/EU-tpKSd_zlPmjkHO88Cmw8Bbt79WUV4hTEdul1Z6Po5kQ?e=RJHfTt" TargetMode="Externa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58.wmf"/></Relationships>
</file>

<file path=ppt/slides/_rels/slide153.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59.wmf"/></Relationships>
</file>

<file path=ppt/slides/_rels/slide15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hyperlink" Target="https://byjus.com/maths/one-to-one-function/" TargetMode="External"/><Relationship Id="rId1" Type="http://schemas.openxmlformats.org/officeDocument/2006/relationships/slideLayout" Target="../slideLayouts/slideLayout2.xml"/><Relationship Id="rId6" Type="http://schemas.openxmlformats.org/officeDocument/2006/relationships/image" Target="../media/image60.wmf"/><Relationship Id="rId5" Type="http://schemas.openxmlformats.org/officeDocument/2006/relationships/oleObject" Target="../embeddings/oleObject3.bin"/><Relationship Id="rId4" Type="http://schemas.openxmlformats.org/officeDocument/2006/relationships/image" Target="../media/image18.png"/></Relationships>
</file>

<file path=ppt/slides/_rels/slide15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07.png"/><Relationship Id="rId1" Type="http://schemas.openxmlformats.org/officeDocument/2006/relationships/slideLayout" Target="../slideLayouts/slideLayout2.xml"/><Relationship Id="rId5" Type="http://schemas.openxmlformats.org/officeDocument/2006/relationships/image" Target="../media/image61.wmf"/><Relationship Id="rId4" Type="http://schemas.openxmlformats.org/officeDocument/2006/relationships/oleObject" Target="../embeddings/oleObject4.bin"/></Relationships>
</file>

<file path=ppt/slides/_rels/slide157.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hyperlink" Target="https://byjus.com/maths/onto-function/" TargetMode="Externa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5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90.png"/><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15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3" Type="http://schemas.openxmlformats.org/officeDocument/2006/relationships/image" Target="../media/image62.emf"/><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7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79.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63.wmf"/></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81.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64.wmf"/></Relationships>
</file>

<file path=ppt/slides/_rels/slide18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83.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65.wmf"/></Relationships>
</file>

<file path=ppt/slides/_rels/slide18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85.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66.wmf"/></Relationships>
</file>

<file path=ppt/slides/_rels/slide18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3" Type="http://schemas.openxmlformats.org/officeDocument/2006/relationships/hyperlink" Target="https://youtu.be/etba-RPCEmM" TargetMode="External"/><Relationship Id="rId2" Type="http://schemas.openxmlformats.org/officeDocument/2006/relationships/hyperlink" Target="https://youtu.be/fYG0avmRokg" TargetMode="Externa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hyperlink" Target="https://youtu.be/ZFQteSfxMss" TargetMode="External"/><Relationship Id="rId4" Type="http://schemas.openxmlformats.org/officeDocument/2006/relationships/hyperlink" Target="https://youtu.be/HEUhSbD4P5c" TargetMode="External"/></Relationships>
</file>

<file path=ppt/slides/_rels/slide189.xml.rels><?xml version="1.0" encoding="UTF-8" standalone="yes"?>
<Relationships xmlns="http://schemas.openxmlformats.org/package/2006/relationships"><Relationship Id="rId3" Type="http://schemas.openxmlformats.org/officeDocument/2006/relationships/hyperlink" Target="https://youtu.be/ETiRE7N7pEI" TargetMode="External"/><Relationship Id="rId7" Type="http://schemas.openxmlformats.org/officeDocument/2006/relationships/image" Target="../media/image4.png"/><Relationship Id="rId2" Type="http://schemas.openxmlformats.org/officeDocument/2006/relationships/hyperlink" Target="https://youtu.be/XBQXX-nFzr0" TargetMode="External"/><Relationship Id="rId1" Type="http://schemas.openxmlformats.org/officeDocument/2006/relationships/slideLayout" Target="../slideLayouts/slideLayout2.xml"/><Relationship Id="rId6" Type="http://schemas.openxmlformats.org/officeDocument/2006/relationships/hyperlink" Target="https://youtu.be/Ai7qmZIGILE" TargetMode="External"/><Relationship Id="rId5" Type="http://schemas.openxmlformats.org/officeDocument/2006/relationships/hyperlink" Target="https://youtu.be/oI1rowcZCeA" TargetMode="External"/><Relationship Id="rId4" Type="http://schemas.openxmlformats.org/officeDocument/2006/relationships/hyperlink" Target="https://youtu.be/CBnGs9t6RxY"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9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20.png"/><Relationship Id="rId1" Type="http://schemas.openxmlformats.org/officeDocument/2006/relationships/slideLayout" Target="../slideLayouts/slideLayout1.xml"/></Relationships>
</file>

<file path=ppt/slides/_rels/slide192.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9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9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9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9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9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9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9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01.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81.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02.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8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0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3" Type="http://schemas.openxmlformats.org/officeDocument/2006/relationships/hyperlink" Target="https://noidainstituteofengtech-my.sharepoint.com/:w:/g/personal/kuntimishra_niet_co_in/EWSTpgxrY3JMjv1TFFUu95EB8hi85bVGtLTxK0JPOlbGQQ?e=Qhroes" TargetMode="External"/><Relationship Id="rId2" Type="http://schemas.openxmlformats.org/officeDocument/2006/relationships/hyperlink" Target="https://noidainstituteofengtech-my.sharepoint.com/:w:/g/personal/kuntimishra_niet_co_in/EeKp0XZTy5xIoPSVlpDEDu8BajgQdfMqE3HX2M0sIHeEew?e=LabCTc" TargetMode="Externa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hyperlink" Target="https://noidainstituteofengtech-my.sharepoint.com/:b:/g/personal/kuntimishra_niet_co_in/EQjn8gCwSXNAggC69pGDdG8BmUvJ4ORfHNH-3TJAua3xyQ?e=za2raN" TargetMode="External"/><Relationship Id="rId4" Type="http://schemas.openxmlformats.org/officeDocument/2006/relationships/hyperlink" Target="https://noidainstituteofengtech-my.sharepoint.com/:w:/g/personal/kuntimishra_niet_co_in/EZ2QtOdGyNdCn7UR0t2z-osBAR-Cf4N1haMplFXri2KYSA?e=P6Cz8F" TargetMode="External"/></Relationships>
</file>

<file path=ppt/slides/_rels/slide20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130.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6.jpg"/></Relationships>
</file>

<file path=ppt/slides/_rels/slide3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15.png"/></Relationships>
</file>

<file path=ppt/slides/_rels/slide3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3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38.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10" Type="http://schemas.openxmlformats.org/officeDocument/2006/relationships/image" Target="../media/image18.png"/><Relationship Id="rId4" Type="http://schemas.openxmlformats.org/officeDocument/2006/relationships/image" Target="../media/image22.png"/><Relationship Id="rId9" Type="http://schemas.openxmlformats.org/officeDocument/2006/relationships/image" Target="../media/image180.png"/></Relationships>
</file>

<file path=ppt/slides/_rels/slide39.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8.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3.png"/><Relationship Id="rId10" Type="http://schemas.openxmlformats.org/officeDocument/2006/relationships/image" Target="../media/image18.png"/><Relationship Id="rId4" Type="http://schemas.openxmlformats.org/officeDocument/2006/relationships/image" Target="../media/image26.png"/><Relationship Id="rId9" Type="http://schemas.openxmlformats.org/officeDocument/2006/relationships/image" Target="../media/image180.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41.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10" Type="http://schemas.openxmlformats.org/officeDocument/2006/relationships/image" Target="../media/image18.png"/><Relationship Id="rId4" Type="http://schemas.openxmlformats.org/officeDocument/2006/relationships/image" Target="../media/image31.png"/><Relationship Id="rId9" Type="http://schemas.openxmlformats.org/officeDocument/2006/relationships/image" Target="../media/image180.png"/></Relationships>
</file>

<file path=ppt/slides/_rels/slide42.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37.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2.png"/><Relationship Id="rId10" Type="http://schemas.openxmlformats.org/officeDocument/2006/relationships/image" Target="../media/image18.png"/><Relationship Id="rId4" Type="http://schemas.openxmlformats.org/officeDocument/2006/relationships/image" Target="../media/image31.png"/><Relationship Id="rId9" Type="http://schemas.openxmlformats.org/officeDocument/2006/relationships/image" Target="../media/image180.png"/></Relationships>
</file>

<file path=ppt/slides/_rels/slide4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4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4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4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4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10.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2.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5.xml.rels><?xml version="1.0" encoding="UTF-8" standalone="yes"?>
<Relationships xmlns="http://schemas.openxmlformats.org/package/2006/relationships"><Relationship Id="rId8" Type="http://schemas.openxmlformats.org/officeDocument/2006/relationships/image" Target="../media/image381.png"/><Relationship Id="rId3" Type="http://schemas.openxmlformats.org/officeDocument/2006/relationships/image" Target="../media/image46.png"/><Relationship Id="rId7" Type="http://schemas.openxmlformats.org/officeDocument/2006/relationships/image" Target="../media/image371.png"/><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chart" Target="../charts/chart3.xml"/><Relationship Id="rId4" Type="http://schemas.openxmlformats.org/officeDocument/2006/relationships/chart" Target="../charts/chart2.xml"/><Relationship Id="rId9" Type="http://schemas.openxmlformats.org/officeDocument/2006/relationships/image" Target="../media/image4.png"/></Relationships>
</file>

<file path=ppt/slides/_rels/slide5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6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62.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6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6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6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6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6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8.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6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69.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notesSlide" Target="../notesSlides/notesSlide51.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62.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7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7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7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7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7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7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7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81.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8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83.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8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8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76.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87.xml.rels><?xml version="1.0" encoding="UTF-8" standalone="yes"?>
<Relationships xmlns="http://schemas.openxmlformats.org/package/2006/relationships"><Relationship Id="rId3" Type="http://schemas.openxmlformats.org/officeDocument/2006/relationships/image" Target="../media/image710.png"/><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8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66.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8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68.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9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69.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92.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notesSlide" Target="../notesSlides/notesSlide70.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9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7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9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75.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99.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76.xml"/><Relationship Id="rId1" Type="http://schemas.openxmlformats.org/officeDocument/2006/relationships/slideLayout" Target="../slideLayouts/slideLayout2.xml"/><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819400" y="1"/>
            <a:ext cx="7853570" cy="725297"/>
          </a:xfrm>
        </p:spPr>
        <p:style>
          <a:lnRef idx="1">
            <a:schemeClr val="accent5"/>
          </a:lnRef>
          <a:fillRef idx="2">
            <a:schemeClr val="accent5"/>
          </a:fillRef>
          <a:effectRef idx="1">
            <a:schemeClr val="accent5"/>
          </a:effectRef>
          <a:fontRef idx="minor">
            <a:schemeClr val="dk1"/>
          </a:fontRef>
        </p:style>
        <p:txBody>
          <a:bodyPr>
            <a:noAutofit/>
          </a:bodyPr>
          <a:lstStyle/>
          <a:p>
            <a:r>
              <a:rPr lang="en-US" sz="2400" dirty="0" err="1">
                <a:latin typeface="Times New Roman" panose="02020603050405020304" pitchFamily="18" charset="0"/>
                <a:cs typeface="Times New Roman" panose="02020603050405020304" pitchFamily="18" charset="0"/>
              </a:rPr>
              <a:t>Noida</a:t>
            </a:r>
            <a:r>
              <a:rPr lang="en-US" sz="2400" dirty="0">
                <a:latin typeface="Times New Roman" panose="02020603050405020304" pitchFamily="18" charset="0"/>
                <a:cs typeface="Times New Roman" panose="02020603050405020304" pitchFamily="18" charset="0"/>
              </a:rPr>
              <a:t> Institute of Engineering and Technology, Greater </a:t>
            </a:r>
            <a:r>
              <a:rPr lang="en-US" sz="2400" dirty="0" err="1">
                <a:latin typeface="Times New Roman" panose="02020603050405020304" pitchFamily="18" charset="0"/>
                <a:cs typeface="Times New Roman" panose="02020603050405020304" pitchFamily="18" charset="0"/>
              </a:rPr>
              <a:t>Noida</a:t>
            </a:r>
            <a:endParaRPr lang="en-US" sz="2400" dirty="0">
              <a:latin typeface="Times New Roman" panose="02020603050405020304" pitchFamily="18" charset="0"/>
              <a:cs typeface="Times New Roman" panose="02020603050405020304" pitchFamily="18" charset="0"/>
            </a:endParaRPr>
          </a:p>
        </p:txBody>
      </p:sp>
      <p:sp>
        <p:nvSpPr>
          <p:cNvPr id="3" name="Subtitle 2"/>
          <p:cNvSpPr>
            <a:spLocks noGrp="1"/>
          </p:cNvSpPr>
          <p:nvPr>
            <p:ph type="subTitle" idx="1"/>
          </p:nvPr>
        </p:nvSpPr>
        <p:spPr>
          <a:xfrm>
            <a:off x="3276600" y="914400"/>
            <a:ext cx="5638800" cy="1314450"/>
          </a:xfrm>
        </p:spPr>
        <p:style>
          <a:lnRef idx="2">
            <a:schemeClr val="accent5"/>
          </a:lnRef>
          <a:fillRef idx="1">
            <a:schemeClr val="lt1"/>
          </a:fillRef>
          <a:effectRef idx="0">
            <a:schemeClr val="accent5"/>
          </a:effectRef>
          <a:fontRef idx="minor">
            <a:schemeClr val="dk1"/>
          </a:fontRef>
        </p:style>
        <p:txBody>
          <a:bodyPr>
            <a:normAutofit/>
          </a:bodyPr>
          <a:lstStyle/>
          <a:p>
            <a:endParaRPr lang="en-US" sz="1875" dirty="0">
              <a:solidFill>
                <a:schemeClr val="tx1"/>
              </a:solidFill>
              <a:latin typeface="Times New Roman" panose="02020603050405020304" pitchFamily="18" charset="0"/>
              <a:cs typeface="Times New Roman" panose="02020603050405020304" pitchFamily="18" charset="0"/>
            </a:endParaRPr>
          </a:p>
          <a:p>
            <a:r>
              <a:rPr lang="en-US" sz="2400" dirty="0">
                <a:solidFill>
                  <a:schemeClr val="tx1"/>
                </a:solidFill>
                <a:cs typeface="Calibri" panose="020F0502020204030204" pitchFamily="34" charset="0"/>
              </a:rPr>
              <a:t>Wavelets and Applications and Aptitude IV </a:t>
            </a:r>
          </a:p>
        </p:txBody>
      </p:sp>
      <p:sp>
        <p:nvSpPr>
          <p:cNvPr id="6" name="Subtitle 2"/>
          <p:cNvSpPr txBox="1">
            <a:spLocks/>
          </p:cNvSpPr>
          <p:nvPr/>
        </p:nvSpPr>
        <p:spPr>
          <a:xfrm>
            <a:off x="6896100" y="3581400"/>
            <a:ext cx="3009900" cy="1905000"/>
          </a:xfrm>
          <a:prstGeom prst="rect">
            <a:avLst/>
          </a:prstGeom>
        </p:spPr>
        <p:style>
          <a:lnRef idx="2">
            <a:schemeClr val="accent5"/>
          </a:lnRef>
          <a:fillRef idx="1">
            <a:schemeClr val="lt1"/>
          </a:fillRef>
          <a:effectRef idx="0">
            <a:schemeClr val="accent5"/>
          </a:effectRef>
          <a:fontRef idx="minor">
            <a:schemeClr val="dk1"/>
          </a:fontRef>
        </p:style>
        <p:txBody>
          <a:bodyPr vert="horz" lIns="68580" tIns="34290" rIns="68580" bIns="34290" rtlCol="0">
            <a:noAutofit/>
          </a:bodyPr>
          <a:lstStyle/>
          <a:p>
            <a:pPr algn="ctr">
              <a:spcBef>
                <a:spcPct val="20000"/>
              </a:spcBef>
              <a:defRPr/>
            </a:pPr>
            <a:r>
              <a:rPr lang="en-US" sz="2400" dirty="0">
                <a:solidFill>
                  <a:schemeClr val="tx1"/>
                </a:solidFill>
                <a:latin typeface="Times New Roman" panose="02020603050405020304" pitchFamily="18" charset="0"/>
                <a:cs typeface="Times New Roman" panose="02020603050405020304" pitchFamily="18" charset="0"/>
              </a:rPr>
              <a:t>Dr. Kunti Mishra</a:t>
            </a:r>
          </a:p>
          <a:p>
            <a:pPr algn="ctr">
              <a:spcBef>
                <a:spcPct val="20000"/>
              </a:spcBef>
              <a:defRPr/>
            </a:pPr>
            <a:r>
              <a:rPr lang="en-US" sz="2400" dirty="0">
                <a:solidFill>
                  <a:schemeClr val="tx1"/>
                </a:solidFill>
                <a:latin typeface="Times New Roman" panose="02020603050405020304" pitchFamily="18" charset="0"/>
                <a:cs typeface="Times New Roman" panose="02020603050405020304" pitchFamily="18" charset="0"/>
              </a:rPr>
              <a:t>NIET, Gr Noida</a:t>
            </a:r>
          </a:p>
          <a:p>
            <a:pPr algn="ctr">
              <a:spcBef>
                <a:spcPct val="20000"/>
              </a:spcBef>
              <a:defRPr/>
            </a:pPr>
            <a:r>
              <a:rPr lang="en-US" sz="2400" dirty="0">
                <a:solidFill>
                  <a:schemeClr val="tx1"/>
                </a:solidFill>
                <a:latin typeface="Times New Roman" panose="02020603050405020304" pitchFamily="18" charset="0"/>
                <a:cs typeface="Times New Roman" panose="02020603050405020304" pitchFamily="18" charset="0"/>
              </a:rPr>
              <a:t> Department of</a:t>
            </a:r>
          </a:p>
          <a:p>
            <a:pPr algn="ctr">
              <a:spcBef>
                <a:spcPct val="20000"/>
              </a:spcBef>
              <a:defRPr/>
            </a:pPr>
            <a:r>
              <a:rPr lang="en-US" sz="2400" dirty="0">
                <a:solidFill>
                  <a:schemeClr val="tx1"/>
                </a:solidFill>
                <a:latin typeface="Times New Roman" panose="02020603050405020304" pitchFamily="18" charset="0"/>
                <a:cs typeface="Times New Roman" panose="02020603050405020304" pitchFamily="18" charset="0"/>
              </a:rPr>
              <a:t>Mathematics</a:t>
            </a:r>
          </a:p>
        </p:txBody>
      </p:sp>
      <p:sp>
        <p:nvSpPr>
          <p:cNvPr id="9" name="Date Placeholder 8"/>
          <p:cNvSpPr>
            <a:spLocks noGrp="1"/>
          </p:cNvSpPr>
          <p:nvPr>
            <p:ph type="dt" sz="half" idx="10"/>
          </p:nvPr>
        </p:nvSpPr>
        <p:spPr>
          <a:xfrm>
            <a:off x="2209800" y="6400800"/>
            <a:ext cx="1600200" cy="273844"/>
          </a:xfrm>
        </p:spPr>
        <p:txBody>
          <a:bodyPr/>
          <a:lstStyle/>
          <a:p>
            <a:fld id="{AC3182AE-A411-49C5-B023-3D2F13534C47}" type="datetime1">
              <a:rPr lang="en-US" smtClean="0"/>
              <a:t>1/6/2023</a:t>
            </a:fld>
            <a:endParaRPr lang="en-US" dirty="0"/>
          </a:p>
        </p:txBody>
      </p:sp>
      <p:sp>
        <p:nvSpPr>
          <p:cNvPr id="10" name="Slide Number Placeholder 9"/>
          <p:cNvSpPr>
            <a:spLocks noGrp="1"/>
          </p:cNvSpPr>
          <p:nvPr>
            <p:ph type="sldNum" sz="quarter" idx="12"/>
          </p:nvPr>
        </p:nvSpPr>
        <p:spPr/>
        <p:txBody>
          <a:bodyPr/>
          <a:lstStyle/>
          <a:p>
            <a:fld id="{B6F15528-21DE-4FAA-801E-634DDDAF4B2B}" type="slidenum">
              <a:rPr lang="en-US" smtClean="0"/>
              <a:pPr/>
              <a:t>1</a:t>
            </a:fld>
            <a:endParaRPr lang="en-US" dirty="0"/>
          </a:p>
        </p:txBody>
      </p:sp>
      <p:sp>
        <p:nvSpPr>
          <p:cNvPr id="12" name="Subtitle 2"/>
          <p:cNvSpPr txBox="1">
            <a:spLocks/>
          </p:cNvSpPr>
          <p:nvPr/>
        </p:nvSpPr>
        <p:spPr>
          <a:xfrm>
            <a:off x="2286000" y="2992248"/>
            <a:ext cx="1543050" cy="400050"/>
          </a:xfrm>
          <a:prstGeom prst="rect">
            <a:avLst/>
          </a:prstGeom>
        </p:spPr>
        <p:style>
          <a:lnRef idx="2">
            <a:schemeClr val="accent5"/>
          </a:lnRef>
          <a:fillRef idx="1">
            <a:schemeClr val="lt1"/>
          </a:fillRef>
          <a:effectRef idx="0">
            <a:schemeClr val="accent5"/>
          </a:effectRef>
          <a:fontRef idx="minor">
            <a:schemeClr val="dk1"/>
          </a:fontRef>
        </p:style>
        <p:txBody>
          <a:bodyPr vert="horz" lIns="68580" tIns="34290" rIns="68580" bIns="34290" rtlCol="0">
            <a:noAutofit/>
          </a:bodyPr>
          <a:lstStyle/>
          <a:p>
            <a:pPr algn="ctr">
              <a:spcBef>
                <a:spcPct val="20000"/>
              </a:spcBef>
              <a:defRPr/>
            </a:pPr>
            <a:r>
              <a:rPr lang="en-US" sz="2400" dirty="0">
                <a:solidFill>
                  <a:schemeClr val="tx1"/>
                </a:solidFill>
                <a:latin typeface="Times New Roman" panose="02020603050405020304" pitchFamily="18" charset="0"/>
                <a:cs typeface="Times New Roman" panose="02020603050405020304" pitchFamily="18" charset="0"/>
              </a:rPr>
              <a:t>Unit: V</a:t>
            </a:r>
          </a:p>
        </p:txBody>
      </p:sp>
      <p:sp>
        <p:nvSpPr>
          <p:cNvPr id="14" name="Subtitle 2"/>
          <p:cNvSpPr txBox="1">
            <a:spLocks/>
          </p:cNvSpPr>
          <p:nvPr/>
        </p:nvSpPr>
        <p:spPr>
          <a:xfrm>
            <a:off x="2286000" y="3581401"/>
            <a:ext cx="4191000" cy="1212849"/>
          </a:xfrm>
          <a:prstGeom prst="rect">
            <a:avLst/>
          </a:prstGeom>
        </p:spPr>
        <p:style>
          <a:lnRef idx="2">
            <a:schemeClr val="accent5"/>
          </a:lnRef>
          <a:fillRef idx="1">
            <a:schemeClr val="lt1"/>
          </a:fillRef>
          <a:effectRef idx="0">
            <a:schemeClr val="accent5"/>
          </a:effectRef>
          <a:fontRef idx="minor">
            <a:schemeClr val="dk1"/>
          </a:fontRef>
        </p:style>
        <p:txBody>
          <a:bodyPr vert="horz" lIns="68580" tIns="34290" rIns="68580" bIns="34290" rtlCol="0">
            <a:noAutofit/>
          </a:bodyPr>
          <a:lstStyle/>
          <a:p>
            <a:pPr algn="ctr">
              <a:spcBef>
                <a:spcPct val="20000"/>
              </a:spcBef>
              <a:defRPr/>
            </a:pPr>
            <a:r>
              <a:rPr lang="en-US" sz="2400" dirty="0">
                <a:solidFill>
                  <a:schemeClr val="tx1"/>
                </a:solidFill>
                <a:latin typeface="Times New Roman" panose="02020603050405020304" pitchFamily="18" charset="0"/>
                <a:cs typeface="Times New Roman" panose="02020603050405020304" pitchFamily="18" charset="0"/>
              </a:rPr>
              <a:t>Subject Name: Mathematics-IV</a:t>
            </a:r>
          </a:p>
          <a:p>
            <a:pPr algn="ctr">
              <a:spcBef>
                <a:spcPct val="20000"/>
              </a:spcBef>
              <a:defRPr/>
            </a:pPr>
            <a:r>
              <a:rPr lang="en-US" sz="2400" dirty="0">
                <a:solidFill>
                  <a:schemeClr val="tx1"/>
                </a:solidFill>
                <a:latin typeface="Times New Roman" panose="02020603050405020304" pitchFamily="18" charset="0"/>
                <a:cs typeface="Times New Roman" panose="02020603050405020304" pitchFamily="18" charset="0"/>
              </a:rPr>
              <a:t>Subject Code: AAS0402</a:t>
            </a:r>
          </a:p>
          <a:p>
            <a:pPr algn="ctr">
              <a:spcBef>
                <a:spcPct val="20000"/>
              </a:spcBef>
              <a:defRPr/>
            </a:pPr>
            <a:endParaRPr lang="en-US" sz="2400" dirty="0">
              <a:solidFill>
                <a:schemeClr val="tx1"/>
              </a:solidFill>
              <a:latin typeface="Times New Roman" panose="02020603050405020304" pitchFamily="18" charset="0"/>
              <a:cs typeface="Times New Roman" panose="02020603050405020304" pitchFamily="18" charset="0"/>
            </a:endParaRPr>
          </a:p>
          <a:p>
            <a:pPr algn="ctr">
              <a:spcBef>
                <a:spcPct val="20000"/>
              </a:spcBef>
              <a:defRPr/>
            </a:pPr>
            <a:endParaRPr lang="en-US" sz="2400" dirty="0">
              <a:solidFill>
                <a:schemeClr val="tx1"/>
              </a:solidFill>
              <a:latin typeface="Times New Roman" panose="02020603050405020304" pitchFamily="18" charset="0"/>
              <a:cs typeface="Times New Roman" panose="02020603050405020304" pitchFamily="18" charset="0"/>
            </a:endParaRPr>
          </a:p>
        </p:txBody>
      </p:sp>
      <p:sp>
        <p:nvSpPr>
          <p:cNvPr id="15" name="Subtitle 2"/>
          <p:cNvSpPr txBox="1">
            <a:spLocks/>
          </p:cNvSpPr>
          <p:nvPr/>
        </p:nvSpPr>
        <p:spPr>
          <a:xfrm>
            <a:off x="2362201" y="4953000"/>
            <a:ext cx="3139641" cy="699436"/>
          </a:xfrm>
          <a:prstGeom prst="rect">
            <a:avLst/>
          </a:prstGeom>
        </p:spPr>
        <p:style>
          <a:lnRef idx="2">
            <a:schemeClr val="accent5"/>
          </a:lnRef>
          <a:fillRef idx="1">
            <a:schemeClr val="lt1"/>
          </a:fillRef>
          <a:effectRef idx="0">
            <a:schemeClr val="accent5"/>
          </a:effectRef>
          <a:fontRef idx="minor">
            <a:schemeClr val="dk1"/>
          </a:fontRef>
        </p:style>
        <p:txBody>
          <a:bodyPr vert="horz" lIns="68580" tIns="34290" rIns="68580" bIns="34290" rtlCol="0">
            <a:normAutofit/>
          </a:bodyPr>
          <a:lstStyle/>
          <a:p>
            <a:pPr algn="ctr">
              <a:spcBef>
                <a:spcPct val="20000"/>
              </a:spcBef>
              <a:defRPr/>
            </a:pPr>
            <a:r>
              <a:rPr lang="en-US" sz="1650" dirty="0">
                <a:solidFill>
                  <a:schemeClr val="tx1"/>
                </a:solidFill>
                <a:latin typeface="Times New Roman" panose="02020603050405020304" pitchFamily="18" charset="0"/>
              </a:rPr>
              <a:t> </a:t>
            </a:r>
            <a:r>
              <a:rPr lang="en-US" sz="2400" dirty="0">
                <a:solidFill>
                  <a:schemeClr val="tx1"/>
                </a:solidFill>
                <a:latin typeface="Times New Roman" panose="02020603050405020304" pitchFamily="18" charset="0"/>
                <a:cs typeface="Times New Roman" panose="02020603050405020304" pitchFamily="18" charset="0"/>
              </a:rPr>
              <a:t>B Tech 4</a:t>
            </a:r>
            <a:r>
              <a:rPr lang="en-US" sz="2400" baseline="30000" dirty="0">
                <a:solidFill>
                  <a:schemeClr val="tx1"/>
                </a:solidFill>
                <a:latin typeface="Times New Roman" panose="02020603050405020304" pitchFamily="18" charset="0"/>
                <a:cs typeface="Times New Roman" panose="02020603050405020304" pitchFamily="18" charset="0"/>
              </a:rPr>
              <a:t>th</a:t>
            </a:r>
            <a:r>
              <a:rPr lang="en-US" sz="2400" dirty="0">
                <a:solidFill>
                  <a:schemeClr val="tx1"/>
                </a:solidFill>
                <a:latin typeface="Times New Roman" panose="02020603050405020304" pitchFamily="18" charset="0"/>
                <a:cs typeface="Times New Roman" panose="02020603050405020304" pitchFamily="18" charset="0"/>
              </a:rPr>
              <a:t> Sem</a:t>
            </a:r>
          </a:p>
        </p:txBody>
      </p:sp>
      <p:sp>
        <p:nvSpPr>
          <p:cNvPr id="5" name="Footer Placeholder 4">
            <a:extLst>
              <a:ext uri="{FF2B5EF4-FFF2-40B4-BE49-F238E27FC236}">
                <a16:creationId xmlns:a16="http://schemas.microsoft.com/office/drawing/2014/main" id="{B8BADE7A-AE43-4CDC-82A0-1A011BE5348F}"/>
              </a:ext>
            </a:extLst>
          </p:cNvPr>
          <p:cNvSpPr>
            <a:spLocks noGrp="1"/>
          </p:cNvSpPr>
          <p:nvPr>
            <p:ph type="ftr" sz="quarter" idx="11"/>
          </p:nvPr>
        </p:nvSpPr>
        <p:spPr/>
        <p:txBody>
          <a:bodyPr/>
          <a:lstStyle/>
          <a:p>
            <a:r>
              <a:rPr lang="en-US"/>
              <a:t>Faculty Name   Dr. Kunti Mishra   Unit 1</a:t>
            </a:r>
            <a:endParaRPr lang="en-US" dirty="0"/>
          </a:p>
        </p:txBody>
      </p:sp>
      <p:pic>
        <p:nvPicPr>
          <p:cNvPr id="4" name="Picture 3">
            <a:extLst>
              <a:ext uri="{FF2B5EF4-FFF2-40B4-BE49-F238E27FC236}">
                <a16:creationId xmlns:a16="http://schemas.microsoft.com/office/drawing/2014/main" id="{B4939B4A-AC99-1202-7835-76AA19478543}"/>
              </a:ext>
            </a:extLst>
          </p:cNvPr>
          <p:cNvPicPr>
            <a:picLocks noChangeAspect="1" noChangeArrowheads="1"/>
          </p:cNvPicPr>
          <p:nvPr/>
        </p:nvPicPr>
        <p:blipFill>
          <a:blip r:embed="rId3" cstate="print"/>
          <a:srcRect/>
          <a:stretch>
            <a:fillRect/>
          </a:stretch>
        </p:blipFill>
        <p:spPr bwMode="auto">
          <a:xfrm>
            <a:off x="7620000" y="2209800"/>
            <a:ext cx="1524000" cy="1524000"/>
          </a:xfrm>
          <a:prstGeom prst="rect">
            <a:avLst/>
          </a:prstGeom>
          <a:noFill/>
        </p:spPr>
      </p:pic>
      <mc:AlternateContent xmlns:mc="http://schemas.openxmlformats.org/markup-compatibility/2006" xmlns:p14="http://schemas.microsoft.com/office/powerpoint/2010/main">
        <mc:Choice Requires="p14">
          <p:contentPart p14:bwMode="auto" r:id="rId4">
            <p14:nvContentPartPr>
              <p14:cNvPr id="7" name="Ink 6">
                <a:extLst>
                  <a:ext uri="{FF2B5EF4-FFF2-40B4-BE49-F238E27FC236}">
                    <a16:creationId xmlns:a16="http://schemas.microsoft.com/office/drawing/2014/main" id="{F89EF14D-37E5-8173-998B-16B9ED1D9C2A}"/>
                  </a:ext>
                </a:extLst>
              </p14:cNvPr>
              <p14:cNvContentPartPr/>
              <p14:nvPr/>
            </p14:nvContentPartPr>
            <p14:xfrm>
              <a:off x="12649200" y="2255360"/>
              <a:ext cx="360" cy="360"/>
            </p14:xfrm>
          </p:contentPart>
        </mc:Choice>
        <mc:Fallback xmlns="">
          <p:pic>
            <p:nvPicPr>
              <p:cNvPr id="7" name="Ink 6">
                <a:extLst>
                  <a:ext uri="{FF2B5EF4-FFF2-40B4-BE49-F238E27FC236}">
                    <a16:creationId xmlns:a16="http://schemas.microsoft.com/office/drawing/2014/main" id="{F89EF14D-37E5-8173-998B-16B9ED1D9C2A}"/>
                  </a:ext>
                </a:extLst>
              </p:cNvPr>
              <p:cNvPicPr/>
              <p:nvPr/>
            </p:nvPicPr>
            <p:blipFill>
              <a:blip r:embed="rId5"/>
              <a:stretch>
                <a:fillRect/>
              </a:stretch>
            </p:blipFill>
            <p:spPr>
              <a:xfrm>
                <a:off x="12640200" y="224636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8" name="Ink 7">
                <a:extLst>
                  <a:ext uri="{FF2B5EF4-FFF2-40B4-BE49-F238E27FC236}">
                    <a16:creationId xmlns:a16="http://schemas.microsoft.com/office/drawing/2014/main" id="{AA94E6ED-6DB7-DE9A-CA18-E21EE84294D4}"/>
                  </a:ext>
                </a:extLst>
              </p14:cNvPr>
              <p14:cNvContentPartPr/>
              <p14:nvPr/>
            </p14:nvContentPartPr>
            <p14:xfrm>
              <a:off x="4073520" y="5242640"/>
              <a:ext cx="360" cy="360"/>
            </p14:xfrm>
          </p:contentPart>
        </mc:Choice>
        <mc:Fallback xmlns="">
          <p:pic>
            <p:nvPicPr>
              <p:cNvPr id="8" name="Ink 7">
                <a:extLst>
                  <a:ext uri="{FF2B5EF4-FFF2-40B4-BE49-F238E27FC236}">
                    <a16:creationId xmlns:a16="http://schemas.microsoft.com/office/drawing/2014/main" id="{AA94E6ED-6DB7-DE9A-CA18-E21EE84294D4}"/>
                  </a:ext>
                </a:extLst>
              </p:cNvPr>
              <p:cNvPicPr/>
              <p:nvPr/>
            </p:nvPicPr>
            <p:blipFill>
              <a:blip r:embed="rId5"/>
              <a:stretch>
                <a:fillRect/>
              </a:stretch>
            </p:blipFill>
            <p:spPr>
              <a:xfrm>
                <a:off x="4064520" y="5233640"/>
                <a:ext cx="18000" cy="18000"/>
              </a:xfrm>
              <a:prstGeom prst="rect">
                <a:avLst/>
              </a:prstGeom>
            </p:spPr>
          </p:pic>
        </mc:Fallback>
      </mc:AlternateContent>
      <p:grpSp>
        <p:nvGrpSpPr>
          <p:cNvPr id="16" name="Group 15">
            <a:extLst>
              <a:ext uri="{FF2B5EF4-FFF2-40B4-BE49-F238E27FC236}">
                <a16:creationId xmlns:a16="http://schemas.microsoft.com/office/drawing/2014/main" id="{03788D4F-6054-DF75-0BEA-D16A343A1FFF}"/>
              </a:ext>
            </a:extLst>
          </p:cNvPr>
          <p:cNvGrpSpPr/>
          <p:nvPr/>
        </p:nvGrpSpPr>
        <p:grpSpPr>
          <a:xfrm>
            <a:off x="3982800" y="5201600"/>
            <a:ext cx="360" cy="360"/>
            <a:chOff x="2458800" y="5201600"/>
            <a:chExt cx="360" cy="360"/>
          </a:xfrm>
        </p:grpSpPr>
        <mc:AlternateContent xmlns:mc="http://schemas.openxmlformats.org/markup-compatibility/2006" xmlns:p14="http://schemas.microsoft.com/office/powerpoint/2010/main">
          <mc:Choice Requires="p14">
            <p:contentPart p14:bwMode="auto" r:id="rId7">
              <p14:nvContentPartPr>
                <p14:cNvPr id="11" name="Ink 10">
                  <a:extLst>
                    <a:ext uri="{FF2B5EF4-FFF2-40B4-BE49-F238E27FC236}">
                      <a16:creationId xmlns:a16="http://schemas.microsoft.com/office/drawing/2014/main" id="{106E17FE-A42A-3122-A8C8-02E5A253C4CA}"/>
                    </a:ext>
                  </a:extLst>
                </p14:cNvPr>
                <p14:cNvContentPartPr/>
                <p14:nvPr/>
              </p14:nvContentPartPr>
              <p14:xfrm>
                <a:off x="2458800" y="5201600"/>
                <a:ext cx="360" cy="360"/>
              </p14:xfrm>
            </p:contentPart>
          </mc:Choice>
          <mc:Fallback xmlns="">
            <p:pic>
              <p:nvPicPr>
                <p:cNvPr id="11" name="Ink 10">
                  <a:extLst>
                    <a:ext uri="{FF2B5EF4-FFF2-40B4-BE49-F238E27FC236}">
                      <a16:creationId xmlns:a16="http://schemas.microsoft.com/office/drawing/2014/main" id="{106E17FE-A42A-3122-A8C8-02E5A253C4CA}"/>
                    </a:ext>
                  </a:extLst>
                </p:cNvPr>
                <p:cNvPicPr/>
                <p:nvPr/>
              </p:nvPicPr>
              <p:blipFill>
                <a:blip r:embed="rId8"/>
                <a:stretch>
                  <a:fillRect/>
                </a:stretch>
              </p:blipFill>
              <p:spPr>
                <a:xfrm>
                  <a:off x="2449800" y="519296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3" name="Ink 12">
                  <a:extLst>
                    <a:ext uri="{FF2B5EF4-FFF2-40B4-BE49-F238E27FC236}">
                      <a16:creationId xmlns:a16="http://schemas.microsoft.com/office/drawing/2014/main" id="{6545EEFD-068A-4C58-9FA2-333E775B0729}"/>
                    </a:ext>
                  </a:extLst>
                </p14:cNvPr>
                <p14:cNvContentPartPr/>
                <p14:nvPr/>
              </p14:nvContentPartPr>
              <p14:xfrm>
                <a:off x="2458800" y="5201600"/>
                <a:ext cx="360" cy="360"/>
              </p14:xfrm>
            </p:contentPart>
          </mc:Choice>
          <mc:Fallback xmlns="">
            <p:pic>
              <p:nvPicPr>
                <p:cNvPr id="13" name="Ink 12">
                  <a:extLst>
                    <a:ext uri="{FF2B5EF4-FFF2-40B4-BE49-F238E27FC236}">
                      <a16:creationId xmlns:a16="http://schemas.microsoft.com/office/drawing/2014/main" id="{6545EEFD-068A-4C58-9FA2-333E775B0729}"/>
                    </a:ext>
                  </a:extLst>
                </p:cNvPr>
                <p:cNvPicPr/>
                <p:nvPr/>
              </p:nvPicPr>
              <p:blipFill>
                <a:blip r:embed="rId8"/>
                <a:stretch>
                  <a:fillRect/>
                </a:stretch>
              </p:blipFill>
              <p:spPr>
                <a:xfrm>
                  <a:off x="2449800" y="5192960"/>
                  <a:ext cx="18000" cy="18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0">
            <p14:nvContentPartPr>
              <p14:cNvPr id="17" name="Ink 16">
                <a:extLst>
                  <a:ext uri="{FF2B5EF4-FFF2-40B4-BE49-F238E27FC236}">
                    <a16:creationId xmlns:a16="http://schemas.microsoft.com/office/drawing/2014/main" id="{5AAF6ECD-825E-9784-73B6-19AB614D9445}"/>
                  </a:ext>
                </a:extLst>
              </p14:cNvPr>
              <p14:cNvContentPartPr/>
              <p14:nvPr/>
            </p14:nvContentPartPr>
            <p14:xfrm>
              <a:off x="6867840" y="5151200"/>
              <a:ext cx="360" cy="360"/>
            </p14:xfrm>
          </p:contentPart>
        </mc:Choice>
        <mc:Fallback xmlns="">
          <p:pic>
            <p:nvPicPr>
              <p:cNvPr id="17" name="Ink 16">
                <a:extLst>
                  <a:ext uri="{FF2B5EF4-FFF2-40B4-BE49-F238E27FC236}">
                    <a16:creationId xmlns:a16="http://schemas.microsoft.com/office/drawing/2014/main" id="{5AAF6ECD-825E-9784-73B6-19AB614D9445}"/>
                  </a:ext>
                </a:extLst>
              </p:cNvPr>
              <p:cNvPicPr/>
              <p:nvPr/>
            </p:nvPicPr>
            <p:blipFill>
              <a:blip r:embed="rId5"/>
              <a:stretch>
                <a:fillRect/>
              </a:stretch>
            </p:blipFill>
            <p:spPr>
              <a:xfrm>
                <a:off x="6858840" y="5142200"/>
                <a:ext cx="18000" cy="18000"/>
              </a:xfrm>
              <a:prstGeom prst="rect">
                <a:avLst/>
              </a:prstGeom>
            </p:spPr>
          </p:pic>
        </mc:Fallback>
      </mc:AlternateContent>
      <p:grpSp>
        <p:nvGrpSpPr>
          <p:cNvPr id="21" name="Group 20">
            <a:extLst>
              <a:ext uri="{FF2B5EF4-FFF2-40B4-BE49-F238E27FC236}">
                <a16:creationId xmlns:a16="http://schemas.microsoft.com/office/drawing/2014/main" id="{51E2372A-D014-17F4-8608-53977123C298}"/>
              </a:ext>
            </a:extLst>
          </p:cNvPr>
          <p:cNvGrpSpPr/>
          <p:nvPr/>
        </p:nvGrpSpPr>
        <p:grpSpPr>
          <a:xfrm>
            <a:off x="6471480" y="1249160"/>
            <a:ext cx="360" cy="360"/>
            <a:chOff x="4947480" y="1249160"/>
            <a:chExt cx="360" cy="360"/>
          </a:xfrm>
        </p:grpSpPr>
        <mc:AlternateContent xmlns:mc="http://schemas.openxmlformats.org/markup-compatibility/2006" xmlns:p14="http://schemas.microsoft.com/office/powerpoint/2010/main">
          <mc:Choice Requires="p14">
            <p:contentPart p14:bwMode="auto" r:id="rId11">
              <p14:nvContentPartPr>
                <p14:cNvPr id="18" name="Ink 17">
                  <a:extLst>
                    <a:ext uri="{FF2B5EF4-FFF2-40B4-BE49-F238E27FC236}">
                      <a16:creationId xmlns:a16="http://schemas.microsoft.com/office/drawing/2014/main" id="{E5B3220F-1133-E15C-42A6-4CF3878DDC89}"/>
                    </a:ext>
                  </a:extLst>
                </p14:cNvPr>
                <p14:cNvContentPartPr/>
                <p14:nvPr/>
              </p14:nvContentPartPr>
              <p14:xfrm>
                <a:off x="4947480" y="1249160"/>
                <a:ext cx="360" cy="360"/>
              </p14:xfrm>
            </p:contentPart>
          </mc:Choice>
          <mc:Fallback xmlns="">
            <p:pic>
              <p:nvPicPr>
                <p:cNvPr id="18" name="Ink 17">
                  <a:extLst>
                    <a:ext uri="{FF2B5EF4-FFF2-40B4-BE49-F238E27FC236}">
                      <a16:creationId xmlns:a16="http://schemas.microsoft.com/office/drawing/2014/main" id="{E5B3220F-1133-E15C-42A6-4CF3878DDC89}"/>
                    </a:ext>
                  </a:extLst>
                </p:cNvPr>
                <p:cNvPicPr/>
                <p:nvPr/>
              </p:nvPicPr>
              <p:blipFill>
                <a:blip r:embed="rId8"/>
                <a:stretch>
                  <a:fillRect/>
                </a:stretch>
              </p:blipFill>
              <p:spPr>
                <a:xfrm>
                  <a:off x="4938840" y="124052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9" name="Ink 18">
                  <a:extLst>
                    <a:ext uri="{FF2B5EF4-FFF2-40B4-BE49-F238E27FC236}">
                      <a16:creationId xmlns:a16="http://schemas.microsoft.com/office/drawing/2014/main" id="{1776B02B-ED81-6D7E-D90B-87C6838B58D0}"/>
                    </a:ext>
                  </a:extLst>
                </p14:cNvPr>
                <p14:cNvContentPartPr/>
                <p14:nvPr/>
              </p14:nvContentPartPr>
              <p14:xfrm>
                <a:off x="4947480" y="1249160"/>
                <a:ext cx="360" cy="360"/>
              </p14:xfrm>
            </p:contentPart>
          </mc:Choice>
          <mc:Fallback xmlns="">
            <p:pic>
              <p:nvPicPr>
                <p:cNvPr id="19" name="Ink 18">
                  <a:extLst>
                    <a:ext uri="{FF2B5EF4-FFF2-40B4-BE49-F238E27FC236}">
                      <a16:creationId xmlns:a16="http://schemas.microsoft.com/office/drawing/2014/main" id="{1776B02B-ED81-6D7E-D90B-87C6838B58D0}"/>
                    </a:ext>
                  </a:extLst>
                </p:cNvPr>
                <p:cNvPicPr/>
                <p:nvPr/>
              </p:nvPicPr>
              <p:blipFill>
                <a:blip r:embed="rId8"/>
                <a:stretch>
                  <a:fillRect/>
                </a:stretch>
              </p:blipFill>
              <p:spPr>
                <a:xfrm>
                  <a:off x="4938840" y="1240520"/>
                  <a:ext cx="18000" cy="18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3">
            <p14:nvContentPartPr>
              <p14:cNvPr id="20" name="Ink 19">
                <a:extLst>
                  <a:ext uri="{FF2B5EF4-FFF2-40B4-BE49-F238E27FC236}">
                    <a16:creationId xmlns:a16="http://schemas.microsoft.com/office/drawing/2014/main" id="{07FB968D-4D2F-3BFA-B614-BD23EEC0BA66}"/>
                  </a:ext>
                </a:extLst>
              </p14:cNvPr>
              <p14:cNvContentPartPr/>
              <p14:nvPr/>
            </p14:nvContentPartPr>
            <p14:xfrm>
              <a:off x="12882480" y="812480"/>
              <a:ext cx="360" cy="360"/>
            </p14:xfrm>
          </p:contentPart>
        </mc:Choice>
        <mc:Fallback xmlns="">
          <p:pic>
            <p:nvPicPr>
              <p:cNvPr id="20" name="Ink 19">
                <a:extLst>
                  <a:ext uri="{FF2B5EF4-FFF2-40B4-BE49-F238E27FC236}">
                    <a16:creationId xmlns:a16="http://schemas.microsoft.com/office/drawing/2014/main" id="{07FB968D-4D2F-3BFA-B614-BD23EEC0BA66}"/>
                  </a:ext>
                </a:extLst>
              </p:cNvPr>
              <p:cNvPicPr/>
              <p:nvPr/>
            </p:nvPicPr>
            <p:blipFill>
              <a:blip r:embed="rId5"/>
              <a:stretch>
                <a:fillRect/>
              </a:stretch>
            </p:blipFill>
            <p:spPr>
              <a:xfrm>
                <a:off x="12873480" y="803480"/>
                <a:ext cx="18000" cy="18000"/>
              </a:xfrm>
              <a:prstGeom prst="rect">
                <a:avLst/>
              </a:prstGeom>
            </p:spPr>
          </p:pic>
        </mc:Fallback>
      </mc:AlternateContent>
      <p:grpSp>
        <p:nvGrpSpPr>
          <p:cNvPr id="24" name="Group 23">
            <a:extLst>
              <a:ext uri="{FF2B5EF4-FFF2-40B4-BE49-F238E27FC236}">
                <a16:creationId xmlns:a16="http://schemas.microsoft.com/office/drawing/2014/main" id="{E577DB4B-697D-08B0-8246-B2B4077AA923}"/>
              </a:ext>
            </a:extLst>
          </p:cNvPr>
          <p:cNvGrpSpPr/>
          <p:nvPr/>
        </p:nvGrpSpPr>
        <p:grpSpPr>
          <a:xfrm>
            <a:off x="3383040" y="3159680"/>
            <a:ext cx="360" cy="360"/>
            <a:chOff x="1859040" y="3159680"/>
            <a:chExt cx="360" cy="360"/>
          </a:xfrm>
        </p:grpSpPr>
        <mc:AlternateContent xmlns:mc="http://schemas.openxmlformats.org/markup-compatibility/2006" xmlns:p14="http://schemas.microsoft.com/office/powerpoint/2010/main">
          <mc:Choice Requires="p14">
            <p:contentPart p14:bwMode="auto" r:id="rId14">
              <p14:nvContentPartPr>
                <p14:cNvPr id="22" name="Ink 21">
                  <a:extLst>
                    <a:ext uri="{FF2B5EF4-FFF2-40B4-BE49-F238E27FC236}">
                      <a16:creationId xmlns:a16="http://schemas.microsoft.com/office/drawing/2014/main" id="{A8E77534-27E3-BD1F-4377-60E032D1B4AE}"/>
                    </a:ext>
                  </a:extLst>
                </p14:cNvPr>
                <p14:cNvContentPartPr/>
                <p14:nvPr/>
              </p14:nvContentPartPr>
              <p14:xfrm>
                <a:off x="1859040" y="3159680"/>
                <a:ext cx="360" cy="360"/>
              </p14:xfrm>
            </p:contentPart>
          </mc:Choice>
          <mc:Fallback xmlns="">
            <p:pic>
              <p:nvPicPr>
                <p:cNvPr id="22" name="Ink 21">
                  <a:extLst>
                    <a:ext uri="{FF2B5EF4-FFF2-40B4-BE49-F238E27FC236}">
                      <a16:creationId xmlns:a16="http://schemas.microsoft.com/office/drawing/2014/main" id="{A8E77534-27E3-BD1F-4377-60E032D1B4AE}"/>
                    </a:ext>
                  </a:extLst>
                </p:cNvPr>
                <p:cNvPicPr/>
                <p:nvPr/>
              </p:nvPicPr>
              <p:blipFill>
                <a:blip r:embed="rId8"/>
                <a:stretch>
                  <a:fillRect/>
                </a:stretch>
              </p:blipFill>
              <p:spPr>
                <a:xfrm>
                  <a:off x="1850400" y="315104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3" name="Ink 22">
                  <a:extLst>
                    <a:ext uri="{FF2B5EF4-FFF2-40B4-BE49-F238E27FC236}">
                      <a16:creationId xmlns:a16="http://schemas.microsoft.com/office/drawing/2014/main" id="{4749F04B-C88B-EEBD-8580-8340C84979FB}"/>
                    </a:ext>
                  </a:extLst>
                </p14:cNvPr>
                <p14:cNvContentPartPr/>
                <p14:nvPr/>
              </p14:nvContentPartPr>
              <p14:xfrm>
                <a:off x="1859040" y="3159680"/>
                <a:ext cx="360" cy="360"/>
              </p14:xfrm>
            </p:contentPart>
          </mc:Choice>
          <mc:Fallback xmlns="">
            <p:pic>
              <p:nvPicPr>
                <p:cNvPr id="23" name="Ink 22">
                  <a:extLst>
                    <a:ext uri="{FF2B5EF4-FFF2-40B4-BE49-F238E27FC236}">
                      <a16:creationId xmlns:a16="http://schemas.microsoft.com/office/drawing/2014/main" id="{4749F04B-C88B-EEBD-8580-8340C84979FB}"/>
                    </a:ext>
                  </a:extLst>
                </p:cNvPr>
                <p:cNvPicPr/>
                <p:nvPr/>
              </p:nvPicPr>
              <p:blipFill>
                <a:blip r:embed="rId8"/>
                <a:stretch>
                  <a:fillRect/>
                </a:stretch>
              </p:blipFill>
              <p:spPr>
                <a:xfrm>
                  <a:off x="1850400" y="3151040"/>
                  <a:ext cx="18000" cy="18000"/>
                </a:xfrm>
                <a:prstGeom prst="rect">
                  <a:avLst/>
                </a:prstGeom>
              </p:spPr>
            </p:pic>
          </mc:Fallback>
        </mc:AlternateContent>
      </p:grpSp>
      <p:grpSp>
        <p:nvGrpSpPr>
          <p:cNvPr id="27" name="Group 26">
            <a:extLst>
              <a:ext uri="{FF2B5EF4-FFF2-40B4-BE49-F238E27FC236}">
                <a16:creationId xmlns:a16="http://schemas.microsoft.com/office/drawing/2014/main" id="{7ACF9B88-0F54-0DFE-4F2E-BE112951B945}"/>
              </a:ext>
            </a:extLst>
          </p:cNvPr>
          <p:cNvGrpSpPr/>
          <p:nvPr/>
        </p:nvGrpSpPr>
        <p:grpSpPr>
          <a:xfrm>
            <a:off x="3932040" y="5191520"/>
            <a:ext cx="360" cy="360"/>
            <a:chOff x="2408040" y="5191520"/>
            <a:chExt cx="360" cy="360"/>
          </a:xfrm>
        </p:grpSpPr>
        <mc:AlternateContent xmlns:mc="http://schemas.openxmlformats.org/markup-compatibility/2006" xmlns:p14="http://schemas.microsoft.com/office/powerpoint/2010/main">
          <mc:Choice Requires="p14">
            <p:contentPart p14:bwMode="auto" r:id="rId16">
              <p14:nvContentPartPr>
                <p14:cNvPr id="25" name="Ink 24">
                  <a:extLst>
                    <a:ext uri="{FF2B5EF4-FFF2-40B4-BE49-F238E27FC236}">
                      <a16:creationId xmlns:a16="http://schemas.microsoft.com/office/drawing/2014/main" id="{FCD6391D-80A3-504A-443F-530048050F13}"/>
                    </a:ext>
                  </a:extLst>
                </p14:cNvPr>
                <p14:cNvContentPartPr/>
                <p14:nvPr/>
              </p14:nvContentPartPr>
              <p14:xfrm>
                <a:off x="2408040" y="5191520"/>
                <a:ext cx="360" cy="360"/>
              </p14:xfrm>
            </p:contentPart>
          </mc:Choice>
          <mc:Fallback xmlns="">
            <p:pic>
              <p:nvPicPr>
                <p:cNvPr id="25" name="Ink 24">
                  <a:extLst>
                    <a:ext uri="{FF2B5EF4-FFF2-40B4-BE49-F238E27FC236}">
                      <a16:creationId xmlns:a16="http://schemas.microsoft.com/office/drawing/2014/main" id="{FCD6391D-80A3-504A-443F-530048050F13}"/>
                    </a:ext>
                  </a:extLst>
                </p:cNvPr>
                <p:cNvPicPr/>
                <p:nvPr/>
              </p:nvPicPr>
              <p:blipFill>
                <a:blip r:embed="rId8"/>
                <a:stretch>
                  <a:fillRect/>
                </a:stretch>
              </p:blipFill>
              <p:spPr>
                <a:xfrm>
                  <a:off x="2399040" y="518252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6" name="Ink 25">
                  <a:extLst>
                    <a:ext uri="{FF2B5EF4-FFF2-40B4-BE49-F238E27FC236}">
                      <a16:creationId xmlns:a16="http://schemas.microsoft.com/office/drawing/2014/main" id="{9DC6A682-024A-81F1-D086-4699DC948091}"/>
                    </a:ext>
                  </a:extLst>
                </p14:cNvPr>
                <p14:cNvContentPartPr/>
                <p14:nvPr/>
              </p14:nvContentPartPr>
              <p14:xfrm>
                <a:off x="2408040" y="5191520"/>
                <a:ext cx="360" cy="360"/>
              </p14:xfrm>
            </p:contentPart>
          </mc:Choice>
          <mc:Fallback xmlns="">
            <p:pic>
              <p:nvPicPr>
                <p:cNvPr id="26" name="Ink 25">
                  <a:extLst>
                    <a:ext uri="{FF2B5EF4-FFF2-40B4-BE49-F238E27FC236}">
                      <a16:creationId xmlns:a16="http://schemas.microsoft.com/office/drawing/2014/main" id="{9DC6A682-024A-81F1-D086-4699DC948091}"/>
                    </a:ext>
                  </a:extLst>
                </p:cNvPr>
                <p:cNvPicPr/>
                <p:nvPr/>
              </p:nvPicPr>
              <p:blipFill>
                <a:blip r:embed="rId8"/>
                <a:stretch>
                  <a:fillRect/>
                </a:stretch>
              </p:blipFill>
              <p:spPr>
                <a:xfrm>
                  <a:off x="2399040" y="5182520"/>
                  <a:ext cx="18000" cy="18000"/>
                </a:xfrm>
                <a:prstGeom prst="rect">
                  <a:avLst/>
                </a:prstGeom>
              </p:spPr>
            </p:pic>
          </mc:Fallback>
        </mc:AlternateContent>
      </p:grpSp>
      <p:grpSp>
        <p:nvGrpSpPr>
          <p:cNvPr id="31" name="Group 30">
            <a:extLst>
              <a:ext uri="{FF2B5EF4-FFF2-40B4-BE49-F238E27FC236}">
                <a16:creationId xmlns:a16="http://schemas.microsoft.com/office/drawing/2014/main" id="{FEE147EC-EA7C-58F1-703A-47B1B9A5980C}"/>
              </a:ext>
            </a:extLst>
          </p:cNvPr>
          <p:cNvGrpSpPr/>
          <p:nvPr/>
        </p:nvGrpSpPr>
        <p:grpSpPr>
          <a:xfrm>
            <a:off x="4703880" y="5201600"/>
            <a:ext cx="360" cy="360"/>
            <a:chOff x="3179880" y="5201600"/>
            <a:chExt cx="360" cy="360"/>
          </a:xfrm>
        </p:grpSpPr>
        <mc:AlternateContent xmlns:mc="http://schemas.openxmlformats.org/markup-compatibility/2006" xmlns:p14="http://schemas.microsoft.com/office/powerpoint/2010/main">
          <mc:Choice Requires="p14">
            <p:contentPart p14:bwMode="auto" r:id="rId18">
              <p14:nvContentPartPr>
                <p14:cNvPr id="28" name="Ink 27">
                  <a:extLst>
                    <a:ext uri="{FF2B5EF4-FFF2-40B4-BE49-F238E27FC236}">
                      <a16:creationId xmlns:a16="http://schemas.microsoft.com/office/drawing/2014/main" id="{AF0253DF-F51A-F0AA-72E4-CEBA522EC178}"/>
                    </a:ext>
                  </a:extLst>
                </p14:cNvPr>
                <p14:cNvContentPartPr/>
                <p14:nvPr/>
              </p14:nvContentPartPr>
              <p14:xfrm>
                <a:off x="3179880" y="5201600"/>
                <a:ext cx="360" cy="360"/>
              </p14:xfrm>
            </p:contentPart>
          </mc:Choice>
          <mc:Fallback xmlns="">
            <p:pic>
              <p:nvPicPr>
                <p:cNvPr id="28" name="Ink 27">
                  <a:extLst>
                    <a:ext uri="{FF2B5EF4-FFF2-40B4-BE49-F238E27FC236}">
                      <a16:creationId xmlns:a16="http://schemas.microsoft.com/office/drawing/2014/main" id="{AF0253DF-F51A-F0AA-72E4-CEBA522EC178}"/>
                    </a:ext>
                  </a:extLst>
                </p:cNvPr>
                <p:cNvPicPr/>
                <p:nvPr/>
              </p:nvPicPr>
              <p:blipFill>
                <a:blip r:embed="rId8"/>
                <a:stretch>
                  <a:fillRect/>
                </a:stretch>
              </p:blipFill>
              <p:spPr>
                <a:xfrm>
                  <a:off x="3170880" y="519296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9" name="Ink 28">
                  <a:extLst>
                    <a:ext uri="{FF2B5EF4-FFF2-40B4-BE49-F238E27FC236}">
                      <a16:creationId xmlns:a16="http://schemas.microsoft.com/office/drawing/2014/main" id="{A85D0DC2-BD1A-3B28-2965-399079F44FA7}"/>
                    </a:ext>
                  </a:extLst>
                </p14:cNvPr>
                <p14:cNvContentPartPr/>
                <p14:nvPr/>
              </p14:nvContentPartPr>
              <p14:xfrm>
                <a:off x="3179880" y="5201600"/>
                <a:ext cx="360" cy="360"/>
              </p14:xfrm>
            </p:contentPart>
          </mc:Choice>
          <mc:Fallback xmlns="">
            <p:pic>
              <p:nvPicPr>
                <p:cNvPr id="29" name="Ink 28">
                  <a:extLst>
                    <a:ext uri="{FF2B5EF4-FFF2-40B4-BE49-F238E27FC236}">
                      <a16:creationId xmlns:a16="http://schemas.microsoft.com/office/drawing/2014/main" id="{A85D0DC2-BD1A-3B28-2965-399079F44FA7}"/>
                    </a:ext>
                  </a:extLst>
                </p:cNvPr>
                <p:cNvPicPr/>
                <p:nvPr/>
              </p:nvPicPr>
              <p:blipFill>
                <a:blip r:embed="rId8"/>
                <a:stretch>
                  <a:fillRect/>
                </a:stretch>
              </p:blipFill>
              <p:spPr>
                <a:xfrm>
                  <a:off x="3170880" y="519296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0" name="Ink 29">
                  <a:extLst>
                    <a:ext uri="{FF2B5EF4-FFF2-40B4-BE49-F238E27FC236}">
                      <a16:creationId xmlns:a16="http://schemas.microsoft.com/office/drawing/2014/main" id="{F9C54EE3-446C-8467-DB25-5DBF243416E3}"/>
                    </a:ext>
                  </a:extLst>
                </p14:cNvPr>
                <p14:cNvContentPartPr/>
                <p14:nvPr/>
              </p14:nvContentPartPr>
              <p14:xfrm>
                <a:off x="3179880" y="5201600"/>
                <a:ext cx="360" cy="360"/>
              </p14:xfrm>
            </p:contentPart>
          </mc:Choice>
          <mc:Fallback xmlns="">
            <p:pic>
              <p:nvPicPr>
                <p:cNvPr id="30" name="Ink 29">
                  <a:extLst>
                    <a:ext uri="{FF2B5EF4-FFF2-40B4-BE49-F238E27FC236}">
                      <a16:creationId xmlns:a16="http://schemas.microsoft.com/office/drawing/2014/main" id="{F9C54EE3-446C-8467-DB25-5DBF243416E3}"/>
                    </a:ext>
                  </a:extLst>
                </p:cNvPr>
                <p:cNvPicPr/>
                <p:nvPr/>
              </p:nvPicPr>
              <p:blipFill>
                <a:blip r:embed="rId8"/>
                <a:stretch>
                  <a:fillRect/>
                </a:stretch>
              </p:blipFill>
              <p:spPr>
                <a:xfrm>
                  <a:off x="3170880" y="5192960"/>
                  <a:ext cx="18000" cy="18000"/>
                </a:xfrm>
                <a:prstGeom prst="rect">
                  <a:avLst/>
                </a:prstGeom>
              </p:spPr>
            </p:pic>
          </mc:Fallback>
        </mc:AlternateContent>
      </p:grpSp>
      <p:pic>
        <p:nvPicPr>
          <p:cNvPr id="32" name="Picture 31">
            <a:extLst>
              <a:ext uri="{FF2B5EF4-FFF2-40B4-BE49-F238E27FC236}">
                <a16:creationId xmlns:a16="http://schemas.microsoft.com/office/drawing/2014/main" id="{408D4399-74F4-0A79-3A3E-00CD1AFE55B2}"/>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1524000" y="65177"/>
            <a:ext cx="1295400" cy="549276"/>
          </a:xfrm>
          <a:prstGeom prst="rect">
            <a:avLst/>
          </a:prstGeom>
        </p:spPr>
      </p:pic>
    </p:spTree>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F9938F16-0C47-4A4B-B253-BBEB66756769}" type="datetime1">
              <a:rPr lang="en-US" b="1" smtClean="0">
                <a:solidFill>
                  <a:prstClr val="black">
                    <a:tint val="75000"/>
                  </a:prstClr>
                </a:solidFill>
                <a:latin typeface="Calibri"/>
              </a:rPr>
              <a:t>1/6/2023</a:t>
            </a:fld>
            <a:endParaRPr lang="en-US" b="1">
              <a:solidFill>
                <a:prstClr val="black">
                  <a:tint val="75000"/>
                </a:prstClr>
              </a:solidFill>
              <a:latin typeface="Calibri"/>
            </a:endParaRPr>
          </a:p>
        </p:txBody>
      </p:sp>
      <p:sp>
        <p:nvSpPr>
          <p:cNvPr id="5" name="Footer Placeholder 4"/>
          <p:cNvSpPr>
            <a:spLocks noGrp="1"/>
          </p:cNvSpPr>
          <p:nvPr>
            <p:ph type="ftr" sz="quarter" idx="11"/>
          </p:nvPr>
        </p:nvSpPr>
        <p:spPr>
          <a:xfrm>
            <a:off x="4038600" y="6356351"/>
            <a:ext cx="5029200" cy="365125"/>
          </a:xfrm>
        </p:spPr>
        <p:txBody>
          <a:bodyPr/>
          <a:lstStyle/>
          <a:p>
            <a:r>
              <a:rPr lang="en-US" b="1">
                <a:solidFill>
                  <a:prstClr val="black">
                    <a:tint val="75000"/>
                  </a:prstClr>
                </a:solidFill>
                <a:latin typeface="Calibri"/>
              </a:rPr>
              <a:t>Faculty Name    Dr. Kunti Mishra         Unit Number 5</a:t>
            </a:r>
            <a:endParaRPr lang="en-US" b="1" dirty="0">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B6F15528-21DE-4FAA-801E-634DDDAF4B2B}" type="slidenum">
              <a:rPr lang="en-US" b="1">
                <a:solidFill>
                  <a:prstClr val="black">
                    <a:tint val="75000"/>
                  </a:prstClr>
                </a:solidFill>
                <a:latin typeface="Calibri"/>
              </a:rPr>
              <a:pPr/>
              <a:t>10</a:t>
            </a:fld>
            <a:endParaRPr lang="en-US" b="1">
              <a:solidFill>
                <a:prstClr val="black">
                  <a:tint val="75000"/>
                </a:prstClr>
              </a:solidFill>
              <a:latin typeface="Calibri"/>
            </a:endParaRPr>
          </a:p>
        </p:txBody>
      </p:sp>
      <p:sp>
        <p:nvSpPr>
          <p:cNvPr id="7" name="Title 1"/>
          <p:cNvSpPr txBox="1">
            <a:spLocks/>
          </p:cNvSpPr>
          <p:nvPr/>
        </p:nvSpPr>
        <p:spPr>
          <a:xfrm>
            <a:off x="1315720" y="1"/>
            <a:ext cx="1085596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400" b="1" dirty="0">
                <a:solidFill>
                  <a:prstClr val="black"/>
                </a:solidFill>
              </a:rPr>
              <a:t>Program O</a:t>
            </a:r>
            <a:r>
              <a:rPr lang="en-US" sz="2400" b="1" dirty="0" err="1">
                <a:solidFill>
                  <a:prstClr val="black"/>
                </a:solidFill>
              </a:rPr>
              <a:t>utcomes</a:t>
            </a:r>
            <a:endParaRPr lang="en-US" sz="2400" b="1" dirty="0">
              <a:solidFill>
                <a:prstClr val="black"/>
              </a:solidFill>
            </a:endParaRPr>
          </a:p>
        </p:txBody>
      </p:sp>
      <p:pic>
        <p:nvPicPr>
          <p:cNvPr id="205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712830" y="1143001"/>
            <a:ext cx="6918741"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9">
            <a:extLst>
              <a:ext uri="{FF2B5EF4-FFF2-40B4-BE49-F238E27FC236}">
                <a16:creationId xmlns:a16="http://schemas.microsoft.com/office/drawing/2014/main" id="{CBDC02FC-8185-467A-A1A7-22F0A1FB3B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320" y="24537"/>
            <a:ext cx="1295400" cy="549276"/>
          </a:xfrm>
          <a:prstGeom prst="rect">
            <a:avLst/>
          </a:prstGeom>
        </p:spPr>
      </p:pic>
    </p:spTree>
    <p:extLst>
      <p:ext uri="{BB962C8B-B14F-4D97-AF65-F5344CB8AC3E}">
        <p14:creationId xmlns:p14="http://schemas.microsoft.com/office/powerpoint/2010/main" val="2070565787"/>
      </p:ext>
    </p:extLst>
  </p:cSld>
  <p:clrMapOvr>
    <a:masterClrMapping/>
  </p:clrMapOvr>
  <p:transition spd="slow">
    <p:push dir="u"/>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7CF4BB1-A43A-40F5-B409-926105B1A88F}"/>
                  </a:ext>
                </a:extLst>
              </p:cNvPr>
              <p:cNvSpPr>
                <a:spLocks noGrp="1"/>
              </p:cNvSpPr>
              <p:nvPr>
                <p:ph idx="1"/>
              </p:nvPr>
            </p:nvSpPr>
            <p:spPr>
              <a:xfrm>
                <a:off x="1047963" y="1510307"/>
                <a:ext cx="10489916" cy="5195382"/>
              </a:xfrm>
            </p:spPr>
            <p:txBody>
              <a:bodyPr>
                <a:normAutofit/>
              </a:bodyPr>
              <a:lstStyle/>
              <a:p>
                <a:pPr marL="0" indent="0" algn="just">
                  <a:lnSpc>
                    <a:spcPct val="150000"/>
                  </a:lnSpc>
                  <a:buNone/>
                </a:pPr>
                <a:r>
                  <a:rPr lang="en-IN" dirty="0">
                    <a:cs typeface="Calibri" panose="020F0502020204030204" pitchFamily="34" charset="0"/>
                  </a:rPr>
                  <a:t>For Example, if we take j=0, k=3 and N=2(for </a:t>
                </a:r>
                <a:r>
                  <a:rPr lang="en-IN" dirty="0" err="1">
                    <a:cs typeface="Calibri" panose="020F0502020204030204" pitchFamily="34" charset="0"/>
                  </a:rPr>
                  <a:t>Haar</a:t>
                </a:r>
                <a:r>
                  <a:rPr lang="en-IN" dirty="0">
                    <a:cs typeface="Calibri" panose="020F0502020204030204" pitchFamily="34" charset="0"/>
                  </a:rPr>
                  <a:t>),</a:t>
                </a:r>
              </a:p>
              <a:p>
                <a:pPr marL="0" indent="0" algn="just">
                  <a:lnSpc>
                    <a:spcPct val="100000"/>
                  </a:lnSpc>
                  <a:buNone/>
                </a:pPr>
                <a14:m>
                  <m:oMathPara xmlns:m="http://schemas.openxmlformats.org/officeDocument/2006/math">
                    <m:oMathParaPr>
                      <m:jc m:val="centerGroup"/>
                    </m:oMathParaPr>
                    <m:oMath xmlns:m="http://schemas.openxmlformats.org/officeDocument/2006/math">
                      <m:r>
                        <a:rPr lang="en-IN" i="1" smtClean="0">
                          <a:latin typeface="Cambria Math" panose="02040503050406030204" pitchFamily="18" charset="0"/>
                          <a:ea typeface="Cambria Math" panose="02040503050406030204" pitchFamily="18" charset="0"/>
                          <a:cs typeface="Times New Roman" panose="02020603050405020304" pitchFamily="18" charset="0"/>
                        </a:rPr>
                        <m:t>∅ </m:t>
                      </m:r>
                      <m:d>
                        <m:dPr>
                          <m:ctrlPr>
                            <a:rPr lang="en-IN" i="1">
                              <a:latin typeface="Cambria Math" panose="02040503050406030204" pitchFamily="18" charset="0"/>
                              <a:ea typeface="Cambria Math" panose="02040503050406030204" pitchFamily="18" charset="0"/>
                              <a:cs typeface="Times New Roman" panose="02020603050405020304" pitchFamily="18" charset="0"/>
                            </a:rPr>
                          </m:ctrlPr>
                        </m:dPr>
                        <m:e>
                          <m:sSup>
                            <m:sSupPr>
                              <m:ctrlPr>
                                <a:rPr lang="en-IN" i="1" smtClean="0">
                                  <a:latin typeface="Cambria Math" panose="02040503050406030204" pitchFamily="18" charset="0"/>
                                  <a:ea typeface="Cambria Math" panose="02040503050406030204" pitchFamily="18" charset="0"/>
                                  <a:cs typeface="Times New Roman" panose="02020603050405020304" pitchFamily="18" charset="0"/>
                                </a:rPr>
                              </m:ctrlPr>
                            </m:sSupPr>
                            <m:e>
                              <m:r>
                                <a:rPr lang="en-IN" b="0" i="1" smtClean="0">
                                  <a:latin typeface="Cambria Math" panose="02040503050406030204" pitchFamily="18" charset="0"/>
                                  <a:ea typeface="Cambria Math" panose="02040503050406030204" pitchFamily="18" charset="0"/>
                                  <a:cs typeface="Times New Roman" panose="02020603050405020304" pitchFamily="18" charset="0"/>
                                </a:rPr>
                                <m:t>2</m:t>
                              </m:r>
                            </m:e>
                            <m:sup>
                              <m:r>
                                <a:rPr lang="en-IN" b="0" i="1" smtClean="0">
                                  <a:latin typeface="Cambria Math" panose="02040503050406030204" pitchFamily="18" charset="0"/>
                                  <a:ea typeface="Cambria Math" panose="02040503050406030204" pitchFamily="18" charset="0"/>
                                  <a:cs typeface="Times New Roman" panose="02020603050405020304" pitchFamily="18" charset="0"/>
                                </a:rPr>
                                <m:t>0</m:t>
                              </m:r>
                            </m:sup>
                          </m:sSup>
                          <m:r>
                            <a:rPr lang="en-IN" i="1">
                              <a:latin typeface="Cambria Math" panose="02040503050406030204" pitchFamily="18" charset="0"/>
                              <a:ea typeface="Cambria Math" panose="02040503050406030204" pitchFamily="18" charset="0"/>
                              <a:cs typeface="Times New Roman" panose="02020603050405020304" pitchFamily="18" charset="0"/>
                            </a:rPr>
                            <m:t>𝑡</m:t>
                          </m:r>
                          <m:r>
                            <a:rPr lang="en-IN" b="0" i="1" smtClean="0">
                              <a:latin typeface="Cambria Math" panose="02040503050406030204" pitchFamily="18" charset="0"/>
                              <a:ea typeface="Cambria Math" panose="02040503050406030204" pitchFamily="18" charset="0"/>
                              <a:cs typeface="Times New Roman" panose="02020603050405020304" pitchFamily="18" charset="0"/>
                            </a:rPr>
                            <m:t>−3</m:t>
                          </m:r>
                        </m:e>
                      </m:d>
                      <m:r>
                        <a:rPr lang="en-IN" b="0" i="0" smtClean="0">
                          <a:latin typeface="Cambria Math" panose="02040503050406030204" pitchFamily="18" charset="0"/>
                          <a:ea typeface="Cambria Math" panose="02040503050406030204" pitchFamily="18" charset="0"/>
                          <a:cs typeface="Times New Roman" panose="02020603050405020304" pitchFamily="18" charset="0"/>
                        </a:rPr>
                        <m:t>=</m:t>
                      </m:r>
                      <m:nary>
                        <m:naryPr>
                          <m:chr m:val="∑"/>
                          <m:ctrlPr>
                            <a:rPr lang="en-IN" i="1">
                              <a:latin typeface="Cambria Math" panose="02040503050406030204" pitchFamily="18" charset="0"/>
                              <a:ea typeface="Cambria Math" panose="02040503050406030204" pitchFamily="18" charset="0"/>
                              <a:cs typeface="Times New Roman" panose="02020603050405020304" pitchFamily="18" charset="0"/>
                            </a:rPr>
                          </m:ctrlPr>
                        </m:naryPr>
                        <m:sub>
                          <m:r>
                            <a:rPr lang="en-IN" i="1">
                              <a:latin typeface="Cambria Math" panose="02040503050406030204" pitchFamily="18" charset="0"/>
                              <a:ea typeface="Cambria Math" panose="02040503050406030204" pitchFamily="18" charset="0"/>
                              <a:cs typeface="Times New Roman" panose="02020603050405020304" pitchFamily="18" charset="0"/>
                            </a:rPr>
                            <m:t>𝑚</m:t>
                          </m:r>
                          <m:r>
                            <a:rPr lang="en-IN" i="1">
                              <a:latin typeface="Cambria Math" panose="02040503050406030204" pitchFamily="18" charset="0"/>
                              <a:ea typeface="Cambria Math" panose="02040503050406030204" pitchFamily="18" charset="0"/>
                              <a:cs typeface="Times New Roman" panose="02020603050405020304" pitchFamily="18" charset="0"/>
                            </a:rPr>
                            <m:t>=6</m:t>
                          </m:r>
                        </m:sub>
                        <m:sup>
                          <m:r>
                            <a:rPr lang="en-IN" b="0" i="1" smtClean="0">
                              <a:latin typeface="Cambria Math" panose="02040503050406030204" pitchFamily="18" charset="0"/>
                              <a:ea typeface="Cambria Math" panose="02040503050406030204" pitchFamily="18" charset="0"/>
                              <a:cs typeface="Times New Roman" panose="02020603050405020304" pitchFamily="18" charset="0"/>
                            </a:rPr>
                            <m:t>7</m:t>
                          </m:r>
                        </m:sup>
                        <m:e>
                          <m:r>
                            <a:rPr lang="en-IN" i="1">
                              <a:latin typeface="Cambria Math" panose="02040503050406030204" pitchFamily="18" charset="0"/>
                              <a:ea typeface="Cambria Math" panose="02040503050406030204" pitchFamily="18" charset="0"/>
                              <a:cs typeface="Times New Roman" panose="02020603050405020304" pitchFamily="18" charset="0"/>
                            </a:rPr>
                            <m:t>h</m:t>
                          </m:r>
                          <m:r>
                            <a:rPr lang="en-IN" i="1">
                              <a:latin typeface="Cambria Math" panose="02040503050406030204" pitchFamily="18" charset="0"/>
                              <a:ea typeface="Cambria Math" panose="02040503050406030204" pitchFamily="18" charset="0"/>
                              <a:cs typeface="Times New Roman" panose="02020603050405020304" pitchFamily="18" charset="0"/>
                            </a:rPr>
                            <m:t>(</m:t>
                          </m:r>
                          <m:r>
                            <a:rPr lang="en-IN" i="1">
                              <a:latin typeface="Cambria Math" panose="02040503050406030204" pitchFamily="18" charset="0"/>
                              <a:ea typeface="Cambria Math" panose="02040503050406030204" pitchFamily="18" charset="0"/>
                              <a:cs typeface="Times New Roman" panose="02020603050405020304" pitchFamily="18" charset="0"/>
                            </a:rPr>
                            <m:t>𝑚</m:t>
                          </m:r>
                          <m:r>
                            <a:rPr lang="en-IN" i="1">
                              <a:latin typeface="Cambria Math" panose="02040503050406030204" pitchFamily="18" charset="0"/>
                              <a:ea typeface="Cambria Math" panose="02040503050406030204" pitchFamily="18" charset="0"/>
                              <a:cs typeface="Times New Roman" panose="02020603050405020304" pitchFamily="18" charset="0"/>
                            </a:rPr>
                            <m:t>−6)</m:t>
                          </m:r>
                        </m:e>
                      </m:nary>
                      <m:rad>
                        <m:radPr>
                          <m:degHide m:val="on"/>
                          <m:ctrlPr>
                            <a:rPr lang="en-IN" i="1">
                              <a:latin typeface="Cambria Math" panose="02040503050406030204" pitchFamily="18" charset="0"/>
                              <a:ea typeface="Cambria Math" panose="02040503050406030204" pitchFamily="18" charset="0"/>
                              <a:cs typeface="Times New Roman" panose="02020603050405020304" pitchFamily="18" charset="0"/>
                            </a:rPr>
                          </m:ctrlPr>
                        </m:radPr>
                        <m:deg/>
                        <m:e>
                          <m:r>
                            <a:rPr lang="en-IN" i="1">
                              <a:latin typeface="Cambria Math" panose="02040503050406030204" pitchFamily="18" charset="0"/>
                              <a:ea typeface="Cambria Math" panose="02040503050406030204" pitchFamily="18" charset="0"/>
                              <a:cs typeface="Times New Roman" panose="02020603050405020304" pitchFamily="18" charset="0"/>
                            </a:rPr>
                            <m:t>2</m:t>
                          </m:r>
                        </m:e>
                      </m:rad>
                      <m:r>
                        <a:rPr lang="en-IN" i="1">
                          <a:latin typeface="Cambria Math" panose="02040503050406030204" pitchFamily="18" charset="0"/>
                          <a:ea typeface="Cambria Math" panose="02040503050406030204" pitchFamily="18" charset="0"/>
                          <a:cs typeface="Times New Roman" panose="02020603050405020304" pitchFamily="18" charset="0"/>
                        </a:rPr>
                        <m:t>∅ </m:t>
                      </m:r>
                      <m:d>
                        <m:dPr>
                          <m:ctrlPr>
                            <a:rPr lang="en-IN" i="1">
                              <a:latin typeface="Cambria Math" panose="02040503050406030204" pitchFamily="18" charset="0"/>
                              <a:ea typeface="Cambria Math" panose="02040503050406030204" pitchFamily="18" charset="0"/>
                              <a:cs typeface="Times New Roman" panose="02020603050405020304" pitchFamily="18" charset="0"/>
                            </a:rPr>
                          </m:ctrlPr>
                        </m:dPr>
                        <m:e>
                          <m:r>
                            <a:rPr lang="en-IN" b="0" i="1" smtClean="0">
                              <a:latin typeface="Cambria Math" panose="02040503050406030204" pitchFamily="18" charset="0"/>
                              <a:ea typeface="Cambria Math" panose="02040503050406030204" pitchFamily="18" charset="0"/>
                              <a:cs typeface="Times New Roman" panose="02020603050405020304" pitchFamily="18" charset="0"/>
                            </a:rPr>
                            <m:t>2</m:t>
                          </m:r>
                          <m:r>
                            <a:rPr lang="en-IN" i="1">
                              <a:latin typeface="Cambria Math" panose="02040503050406030204" pitchFamily="18" charset="0"/>
                              <a:ea typeface="Cambria Math" panose="02040503050406030204" pitchFamily="18" charset="0"/>
                              <a:cs typeface="Times New Roman" panose="02020603050405020304" pitchFamily="18" charset="0"/>
                            </a:rPr>
                            <m:t>𝑡</m:t>
                          </m:r>
                          <m:r>
                            <a:rPr lang="en-IN" i="1">
                              <a:latin typeface="Cambria Math" panose="02040503050406030204" pitchFamily="18" charset="0"/>
                              <a:ea typeface="Cambria Math" panose="02040503050406030204" pitchFamily="18" charset="0"/>
                              <a:cs typeface="Times New Roman" panose="02020603050405020304" pitchFamily="18" charset="0"/>
                            </a:rPr>
                            <m:t>−</m:t>
                          </m:r>
                          <m:r>
                            <a:rPr lang="en-IN" i="1">
                              <a:latin typeface="Cambria Math" panose="02040503050406030204" pitchFamily="18" charset="0"/>
                              <a:ea typeface="Cambria Math" panose="02040503050406030204" pitchFamily="18" charset="0"/>
                              <a:cs typeface="Times New Roman" panose="02020603050405020304" pitchFamily="18" charset="0"/>
                            </a:rPr>
                            <m:t>𝑚</m:t>
                          </m:r>
                        </m:e>
                      </m:d>
                      <m:r>
                        <a:rPr lang="en-IN" b="0" i="1" smtClean="0">
                          <a:latin typeface="Cambria Math" panose="02040503050406030204" pitchFamily="18" charset="0"/>
                          <a:ea typeface="Cambria Math" panose="02040503050406030204" pitchFamily="18" charset="0"/>
                          <a:cs typeface="Times New Roman" panose="02020603050405020304" pitchFamily="18" charset="0"/>
                        </a:rPr>
                        <m:t>  </m:t>
                      </m:r>
                    </m:oMath>
                  </m:oMathPara>
                </a14:m>
                <a:endParaRPr lang="en-IN" b="0" dirty="0">
                  <a:ea typeface="Cambria Math" panose="02040503050406030204" pitchFamily="18" charset="0"/>
                  <a:cs typeface="Calibri" panose="020F0502020204030204" pitchFamily="34" charset="0"/>
                </a:endParaRPr>
              </a:p>
              <a:p>
                <a:pPr marL="0" indent="0" algn="just">
                  <a:lnSpc>
                    <a:spcPct val="100000"/>
                  </a:lnSpc>
                  <a:buNone/>
                </a:pPr>
                <a:r>
                  <a:rPr lang="en-IN" dirty="0">
                    <a:cs typeface="Calibri" panose="020F0502020204030204" pitchFamily="34" charset="0"/>
                  </a:rPr>
                  <a:t>				    </a:t>
                </a:r>
                <a14:m>
                  <m:oMath xmlns:m="http://schemas.openxmlformats.org/officeDocument/2006/math">
                    <m:r>
                      <a:rPr lang="en-IN" b="0" i="0" smtClean="0">
                        <a:latin typeface="Cambria Math" panose="02040503050406030204" pitchFamily="18" charset="0"/>
                        <a:ea typeface="Cambria Math" panose="02040503050406030204" pitchFamily="18" charset="0"/>
                        <a:cs typeface="Times New Roman" panose="02020603050405020304" pitchFamily="18" charset="0"/>
                      </a:rPr>
                      <m:t>=</m:t>
                    </m:r>
                    <m:r>
                      <m:rPr>
                        <m:sty m:val="p"/>
                      </m:rPr>
                      <a:rPr lang="en-IN" b="0" i="0" smtClean="0">
                        <a:latin typeface="Cambria Math" panose="02040503050406030204" pitchFamily="18" charset="0"/>
                        <a:ea typeface="Cambria Math" panose="02040503050406030204" pitchFamily="18" charset="0"/>
                        <a:cs typeface="Times New Roman" panose="02020603050405020304" pitchFamily="18" charset="0"/>
                      </a:rPr>
                      <m:t>h</m:t>
                    </m:r>
                    <m:d>
                      <m:dPr>
                        <m:ctrlPr>
                          <a:rPr lang="en-IN" b="0" i="1" smtClean="0">
                            <a:latin typeface="Cambria Math" panose="02040503050406030204" pitchFamily="18" charset="0"/>
                            <a:ea typeface="Cambria Math" panose="02040503050406030204" pitchFamily="18" charset="0"/>
                            <a:cs typeface="Times New Roman" panose="02020603050405020304" pitchFamily="18" charset="0"/>
                          </a:rPr>
                        </m:ctrlPr>
                      </m:dPr>
                      <m:e>
                        <m:r>
                          <a:rPr lang="en-IN" b="0" i="0" smtClean="0">
                            <a:latin typeface="Cambria Math" panose="02040503050406030204" pitchFamily="18" charset="0"/>
                            <a:ea typeface="Cambria Math" panose="02040503050406030204" pitchFamily="18" charset="0"/>
                            <a:cs typeface="Times New Roman" panose="02020603050405020304" pitchFamily="18" charset="0"/>
                          </a:rPr>
                          <m:t>0</m:t>
                        </m:r>
                      </m:e>
                    </m:d>
                    <m:rad>
                      <m:radPr>
                        <m:degHide m:val="on"/>
                        <m:ctrlPr>
                          <a:rPr lang="en-IN" i="1">
                            <a:latin typeface="Cambria Math" panose="02040503050406030204" pitchFamily="18" charset="0"/>
                            <a:ea typeface="Cambria Math" panose="02040503050406030204" pitchFamily="18" charset="0"/>
                            <a:cs typeface="Times New Roman" panose="02020603050405020304" pitchFamily="18" charset="0"/>
                          </a:rPr>
                        </m:ctrlPr>
                      </m:radPr>
                      <m:deg/>
                      <m:e>
                        <m:r>
                          <a:rPr lang="en-IN" i="1">
                            <a:latin typeface="Cambria Math" panose="02040503050406030204" pitchFamily="18" charset="0"/>
                            <a:ea typeface="Cambria Math" panose="02040503050406030204" pitchFamily="18" charset="0"/>
                            <a:cs typeface="Times New Roman" panose="02020603050405020304" pitchFamily="18" charset="0"/>
                          </a:rPr>
                          <m:t>2</m:t>
                        </m:r>
                      </m:e>
                    </m:rad>
                    <m:r>
                      <a:rPr lang="en-IN" i="1">
                        <a:latin typeface="Cambria Math" panose="02040503050406030204" pitchFamily="18" charset="0"/>
                        <a:ea typeface="Cambria Math" panose="02040503050406030204" pitchFamily="18" charset="0"/>
                        <a:cs typeface="Times New Roman" panose="02020603050405020304" pitchFamily="18" charset="0"/>
                      </a:rPr>
                      <m:t>∅ </m:t>
                    </m:r>
                    <m:d>
                      <m:dPr>
                        <m:ctrlPr>
                          <a:rPr lang="en-IN" i="1">
                            <a:latin typeface="Cambria Math" panose="02040503050406030204" pitchFamily="18" charset="0"/>
                            <a:ea typeface="Cambria Math" panose="02040503050406030204" pitchFamily="18" charset="0"/>
                            <a:cs typeface="Times New Roman" panose="02020603050405020304" pitchFamily="18" charset="0"/>
                          </a:rPr>
                        </m:ctrlPr>
                      </m:dPr>
                      <m:e>
                        <m:r>
                          <a:rPr lang="en-IN" b="0" i="1" smtClean="0">
                            <a:latin typeface="Cambria Math" panose="02040503050406030204" pitchFamily="18" charset="0"/>
                            <a:ea typeface="Cambria Math" panose="02040503050406030204" pitchFamily="18" charset="0"/>
                            <a:cs typeface="Times New Roman" panose="02020603050405020304" pitchFamily="18" charset="0"/>
                          </a:rPr>
                          <m:t>2</m:t>
                        </m:r>
                        <m:r>
                          <a:rPr lang="en-IN" i="1">
                            <a:latin typeface="Cambria Math" panose="02040503050406030204" pitchFamily="18" charset="0"/>
                            <a:ea typeface="Cambria Math" panose="02040503050406030204" pitchFamily="18" charset="0"/>
                            <a:cs typeface="Times New Roman" panose="02020603050405020304" pitchFamily="18" charset="0"/>
                          </a:rPr>
                          <m:t>𝑡</m:t>
                        </m:r>
                        <m:r>
                          <a:rPr lang="en-IN" i="1">
                            <a:latin typeface="Cambria Math" panose="02040503050406030204" pitchFamily="18" charset="0"/>
                            <a:ea typeface="Cambria Math" panose="02040503050406030204" pitchFamily="18" charset="0"/>
                            <a:cs typeface="Times New Roman" panose="02020603050405020304" pitchFamily="18" charset="0"/>
                          </a:rPr>
                          <m:t>−6</m:t>
                        </m:r>
                      </m:e>
                    </m:d>
                    <m:r>
                      <a:rPr lang="en-IN" b="0" i="1" smtClean="0">
                        <a:latin typeface="Cambria Math" panose="02040503050406030204" pitchFamily="18" charset="0"/>
                        <a:ea typeface="Cambria Math" panose="02040503050406030204" pitchFamily="18" charset="0"/>
                        <a:cs typeface="Times New Roman" panose="02020603050405020304" pitchFamily="18" charset="0"/>
                      </a:rPr>
                      <m:t>+</m:t>
                    </m:r>
                    <m:r>
                      <m:rPr>
                        <m:sty m:val="p"/>
                      </m:rPr>
                      <a:rPr lang="en-IN">
                        <a:latin typeface="Cambria Math" panose="02040503050406030204" pitchFamily="18" charset="0"/>
                        <a:ea typeface="Cambria Math" panose="02040503050406030204" pitchFamily="18" charset="0"/>
                        <a:cs typeface="Times New Roman" panose="02020603050405020304" pitchFamily="18" charset="0"/>
                      </a:rPr>
                      <m:t>h</m:t>
                    </m:r>
                    <m:d>
                      <m:dPr>
                        <m:ctrlPr>
                          <a:rPr lang="en-IN" i="1">
                            <a:latin typeface="Cambria Math" panose="02040503050406030204" pitchFamily="18" charset="0"/>
                            <a:ea typeface="Cambria Math" panose="02040503050406030204" pitchFamily="18" charset="0"/>
                            <a:cs typeface="Times New Roman" panose="02020603050405020304" pitchFamily="18" charset="0"/>
                          </a:rPr>
                        </m:ctrlPr>
                      </m:dPr>
                      <m:e>
                        <m:r>
                          <a:rPr lang="en-IN" b="0" i="0" smtClean="0">
                            <a:latin typeface="Cambria Math" panose="02040503050406030204" pitchFamily="18" charset="0"/>
                            <a:ea typeface="Cambria Math" panose="02040503050406030204" pitchFamily="18" charset="0"/>
                            <a:cs typeface="Times New Roman" panose="02020603050405020304" pitchFamily="18" charset="0"/>
                          </a:rPr>
                          <m:t>1</m:t>
                        </m:r>
                      </m:e>
                    </m:d>
                    <m:rad>
                      <m:radPr>
                        <m:degHide m:val="on"/>
                        <m:ctrlPr>
                          <a:rPr lang="en-IN" i="1">
                            <a:latin typeface="Cambria Math" panose="02040503050406030204" pitchFamily="18" charset="0"/>
                            <a:ea typeface="Cambria Math" panose="02040503050406030204" pitchFamily="18" charset="0"/>
                            <a:cs typeface="Times New Roman" panose="02020603050405020304" pitchFamily="18" charset="0"/>
                          </a:rPr>
                        </m:ctrlPr>
                      </m:radPr>
                      <m:deg/>
                      <m:e>
                        <m:r>
                          <a:rPr lang="en-IN" i="1">
                            <a:latin typeface="Cambria Math" panose="02040503050406030204" pitchFamily="18" charset="0"/>
                            <a:ea typeface="Cambria Math" panose="02040503050406030204" pitchFamily="18" charset="0"/>
                            <a:cs typeface="Times New Roman" panose="02020603050405020304" pitchFamily="18" charset="0"/>
                          </a:rPr>
                          <m:t>2</m:t>
                        </m:r>
                      </m:e>
                    </m:rad>
                    <m:r>
                      <a:rPr lang="en-IN" i="1">
                        <a:latin typeface="Cambria Math" panose="02040503050406030204" pitchFamily="18" charset="0"/>
                        <a:ea typeface="Cambria Math" panose="02040503050406030204" pitchFamily="18" charset="0"/>
                        <a:cs typeface="Times New Roman" panose="02020603050405020304" pitchFamily="18" charset="0"/>
                      </a:rPr>
                      <m:t>∅ </m:t>
                    </m:r>
                    <m:d>
                      <m:dPr>
                        <m:ctrlPr>
                          <a:rPr lang="en-IN" i="1">
                            <a:latin typeface="Cambria Math" panose="02040503050406030204" pitchFamily="18" charset="0"/>
                            <a:ea typeface="Cambria Math" panose="02040503050406030204" pitchFamily="18" charset="0"/>
                            <a:cs typeface="Times New Roman" panose="02020603050405020304" pitchFamily="18" charset="0"/>
                          </a:rPr>
                        </m:ctrlPr>
                      </m:dPr>
                      <m:e>
                        <m:r>
                          <a:rPr lang="en-IN" i="1">
                            <a:latin typeface="Cambria Math" panose="02040503050406030204" pitchFamily="18" charset="0"/>
                            <a:ea typeface="Cambria Math" panose="02040503050406030204" pitchFamily="18" charset="0"/>
                            <a:cs typeface="Times New Roman" panose="02020603050405020304" pitchFamily="18" charset="0"/>
                          </a:rPr>
                          <m:t>2</m:t>
                        </m:r>
                        <m:r>
                          <a:rPr lang="en-IN" i="1">
                            <a:latin typeface="Cambria Math" panose="02040503050406030204" pitchFamily="18" charset="0"/>
                            <a:ea typeface="Cambria Math" panose="02040503050406030204" pitchFamily="18" charset="0"/>
                            <a:cs typeface="Times New Roman" panose="02020603050405020304" pitchFamily="18" charset="0"/>
                          </a:rPr>
                          <m:t>𝑡</m:t>
                        </m:r>
                        <m:r>
                          <a:rPr lang="en-IN" i="1">
                            <a:latin typeface="Cambria Math" panose="02040503050406030204" pitchFamily="18" charset="0"/>
                            <a:ea typeface="Cambria Math" panose="02040503050406030204" pitchFamily="18" charset="0"/>
                            <a:cs typeface="Times New Roman" panose="02020603050405020304" pitchFamily="18" charset="0"/>
                          </a:rPr>
                          <m:t>−7</m:t>
                        </m:r>
                      </m:e>
                    </m:d>
                  </m:oMath>
                </a14:m>
                <a:endParaRPr lang="en-IN" dirty="0">
                  <a:cs typeface="Calibri" panose="020F0502020204030204" pitchFamily="34" charset="0"/>
                </a:endParaRPr>
              </a:p>
              <a:p>
                <a:pPr marL="0" indent="0" algn="just">
                  <a:lnSpc>
                    <a:spcPct val="150000"/>
                  </a:lnSpc>
                  <a:buNone/>
                </a:pPr>
                <a:r>
                  <a:rPr lang="en-IN" dirty="0">
                    <a:cs typeface="Calibri" panose="020F0502020204030204" pitchFamily="34" charset="0"/>
                  </a:rPr>
                  <a:t>Since for </a:t>
                </a:r>
                <a:r>
                  <a:rPr lang="en-IN" dirty="0" err="1">
                    <a:cs typeface="Calibri" panose="020F0502020204030204" pitchFamily="34" charset="0"/>
                  </a:rPr>
                  <a:t>Haar</a:t>
                </a:r>
                <a:r>
                  <a:rPr lang="en-IN" dirty="0">
                    <a:cs typeface="Calibri" panose="020F0502020204030204" pitchFamily="34" charset="0"/>
                  </a:rPr>
                  <a:t>, </a:t>
                </a:r>
                <a14:m>
                  <m:oMath xmlns:m="http://schemas.openxmlformats.org/officeDocument/2006/math">
                    <m:r>
                      <m:rPr>
                        <m:sty m:val="p"/>
                      </m:rPr>
                      <a:rPr lang="en-IN" b="0" i="0" smtClean="0">
                        <a:latin typeface="Cambria Math" panose="02040503050406030204" pitchFamily="18" charset="0"/>
                        <a:ea typeface="Cambria Math" panose="02040503050406030204" pitchFamily="18" charset="0"/>
                        <a:cs typeface="Times New Roman" panose="02020603050405020304" pitchFamily="18" charset="0"/>
                      </a:rPr>
                      <m:t>h</m:t>
                    </m:r>
                    <m:d>
                      <m:dPr>
                        <m:ctrlPr>
                          <a:rPr lang="en-IN" b="0" i="1" smtClean="0">
                            <a:latin typeface="Cambria Math" panose="02040503050406030204" pitchFamily="18" charset="0"/>
                            <a:ea typeface="Cambria Math" panose="02040503050406030204" pitchFamily="18" charset="0"/>
                            <a:cs typeface="Times New Roman" panose="02020603050405020304" pitchFamily="18" charset="0"/>
                          </a:rPr>
                        </m:ctrlPr>
                      </m:dPr>
                      <m:e>
                        <m:r>
                          <a:rPr lang="en-IN" b="0" i="0" smtClean="0">
                            <a:latin typeface="Cambria Math" panose="02040503050406030204" pitchFamily="18" charset="0"/>
                            <a:ea typeface="Cambria Math" panose="02040503050406030204" pitchFamily="18" charset="0"/>
                            <a:cs typeface="Times New Roman" panose="02020603050405020304" pitchFamily="18" charset="0"/>
                          </a:rPr>
                          <m:t>0</m:t>
                        </m:r>
                      </m:e>
                    </m:d>
                    <m:r>
                      <a:rPr lang="en-IN" b="0" i="1" smtClean="0">
                        <a:latin typeface="Cambria Math" panose="02040503050406030204" pitchFamily="18" charset="0"/>
                        <a:ea typeface="Cambria Math" panose="02040503050406030204" pitchFamily="18" charset="0"/>
                        <a:cs typeface="Times New Roman" panose="02020603050405020304" pitchFamily="18" charset="0"/>
                      </a:rPr>
                      <m:t>=</m:t>
                    </m:r>
                    <m:f>
                      <m:fPr>
                        <m:ctrlPr>
                          <a:rPr lang="en-IN" b="0" i="1" smtClean="0">
                            <a:latin typeface="Cambria Math" panose="02040503050406030204" pitchFamily="18" charset="0"/>
                            <a:ea typeface="Cambria Math" panose="02040503050406030204" pitchFamily="18" charset="0"/>
                            <a:cs typeface="Times New Roman" panose="02020603050405020304" pitchFamily="18" charset="0"/>
                          </a:rPr>
                        </m:ctrlPr>
                      </m:fPr>
                      <m:num>
                        <m:r>
                          <a:rPr lang="en-IN" b="0" i="1" smtClean="0">
                            <a:latin typeface="Cambria Math" panose="02040503050406030204" pitchFamily="18" charset="0"/>
                            <a:ea typeface="Cambria Math" panose="02040503050406030204" pitchFamily="18" charset="0"/>
                            <a:cs typeface="Times New Roman" panose="02020603050405020304" pitchFamily="18" charset="0"/>
                          </a:rPr>
                          <m:t>1</m:t>
                        </m:r>
                      </m:num>
                      <m:den>
                        <m:r>
                          <a:rPr lang="en-IN" b="0" i="1" smtClean="0">
                            <a:latin typeface="Cambria Math" panose="02040503050406030204" pitchFamily="18" charset="0"/>
                            <a:ea typeface="Cambria Math" panose="02040503050406030204" pitchFamily="18" charset="0"/>
                            <a:cs typeface="Times New Roman" panose="02020603050405020304" pitchFamily="18" charset="0"/>
                          </a:rPr>
                          <m:t>√2</m:t>
                        </m:r>
                      </m:den>
                    </m:f>
                  </m:oMath>
                </a14:m>
                <a:r>
                  <a:rPr lang="en-IN" dirty="0">
                    <a:cs typeface="Calibri" panose="020F0502020204030204" pitchFamily="34" charset="0"/>
                  </a:rPr>
                  <a:t> and </a:t>
                </a:r>
                <a14:m>
                  <m:oMath xmlns:m="http://schemas.openxmlformats.org/officeDocument/2006/math">
                    <m:r>
                      <m:rPr>
                        <m:sty m:val="p"/>
                      </m:rPr>
                      <a:rPr lang="en-IN">
                        <a:latin typeface="Cambria Math" panose="02040503050406030204" pitchFamily="18" charset="0"/>
                        <a:ea typeface="Cambria Math" panose="02040503050406030204" pitchFamily="18" charset="0"/>
                        <a:cs typeface="Times New Roman" panose="02020603050405020304" pitchFamily="18" charset="0"/>
                      </a:rPr>
                      <m:t>h</m:t>
                    </m:r>
                    <m:d>
                      <m:dPr>
                        <m:ctrlPr>
                          <a:rPr lang="en-IN" i="1">
                            <a:latin typeface="Cambria Math" panose="02040503050406030204" pitchFamily="18" charset="0"/>
                            <a:ea typeface="Cambria Math" panose="02040503050406030204" pitchFamily="18" charset="0"/>
                            <a:cs typeface="Times New Roman" panose="02020603050405020304" pitchFamily="18" charset="0"/>
                          </a:rPr>
                        </m:ctrlPr>
                      </m:dPr>
                      <m:e>
                        <m:r>
                          <a:rPr lang="en-IN" b="0" i="0" smtClean="0">
                            <a:latin typeface="Cambria Math" panose="02040503050406030204" pitchFamily="18" charset="0"/>
                            <a:ea typeface="Cambria Math" panose="02040503050406030204" pitchFamily="18" charset="0"/>
                            <a:cs typeface="Times New Roman" panose="02020603050405020304" pitchFamily="18" charset="0"/>
                          </a:rPr>
                          <m:t>1</m:t>
                        </m:r>
                      </m:e>
                    </m:d>
                    <m:r>
                      <a:rPr lang="en-IN" i="1">
                        <a:latin typeface="Cambria Math" panose="02040503050406030204" pitchFamily="18" charset="0"/>
                        <a:ea typeface="Cambria Math" panose="02040503050406030204" pitchFamily="18" charset="0"/>
                        <a:cs typeface="Times New Roman" panose="02020603050405020304" pitchFamily="18" charset="0"/>
                      </a:rPr>
                      <m:t>=</m:t>
                    </m:r>
                    <m:f>
                      <m:fPr>
                        <m:ctrlPr>
                          <a:rPr lang="en-IN" i="1">
                            <a:latin typeface="Cambria Math" panose="02040503050406030204" pitchFamily="18" charset="0"/>
                            <a:ea typeface="Cambria Math" panose="02040503050406030204" pitchFamily="18" charset="0"/>
                            <a:cs typeface="Times New Roman" panose="02020603050405020304" pitchFamily="18" charset="0"/>
                          </a:rPr>
                        </m:ctrlPr>
                      </m:fPr>
                      <m:num>
                        <m:r>
                          <a:rPr lang="en-IN" i="1">
                            <a:latin typeface="Cambria Math" panose="02040503050406030204" pitchFamily="18" charset="0"/>
                            <a:ea typeface="Cambria Math" panose="02040503050406030204" pitchFamily="18" charset="0"/>
                            <a:cs typeface="Times New Roman" panose="02020603050405020304" pitchFamily="18" charset="0"/>
                          </a:rPr>
                          <m:t>1</m:t>
                        </m:r>
                      </m:num>
                      <m:den>
                        <m:r>
                          <a:rPr lang="en-IN" i="1">
                            <a:latin typeface="Cambria Math" panose="02040503050406030204" pitchFamily="18" charset="0"/>
                            <a:ea typeface="Cambria Math" panose="02040503050406030204" pitchFamily="18" charset="0"/>
                            <a:cs typeface="Times New Roman" panose="02020603050405020304" pitchFamily="18" charset="0"/>
                          </a:rPr>
                          <m:t>√2</m:t>
                        </m:r>
                      </m:den>
                    </m:f>
                    <m:r>
                      <a:rPr lang="en-IN" b="0" i="0" smtClean="0">
                        <a:latin typeface="Cambria Math" panose="02040503050406030204" pitchFamily="18" charset="0"/>
                        <a:ea typeface="Cambria Math" panose="02040503050406030204" pitchFamily="18" charset="0"/>
                        <a:cs typeface="Times New Roman" panose="02020603050405020304" pitchFamily="18" charset="0"/>
                      </a:rPr>
                      <m:t>, </m:t>
                    </m:r>
                  </m:oMath>
                </a14:m>
                <a:endParaRPr lang="en-IN" b="0" dirty="0">
                  <a:ea typeface="Cambria Math" panose="02040503050406030204" pitchFamily="18" charset="0"/>
                  <a:cs typeface="Calibri" panose="020F0502020204030204" pitchFamily="34" charset="0"/>
                </a:endParaRPr>
              </a:p>
              <a:p>
                <a:pPr marL="0" indent="0" algn="just">
                  <a:lnSpc>
                    <a:spcPct val="150000"/>
                  </a:lnSpc>
                  <a:buNone/>
                </a:pPr>
                <a14:m>
                  <m:oMath xmlns:m="http://schemas.openxmlformats.org/officeDocument/2006/math">
                    <m:r>
                      <a:rPr lang="en-IN" i="1" smtClean="0">
                        <a:latin typeface="Cambria Math" panose="02040503050406030204" pitchFamily="18" charset="0"/>
                        <a:ea typeface="Cambria Math" panose="02040503050406030204" pitchFamily="18" charset="0"/>
                        <a:cs typeface="Times New Roman" panose="02020603050405020304" pitchFamily="18" charset="0"/>
                      </a:rPr>
                      <m:t>∅ </m:t>
                    </m:r>
                    <m:d>
                      <m:dPr>
                        <m:ctrlPr>
                          <a:rPr lang="en-IN" i="1">
                            <a:latin typeface="Cambria Math" panose="02040503050406030204" pitchFamily="18" charset="0"/>
                            <a:ea typeface="Cambria Math" panose="02040503050406030204" pitchFamily="18" charset="0"/>
                            <a:cs typeface="Times New Roman" panose="02020603050405020304" pitchFamily="18" charset="0"/>
                          </a:rPr>
                        </m:ctrlPr>
                      </m:dPr>
                      <m:e>
                        <m:r>
                          <a:rPr lang="en-IN" i="1">
                            <a:latin typeface="Cambria Math" panose="02040503050406030204" pitchFamily="18" charset="0"/>
                            <a:ea typeface="Cambria Math" panose="02040503050406030204" pitchFamily="18" charset="0"/>
                            <a:cs typeface="Times New Roman" panose="02020603050405020304" pitchFamily="18" charset="0"/>
                          </a:rPr>
                          <m:t>𝑡</m:t>
                        </m:r>
                        <m:r>
                          <a:rPr lang="en-IN" b="0" i="1" smtClean="0">
                            <a:latin typeface="Cambria Math" panose="02040503050406030204" pitchFamily="18" charset="0"/>
                            <a:ea typeface="Cambria Math" panose="02040503050406030204" pitchFamily="18" charset="0"/>
                            <a:cs typeface="Times New Roman" panose="02020603050405020304" pitchFamily="18" charset="0"/>
                          </a:rPr>
                          <m:t>−3</m:t>
                        </m:r>
                      </m:e>
                    </m:d>
                    <m:r>
                      <a:rPr lang="en-IN" b="0" i="1" smtClean="0">
                        <a:latin typeface="Cambria Math" panose="02040503050406030204" pitchFamily="18" charset="0"/>
                        <a:ea typeface="Cambria Math" panose="02040503050406030204" pitchFamily="18" charset="0"/>
                        <a:cs typeface="Times New Roman" panose="02020603050405020304" pitchFamily="18" charset="0"/>
                      </a:rPr>
                      <m:t>=</m:t>
                    </m:r>
                  </m:oMath>
                </a14:m>
                <a:r>
                  <a:rPr lang="en-IN" dirty="0">
                    <a:ea typeface="Cambria Math" panose="02040503050406030204" pitchFamily="18" charset="0"/>
                    <a:cs typeface="Calibri" panose="020F0502020204030204" pitchFamily="34" charset="0"/>
                  </a:rPr>
                  <a:t> </a:t>
                </a:r>
                <a14:m>
                  <m:oMath xmlns:m="http://schemas.openxmlformats.org/officeDocument/2006/math">
                    <m:r>
                      <a:rPr lang="en-IN" i="1">
                        <a:latin typeface="Cambria Math" panose="02040503050406030204" pitchFamily="18" charset="0"/>
                        <a:ea typeface="Cambria Math" panose="02040503050406030204" pitchFamily="18" charset="0"/>
                        <a:cs typeface="Times New Roman" panose="02020603050405020304" pitchFamily="18" charset="0"/>
                      </a:rPr>
                      <m:t>∅ </m:t>
                    </m:r>
                    <m:d>
                      <m:dPr>
                        <m:ctrlPr>
                          <a:rPr lang="en-IN" i="1">
                            <a:latin typeface="Cambria Math" panose="02040503050406030204" pitchFamily="18" charset="0"/>
                            <a:ea typeface="Cambria Math" panose="02040503050406030204" pitchFamily="18" charset="0"/>
                            <a:cs typeface="Times New Roman" panose="02020603050405020304" pitchFamily="18" charset="0"/>
                          </a:rPr>
                        </m:ctrlPr>
                      </m:dPr>
                      <m:e>
                        <m:r>
                          <a:rPr lang="en-IN" i="1">
                            <a:latin typeface="Cambria Math" panose="02040503050406030204" pitchFamily="18" charset="0"/>
                            <a:ea typeface="Cambria Math" panose="02040503050406030204" pitchFamily="18" charset="0"/>
                            <a:cs typeface="Times New Roman" panose="02020603050405020304" pitchFamily="18" charset="0"/>
                          </a:rPr>
                          <m:t>2</m:t>
                        </m:r>
                        <m:r>
                          <a:rPr lang="en-IN" i="1">
                            <a:latin typeface="Cambria Math" panose="02040503050406030204" pitchFamily="18" charset="0"/>
                            <a:ea typeface="Cambria Math" panose="02040503050406030204" pitchFamily="18" charset="0"/>
                            <a:cs typeface="Times New Roman" panose="02020603050405020304" pitchFamily="18" charset="0"/>
                          </a:rPr>
                          <m:t>𝑡</m:t>
                        </m:r>
                        <m:r>
                          <a:rPr lang="en-IN" i="1">
                            <a:latin typeface="Cambria Math" panose="02040503050406030204" pitchFamily="18" charset="0"/>
                            <a:ea typeface="Cambria Math" panose="02040503050406030204" pitchFamily="18" charset="0"/>
                            <a:cs typeface="Times New Roman" panose="02020603050405020304" pitchFamily="18" charset="0"/>
                          </a:rPr>
                          <m:t>−6</m:t>
                        </m:r>
                      </m:e>
                    </m:d>
                  </m:oMath>
                </a14:m>
                <a:r>
                  <a:rPr lang="en-IN" dirty="0">
                    <a:cs typeface="Calibri" panose="020F0502020204030204" pitchFamily="34" charset="0"/>
                  </a:rPr>
                  <a:t>+</a:t>
                </a:r>
                <a:r>
                  <a:rPr lang="en-IN" dirty="0">
                    <a:ea typeface="Cambria Math" panose="02040503050406030204" pitchFamily="18" charset="0"/>
                    <a:cs typeface="Calibri" panose="020F0502020204030204" pitchFamily="34" charset="0"/>
                  </a:rPr>
                  <a:t> </a:t>
                </a:r>
                <a14:m>
                  <m:oMath xmlns:m="http://schemas.openxmlformats.org/officeDocument/2006/math">
                    <m:r>
                      <a:rPr lang="en-IN" i="1">
                        <a:latin typeface="Cambria Math" panose="02040503050406030204" pitchFamily="18" charset="0"/>
                        <a:ea typeface="Cambria Math" panose="02040503050406030204" pitchFamily="18" charset="0"/>
                        <a:cs typeface="Times New Roman" panose="02020603050405020304" pitchFamily="18" charset="0"/>
                      </a:rPr>
                      <m:t>∅ </m:t>
                    </m:r>
                    <m:d>
                      <m:dPr>
                        <m:ctrlPr>
                          <a:rPr lang="en-IN" i="1">
                            <a:latin typeface="Cambria Math" panose="02040503050406030204" pitchFamily="18" charset="0"/>
                            <a:ea typeface="Cambria Math" panose="02040503050406030204" pitchFamily="18" charset="0"/>
                            <a:cs typeface="Times New Roman" panose="02020603050405020304" pitchFamily="18" charset="0"/>
                          </a:rPr>
                        </m:ctrlPr>
                      </m:dPr>
                      <m:e>
                        <m:r>
                          <a:rPr lang="en-IN" i="1">
                            <a:latin typeface="Cambria Math" panose="02040503050406030204" pitchFamily="18" charset="0"/>
                            <a:ea typeface="Cambria Math" panose="02040503050406030204" pitchFamily="18" charset="0"/>
                            <a:cs typeface="Times New Roman" panose="02020603050405020304" pitchFamily="18" charset="0"/>
                          </a:rPr>
                          <m:t>2</m:t>
                        </m:r>
                        <m:r>
                          <a:rPr lang="en-IN" i="1">
                            <a:latin typeface="Cambria Math" panose="02040503050406030204" pitchFamily="18" charset="0"/>
                            <a:ea typeface="Cambria Math" panose="02040503050406030204" pitchFamily="18" charset="0"/>
                            <a:cs typeface="Times New Roman" panose="02020603050405020304" pitchFamily="18" charset="0"/>
                          </a:rPr>
                          <m:t>𝑡</m:t>
                        </m:r>
                        <m:r>
                          <a:rPr lang="en-IN" i="1">
                            <a:latin typeface="Cambria Math" panose="02040503050406030204" pitchFamily="18" charset="0"/>
                            <a:ea typeface="Cambria Math" panose="02040503050406030204" pitchFamily="18" charset="0"/>
                            <a:cs typeface="Times New Roman" panose="02020603050405020304" pitchFamily="18" charset="0"/>
                          </a:rPr>
                          <m:t>−7</m:t>
                        </m:r>
                      </m:e>
                    </m:d>
                  </m:oMath>
                </a14:m>
                <a:r>
                  <a:rPr lang="en-IN" dirty="0">
                    <a:cs typeface="Calibri" panose="020F0502020204030204" pitchFamily="34" charset="0"/>
                  </a:rPr>
                  <a:t>, which we have seen earlier.</a:t>
                </a:r>
              </a:p>
              <a:p>
                <a:pPr marL="0" indent="0" algn="just">
                  <a:lnSpc>
                    <a:spcPct val="150000"/>
                  </a:lnSpc>
                  <a:buNone/>
                </a:pPr>
                <a:endParaRPr lang="en-IN" b="0" dirty="0">
                  <a:ea typeface="Cambria Math" panose="02040503050406030204" pitchFamily="18" charset="0"/>
                  <a:cs typeface="Calibri" panose="020F0502020204030204" pitchFamily="34" charset="0"/>
                </a:endParaRPr>
              </a:p>
              <a:p>
                <a:pPr marL="0" indent="0" algn="just">
                  <a:lnSpc>
                    <a:spcPct val="150000"/>
                  </a:lnSpc>
                  <a:buNone/>
                </a:pPr>
                <a:endParaRPr lang="en-IN" dirty="0">
                  <a:cs typeface="Calibri" panose="020F0502020204030204" pitchFamily="34" charset="0"/>
                </a:endParaRPr>
              </a:p>
              <a:p>
                <a:pPr marL="0" indent="0" algn="just">
                  <a:lnSpc>
                    <a:spcPct val="150000"/>
                  </a:lnSpc>
                  <a:buNone/>
                </a:pPr>
                <a:endParaRPr lang="en-IN" dirty="0">
                  <a:cs typeface="Calibri" panose="020F0502020204030204" pitchFamily="34" charset="0"/>
                </a:endParaRPr>
              </a:p>
              <a:p>
                <a:pPr marL="0" indent="0" algn="just">
                  <a:lnSpc>
                    <a:spcPct val="150000"/>
                  </a:lnSpc>
                  <a:buNone/>
                </a:pPr>
                <a:endParaRPr lang="en-IN" dirty="0">
                  <a:cs typeface="Calibri" panose="020F0502020204030204" pitchFamily="34" charset="0"/>
                </a:endParaRPr>
              </a:p>
            </p:txBody>
          </p:sp>
        </mc:Choice>
        <mc:Fallback xmlns="">
          <p:sp>
            <p:nvSpPr>
              <p:cNvPr id="3" name="Content Placeholder 2">
                <a:extLst>
                  <a:ext uri="{FF2B5EF4-FFF2-40B4-BE49-F238E27FC236}">
                    <a16:creationId xmlns:a16="http://schemas.microsoft.com/office/drawing/2014/main" id="{F7CF4BB1-A43A-40F5-B409-926105B1A88F}"/>
                  </a:ext>
                </a:extLst>
              </p:cNvPr>
              <p:cNvSpPr>
                <a:spLocks noGrp="1" noRot="1" noChangeAspect="1" noMove="1" noResize="1" noEditPoints="1" noAdjustHandles="1" noChangeArrowheads="1" noChangeShapeType="1" noTextEdit="1"/>
              </p:cNvSpPr>
              <p:nvPr>
                <p:ph idx="1"/>
              </p:nvPr>
            </p:nvSpPr>
            <p:spPr>
              <a:xfrm>
                <a:off x="1047963" y="1510307"/>
                <a:ext cx="10489916" cy="5195382"/>
              </a:xfrm>
              <a:blipFill>
                <a:blip r:embed="rId3"/>
                <a:stretch>
                  <a:fillRect l="-755"/>
                </a:stretch>
              </a:blipFill>
            </p:spPr>
            <p:txBody>
              <a:bodyPr/>
              <a:lstStyle/>
              <a:p>
                <a:r>
                  <a:rPr lang="en-IN">
                    <a:noFill/>
                  </a:rPr>
                  <a:t> </a:t>
                </a:r>
              </a:p>
            </p:txBody>
          </p:sp>
        </mc:Fallback>
      </mc:AlternateContent>
      <p:sp>
        <p:nvSpPr>
          <p:cNvPr id="6" name="Date Placeholder 5"/>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9D2B7D6E-B43D-4FA0-86C9-73768FD7914A}"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t>1/6/2023</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4" name="Footer Placeholder 3">
            <a:extLst>
              <a:ext uri="{FF2B5EF4-FFF2-40B4-BE49-F238E27FC236}">
                <a16:creationId xmlns:a16="http://schemas.microsoft.com/office/drawing/2014/main" id="{2E49F929-87CA-4994-9885-A2D8887FAA14}"/>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Faculty Name    Dr. Kunti Mishra         Unit Number 5</a:t>
            </a: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100</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8" name="AutoShape 3" descr="\sum _{{n\in \mathbb{Z } }}a_{n}a_{{n+2m}}=2\delta _{{m,0}}">
            <a:extLst>
              <a:ext uri="{FF2B5EF4-FFF2-40B4-BE49-F238E27FC236}">
                <a16:creationId xmlns:a16="http://schemas.microsoft.com/office/drawing/2014/main" id="{AB3D42A1-9E33-43B9-8BCF-DAF5433CDC4E}"/>
              </a:ext>
            </a:extLst>
          </p:cNvPr>
          <p:cNvSpPr>
            <a:spLocks noChangeAspect="1" noChangeArrowheads="1"/>
          </p:cNvSpPr>
          <p:nvPr/>
        </p:nvSpPr>
        <p:spPr bwMode="auto">
          <a:xfrm>
            <a:off x="194302" y="1676747"/>
            <a:ext cx="309896" cy="322632"/>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0" name="AutoShape 4" descr="{\displaystyle \delta _{m,n}}">
            <a:extLst>
              <a:ext uri="{FF2B5EF4-FFF2-40B4-BE49-F238E27FC236}">
                <a16:creationId xmlns:a16="http://schemas.microsoft.com/office/drawing/2014/main" id="{4F9A680A-00AE-4DA1-BA87-C5A0898020A6}"/>
              </a:ext>
            </a:extLst>
          </p:cNvPr>
          <p:cNvSpPr>
            <a:spLocks noChangeAspect="1" noChangeArrowheads="1"/>
          </p:cNvSpPr>
          <p:nvPr/>
        </p:nvSpPr>
        <p:spPr bwMode="auto">
          <a:xfrm>
            <a:off x="573715" y="1965672"/>
            <a:ext cx="309896" cy="322632"/>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12" name="Picture 11">
            <a:extLst>
              <a:ext uri="{FF2B5EF4-FFF2-40B4-BE49-F238E27FC236}">
                <a16:creationId xmlns:a16="http://schemas.microsoft.com/office/drawing/2014/main" id="{FE335085-5551-1091-4235-49CC07121B5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320" y="-41148"/>
            <a:ext cx="1295400" cy="665251"/>
          </a:xfrm>
          <a:prstGeom prst="rect">
            <a:avLst/>
          </a:prstGeom>
        </p:spPr>
      </p:pic>
      <p:sp>
        <p:nvSpPr>
          <p:cNvPr id="13" name="Title 1">
            <a:extLst>
              <a:ext uri="{FF2B5EF4-FFF2-40B4-BE49-F238E27FC236}">
                <a16:creationId xmlns:a16="http://schemas.microsoft.com/office/drawing/2014/main" id="{AB023673-EABA-6B8F-79D6-3E60D99388BC}"/>
              </a:ext>
            </a:extLst>
          </p:cNvPr>
          <p:cNvSpPr txBox="1">
            <a:spLocks/>
          </p:cNvSpPr>
          <p:nvPr/>
        </p:nvSpPr>
        <p:spPr>
          <a:xfrm>
            <a:off x="1315720" y="0"/>
            <a:ext cx="10876280" cy="665251"/>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IN" sz="2400" b="1" dirty="0">
                <a:cs typeface="Calibri" panose="020F0502020204030204" pitchFamily="34" charset="0"/>
              </a:rPr>
              <a:t>Signal Decomposition</a:t>
            </a:r>
            <a:r>
              <a:rPr lang="en-US" sz="2400" b="1" dirty="0">
                <a:latin typeface="+mj-lt"/>
                <a:cs typeface="Calibri" panose="020F0502020204030204" pitchFamily="34" charset="0"/>
              </a:rPr>
              <a:t>(CO5)</a:t>
            </a:r>
          </a:p>
        </p:txBody>
      </p:sp>
    </p:spTree>
    <p:extLst>
      <p:ext uri="{BB962C8B-B14F-4D97-AF65-F5344CB8AC3E}">
        <p14:creationId xmlns:p14="http://schemas.microsoft.com/office/powerpoint/2010/main" val="3793244848"/>
      </p:ext>
    </p:extLst>
  </p:cSld>
  <p:clrMapOvr>
    <a:masterClrMapping/>
  </p:clrMapOvr>
  <p:transition spd="slow">
    <p:push dir="u"/>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7CF4BB1-A43A-40F5-B409-926105B1A88F}"/>
                  </a:ext>
                </a:extLst>
              </p:cNvPr>
              <p:cNvSpPr>
                <a:spLocks noGrp="1"/>
              </p:cNvSpPr>
              <p:nvPr>
                <p:ph idx="1"/>
              </p:nvPr>
            </p:nvSpPr>
            <p:spPr>
              <a:xfrm>
                <a:off x="1047962" y="1150706"/>
                <a:ext cx="10715947" cy="5554983"/>
              </a:xfrm>
            </p:spPr>
            <p:txBody>
              <a:bodyPr>
                <a:normAutofit/>
              </a:bodyPr>
              <a:lstStyle/>
              <a:p>
                <a:pPr marL="0" indent="0" algn="just">
                  <a:lnSpc>
                    <a:spcPct val="160000"/>
                  </a:lnSpc>
                  <a:buNone/>
                </a:pPr>
                <a:r>
                  <a:rPr lang="en-IN" dirty="0">
                    <a:cs typeface="Calibri" panose="020F0502020204030204" pitchFamily="34" charset="0"/>
                  </a:rPr>
                  <a:t>If we denote </a:t>
                </a:r>
                <a:r>
                  <a:rPr lang="en-IN" i="1" dirty="0" err="1">
                    <a:cs typeface="Calibri" panose="020F0502020204030204" pitchFamily="34" charset="0"/>
                  </a:rPr>
                  <a:t>V</a:t>
                </a:r>
                <a:r>
                  <a:rPr lang="en-IN" i="1" baseline="-25000" dirty="0" err="1">
                    <a:cs typeface="Calibri" panose="020F0502020204030204" pitchFamily="34" charset="0"/>
                  </a:rPr>
                  <a:t>j</a:t>
                </a:r>
                <a:r>
                  <a:rPr lang="en-IN" dirty="0">
                    <a:cs typeface="Calibri" panose="020F0502020204030204" pitchFamily="34" charset="0"/>
                  </a:rPr>
                  <a:t> as </a:t>
                </a:r>
                <a14:m>
                  <m:oMath xmlns:m="http://schemas.openxmlformats.org/officeDocument/2006/math">
                    <m:sSub>
                      <m:sSubPr>
                        <m:ctrlPr>
                          <a:rPr lang="en-IN" i="1" smtClean="0">
                            <a:latin typeface="Cambria Math" panose="02040503050406030204" pitchFamily="18" charset="0"/>
                            <a:cs typeface="Times New Roman" panose="02020603050405020304" pitchFamily="18" charset="0"/>
                          </a:rPr>
                        </m:ctrlPr>
                      </m:sSubPr>
                      <m:e>
                        <m:r>
                          <a:rPr lang="en-IN" i="1">
                            <a:latin typeface="Cambria Math" panose="02040503050406030204" pitchFamily="18" charset="0"/>
                            <a:cs typeface="Times New Roman" panose="02020603050405020304" pitchFamily="18" charset="0"/>
                          </a:rPr>
                          <m:t>𝑉</m:t>
                        </m:r>
                      </m:e>
                      <m:sub>
                        <m:r>
                          <a:rPr lang="en-IN" b="0" i="1" smtClean="0">
                            <a:latin typeface="Cambria Math" panose="02040503050406030204" pitchFamily="18" charset="0"/>
                            <a:cs typeface="Times New Roman" panose="02020603050405020304" pitchFamily="18" charset="0"/>
                          </a:rPr>
                          <m:t>𝑗</m:t>
                        </m:r>
                      </m:sub>
                    </m:sSub>
                    <m:r>
                      <a:rPr lang="en-IN" i="1">
                        <a:latin typeface="Cambria Math" panose="02040503050406030204" pitchFamily="18" charset="0"/>
                        <a:cs typeface="Times New Roman" panose="02020603050405020304" pitchFamily="18" charset="0"/>
                      </a:rPr>
                      <m:t>=</m:t>
                    </m:r>
                    <m:func>
                      <m:funcPr>
                        <m:ctrlPr>
                          <a:rPr lang="en-IN" i="1">
                            <a:latin typeface="Cambria Math" panose="02040503050406030204" pitchFamily="18" charset="0"/>
                            <a:cs typeface="Times New Roman" panose="02020603050405020304" pitchFamily="18" charset="0"/>
                          </a:rPr>
                        </m:ctrlPr>
                      </m:funcPr>
                      <m:fName>
                        <m:limLow>
                          <m:limLowPr>
                            <m:ctrlPr>
                              <a:rPr lang="en-IN" i="1">
                                <a:latin typeface="Cambria Math" panose="02040503050406030204" pitchFamily="18" charset="0"/>
                                <a:cs typeface="Times New Roman" panose="02020603050405020304" pitchFamily="18" charset="0"/>
                              </a:rPr>
                            </m:ctrlPr>
                          </m:limLowPr>
                          <m:e>
                            <m:r>
                              <m:rPr>
                                <m:sty m:val="p"/>
                              </m:rPr>
                              <a:rPr lang="en-IN">
                                <a:latin typeface="Cambria Math" panose="02040503050406030204" pitchFamily="18" charset="0"/>
                                <a:cs typeface="Times New Roman" panose="02020603050405020304" pitchFamily="18" charset="0"/>
                              </a:rPr>
                              <m:t>Span</m:t>
                            </m:r>
                          </m:e>
                          <m:lim>
                            <m:r>
                              <a:rPr lang="en-IN" i="1">
                                <a:latin typeface="Cambria Math" panose="02040503050406030204" pitchFamily="18" charset="0"/>
                                <a:cs typeface="Times New Roman" panose="02020603050405020304" pitchFamily="18" charset="0"/>
                              </a:rPr>
                              <m:t>𝑘</m:t>
                            </m:r>
                          </m:lim>
                        </m:limLow>
                      </m:fName>
                      <m:e>
                        <m:r>
                          <a:rPr lang="en-IN" i="1">
                            <a:latin typeface="Cambria Math" panose="02040503050406030204" pitchFamily="18" charset="0"/>
                            <a:cs typeface="Times New Roman" panose="02020603050405020304" pitchFamily="18" charset="0"/>
                          </a:rPr>
                          <m:t>{</m:t>
                        </m:r>
                        <m:acc>
                          <m:accPr>
                            <m:chr m:val="̅"/>
                            <m:ctrlPr>
                              <a:rPr lang="en-IN" i="1">
                                <a:latin typeface="Cambria Math" panose="02040503050406030204" pitchFamily="18" charset="0"/>
                                <a:cs typeface="Times New Roman" panose="02020603050405020304" pitchFamily="18" charset="0"/>
                              </a:rPr>
                            </m:ctrlPr>
                          </m:accPr>
                          <m:e>
                            <m:sSup>
                              <m:sSupPr>
                                <m:ctrlPr>
                                  <a:rPr lang="en-IN" i="1" smtClean="0">
                                    <a:latin typeface="Cambria Math" panose="02040503050406030204" pitchFamily="18" charset="0"/>
                                    <a:cs typeface="Times New Roman" panose="02020603050405020304" pitchFamily="18" charset="0"/>
                                  </a:rPr>
                                </m:ctrlPr>
                              </m:sSupPr>
                              <m:e>
                                <m:r>
                                  <a:rPr lang="en-IN" b="0" i="1" smtClean="0">
                                    <a:latin typeface="Cambria Math" panose="02040503050406030204" pitchFamily="18" charset="0"/>
                                    <a:cs typeface="Times New Roman" panose="02020603050405020304" pitchFamily="18" charset="0"/>
                                  </a:rPr>
                                  <m:t>2</m:t>
                                </m:r>
                              </m:e>
                              <m:sup>
                                <m:r>
                                  <a:rPr lang="en-IN" b="0" i="1" smtClean="0">
                                    <a:latin typeface="Cambria Math" panose="02040503050406030204" pitchFamily="18" charset="0"/>
                                    <a:cs typeface="Times New Roman" panose="02020603050405020304" pitchFamily="18" charset="0"/>
                                  </a:rPr>
                                  <m:t>𝑗</m:t>
                                </m:r>
                                <m:r>
                                  <a:rPr lang="en-IN" b="0" i="1" smtClean="0">
                                    <a:latin typeface="Cambria Math" panose="02040503050406030204" pitchFamily="18" charset="0"/>
                                    <a:cs typeface="Times New Roman" panose="02020603050405020304" pitchFamily="18" charset="0"/>
                                  </a:rPr>
                                  <m:t>/2</m:t>
                                </m:r>
                              </m:sup>
                            </m:sSup>
                            <m:r>
                              <a:rPr lang="en-IN" i="1">
                                <a:latin typeface="Cambria Math" panose="02040503050406030204" pitchFamily="18" charset="0"/>
                                <a:ea typeface="Cambria Math" panose="02040503050406030204" pitchFamily="18" charset="0"/>
                                <a:cs typeface="Times New Roman" panose="02020603050405020304" pitchFamily="18" charset="0"/>
                              </a:rPr>
                              <m:t>∅</m:t>
                            </m:r>
                            <m:d>
                              <m:dPr>
                                <m:ctrlPr>
                                  <a:rPr lang="en-IN" i="1">
                                    <a:latin typeface="Cambria Math" panose="02040503050406030204" pitchFamily="18" charset="0"/>
                                    <a:ea typeface="Cambria Math" panose="02040503050406030204" pitchFamily="18" charset="0"/>
                                    <a:cs typeface="Times New Roman" panose="02020603050405020304" pitchFamily="18" charset="0"/>
                                  </a:rPr>
                                </m:ctrlPr>
                              </m:dPr>
                              <m:e>
                                <m:sSup>
                                  <m:sSupPr>
                                    <m:ctrlPr>
                                      <a:rPr lang="en-IN" i="1" smtClean="0">
                                        <a:latin typeface="Cambria Math" panose="02040503050406030204" pitchFamily="18" charset="0"/>
                                        <a:ea typeface="Cambria Math" panose="02040503050406030204" pitchFamily="18" charset="0"/>
                                        <a:cs typeface="Times New Roman" panose="02020603050405020304" pitchFamily="18" charset="0"/>
                                      </a:rPr>
                                    </m:ctrlPr>
                                  </m:sSupPr>
                                  <m:e>
                                    <m:r>
                                      <a:rPr lang="en-IN" b="0" i="1" smtClean="0">
                                        <a:latin typeface="Cambria Math" panose="02040503050406030204" pitchFamily="18" charset="0"/>
                                        <a:ea typeface="Cambria Math" panose="02040503050406030204" pitchFamily="18" charset="0"/>
                                        <a:cs typeface="Times New Roman" panose="02020603050405020304" pitchFamily="18" charset="0"/>
                                      </a:rPr>
                                      <m:t>2</m:t>
                                    </m:r>
                                  </m:e>
                                  <m:sup>
                                    <m:r>
                                      <a:rPr lang="en-IN" b="0" i="1" smtClean="0">
                                        <a:latin typeface="Cambria Math" panose="02040503050406030204" pitchFamily="18" charset="0"/>
                                        <a:ea typeface="Cambria Math" panose="02040503050406030204" pitchFamily="18" charset="0"/>
                                        <a:cs typeface="Times New Roman" panose="02020603050405020304" pitchFamily="18" charset="0"/>
                                      </a:rPr>
                                      <m:t>𝑗</m:t>
                                    </m:r>
                                  </m:sup>
                                </m:sSup>
                                <m:r>
                                  <a:rPr lang="en-IN" i="1">
                                    <a:latin typeface="Cambria Math" panose="02040503050406030204" pitchFamily="18" charset="0"/>
                                    <a:ea typeface="Cambria Math" panose="02040503050406030204" pitchFamily="18" charset="0"/>
                                    <a:cs typeface="Times New Roman" panose="02020603050405020304" pitchFamily="18" charset="0"/>
                                  </a:rPr>
                                  <m:t>𝑡</m:t>
                                </m:r>
                                <m:r>
                                  <a:rPr lang="en-IN" i="1">
                                    <a:latin typeface="Cambria Math" panose="02040503050406030204" pitchFamily="18" charset="0"/>
                                    <a:ea typeface="Cambria Math" panose="02040503050406030204" pitchFamily="18" charset="0"/>
                                    <a:cs typeface="Times New Roman" panose="02020603050405020304" pitchFamily="18" charset="0"/>
                                  </a:rPr>
                                  <m:t>−</m:t>
                                </m:r>
                                <m:r>
                                  <a:rPr lang="en-IN" i="1">
                                    <a:latin typeface="Cambria Math" panose="02040503050406030204" pitchFamily="18" charset="0"/>
                                    <a:ea typeface="Cambria Math" panose="02040503050406030204" pitchFamily="18" charset="0"/>
                                    <a:cs typeface="Times New Roman" panose="02020603050405020304" pitchFamily="18" charset="0"/>
                                  </a:rPr>
                                  <m:t>𝑘</m:t>
                                </m:r>
                              </m:e>
                            </m:d>
                          </m:e>
                        </m:acc>
                        <m:r>
                          <a:rPr lang="en-IN" i="1">
                            <a:latin typeface="Cambria Math" panose="02040503050406030204" pitchFamily="18" charset="0"/>
                            <a:cs typeface="Times New Roman" panose="02020603050405020304" pitchFamily="18" charset="0"/>
                          </a:rPr>
                          <m:t>}</m:t>
                        </m:r>
                      </m:e>
                    </m:func>
                  </m:oMath>
                </a14:m>
                <a:endParaRPr lang="en-IN" dirty="0">
                  <a:cs typeface="Calibri" panose="020F0502020204030204" pitchFamily="34" charset="0"/>
                </a:endParaRPr>
              </a:p>
              <a:p>
                <a:pPr marL="0" indent="0" algn="just">
                  <a:lnSpc>
                    <a:spcPct val="160000"/>
                  </a:lnSpc>
                  <a:buNone/>
                </a:pPr>
                <a:r>
                  <a:rPr lang="en-IN" dirty="0">
                    <a:ea typeface="Cambria Math" panose="02040503050406030204" pitchFamily="18" charset="0"/>
                    <a:cs typeface="Calibri" panose="020F0502020204030204" pitchFamily="34" charset="0"/>
                  </a:rPr>
                  <a:t>Then any function </a:t>
                </a:r>
                <a:r>
                  <a:rPr lang="en-IN" i="1" dirty="0">
                    <a:ea typeface="Cambria Math" panose="02040503050406030204" pitchFamily="18" charset="0"/>
                    <a:cs typeface="Calibri" panose="020F0502020204030204" pitchFamily="34" charset="0"/>
                  </a:rPr>
                  <a:t>f</a:t>
                </a:r>
                <a:r>
                  <a:rPr lang="en-IN" dirty="0">
                    <a:ea typeface="Cambria Math" panose="02040503050406030204" pitchFamily="18" charset="0"/>
                    <a:cs typeface="Calibri" panose="020F0502020204030204" pitchFamily="34" charset="0"/>
                  </a:rPr>
                  <a:t>(</a:t>
                </a:r>
                <a:r>
                  <a:rPr lang="en-IN" i="1" dirty="0">
                    <a:ea typeface="Cambria Math" panose="02040503050406030204" pitchFamily="18" charset="0"/>
                    <a:cs typeface="Calibri" panose="020F0502020204030204" pitchFamily="34" charset="0"/>
                  </a:rPr>
                  <a:t>t</a:t>
                </a:r>
                <a:r>
                  <a:rPr lang="en-IN" dirty="0">
                    <a:ea typeface="Cambria Math" panose="02040503050406030204" pitchFamily="18" charset="0"/>
                    <a:cs typeface="Calibri" panose="020F0502020204030204" pitchFamily="34" charset="0"/>
                  </a:rPr>
                  <a:t>) in </a:t>
                </a:r>
                <a14:m>
                  <m:oMath xmlns:m="http://schemas.openxmlformats.org/officeDocument/2006/math">
                    <m:sSub>
                      <m:sSubPr>
                        <m:ctrlPr>
                          <a:rPr lang="en-IN" i="1" smtClean="0">
                            <a:latin typeface="Cambria Math" panose="02040503050406030204" pitchFamily="18" charset="0"/>
                            <a:cs typeface="Times New Roman" panose="02020603050405020304" pitchFamily="18" charset="0"/>
                          </a:rPr>
                        </m:ctrlPr>
                      </m:sSubPr>
                      <m:e>
                        <m:r>
                          <a:rPr lang="en-IN" i="1">
                            <a:latin typeface="Cambria Math" panose="02040503050406030204" pitchFamily="18" charset="0"/>
                            <a:cs typeface="Times New Roman" panose="02020603050405020304" pitchFamily="18" charset="0"/>
                          </a:rPr>
                          <m:t>𝑉</m:t>
                        </m:r>
                      </m:e>
                      <m:sub>
                        <m:r>
                          <a:rPr lang="en-IN" b="0" i="1" smtClean="0">
                            <a:latin typeface="Cambria Math" panose="02040503050406030204" pitchFamily="18" charset="0"/>
                            <a:cs typeface="Times New Roman" panose="02020603050405020304" pitchFamily="18" charset="0"/>
                          </a:rPr>
                          <m:t>𝑗</m:t>
                        </m:r>
                        <m:r>
                          <a:rPr lang="en-IN" b="0" i="1" smtClean="0">
                            <a:latin typeface="Cambria Math" panose="02040503050406030204" pitchFamily="18" charset="0"/>
                            <a:cs typeface="Times New Roman" panose="02020603050405020304" pitchFamily="18" charset="0"/>
                          </a:rPr>
                          <m:t>+1</m:t>
                        </m:r>
                      </m:sub>
                    </m:sSub>
                  </m:oMath>
                </a14:m>
                <a:r>
                  <a:rPr lang="en-IN" dirty="0">
                    <a:ea typeface="Cambria Math" panose="02040503050406030204" pitchFamily="18" charset="0"/>
                    <a:cs typeface="Calibri" panose="020F0502020204030204" pitchFamily="34" charset="0"/>
                  </a:rPr>
                  <a:t> implies </a:t>
                </a:r>
                <a14:m>
                  <m:oMath xmlns:m="http://schemas.openxmlformats.org/officeDocument/2006/math">
                    <m:r>
                      <a:rPr lang="en-IN" b="0" i="1" smtClean="0">
                        <a:latin typeface="Cambria Math" panose="02040503050406030204" pitchFamily="18" charset="0"/>
                        <a:ea typeface="Cambria Math" panose="02040503050406030204" pitchFamily="18" charset="0"/>
                        <a:cs typeface="Times New Roman" panose="02020603050405020304" pitchFamily="18" charset="0"/>
                      </a:rPr>
                      <m:t>𝑓</m:t>
                    </m:r>
                    <m:d>
                      <m:dPr>
                        <m:ctrlPr>
                          <a:rPr lang="en-IN" b="0" i="1" smtClean="0">
                            <a:latin typeface="Cambria Math" panose="02040503050406030204" pitchFamily="18" charset="0"/>
                            <a:ea typeface="Cambria Math" panose="02040503050406030204" pitchFamily="18" charset="0"/>
                            <a:cs typeface="Times New Roman" panose="02020603050405020304" pitchFamily="18" charset="0"/>
                          </a:rPr>
                        </m:ctrlPr>
                      </m:dPr>
                      <m:e>
                        <m:r>
                          <a:rPr lang="en-IN" b="0" i="1" smtClean="0">
                            <a:latin typeface="Cambria Math" panose="02040503050406030204" pitchFamily="18" charset="0"/>
                            <a:ea typeface="Cambria Math" panose="02040503050406030204" pitchFamily="18" charset="0"/>
                            <a:cs typeface="Times New Roman" panose="02020603050405020304" pitchFamily="18" charset="0"/>
                          </a:rPr>
                          <m:t>𝑡</m:t>
                        </m:r>
                      </m:e>
                    </m:d>
                    <m:r>
                      <a:rPr lang="en-IN" b="0" i="1" smtClean="0">
                        <a:latin typeface="Cambria Math" panose="02040503050406030204" pitchFamily="18" charset="0"/>
                        <a:ea typeface="Cambria Math" panose="02040503050406030204" pitchFamily="18" charset="0"/>
                        <a:cs typeface="Times New Roman" panose="02020603050405020304" pitchFamily="18" charset="0"/>
                      </a:rPr>
                      <m:t>=</m:t>
                    </m:r>
                    <m:nary>
                      <m:naryPr>
                        <m:chr m:val="∑"/>
                        <m:supHide m:val="on"/>
                        <m:ctrlPr>
                          <a:rPr lang="en-IN" b="0" i="1" smtClean="0">
                            <a:latin typeface="Cambria Math" panose="02040503050406030204" pitchFamily="18" charset="0"/>
                            <a:ea typeface="Cambria Math" panose="02040503050406030204" pitchFamily="18" charset="0"/>
                            <a:cs typeface="Times New Roman" panose="02020603050405020304" pitchFamily="18" charset="0"/>
                          </a:rPr>
                        </m:ctrlPr>
                      </m:naryPr>
                      <m:sub>
                        <m:r>
                          <m:rPr>
                            <m:brk m:alnAt="7"/>
                          </m:rPr>
                          <a:rPr lang="en-IN" b="0" i="1" smtClean="0">
                            <a:latin typeface="Cambria Math" panose="02040503050406030204" pitchFamily="18" charset="0"/>
                            <a:ea typeface="Cambria Math" panose="02040503050406030204" pitchFamily="18" charset="0"/>
                            <a:cs typeface="Times New Roman" panose="02020603050405020304" pitchFamily="18" charset="0"/>
                          </a:rPr>
                          <m:t>𝑘</m:t>
                        </m:r>
                      </m:sub>
                      <m:sup/>
                      <m:e>
                        <m:sSub>
                          <m:sSubPr>
                            <m:ctrlPr>
                              <a:rPr lang="en-IN" b="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IN" b="0" i="1" smtClean="0">
                                <a:latin typeface="Cambria Math" panose="02040503050406030204" pitchFamily="18" charset="0"/>
                                <a:ea typeface="Cambria Math" panose="02040503050406030204" pitchFamily="18" charset="0"/>
                                <a:cs typeface="Times New Roman" panose="02020603050405020304" pitchFamily="18" charset="0"/>
                              </a:rPr>
                              <m:t>𝑠</m:t>
                            </m:r>
                          </m:e>
                          <m:sub>
                            <m:r>
                              <a:rPr lang="en-IN" b="0" i="1" smtClean="0">
                                <a:latin typeface="Cambria Math" panose="02040503050406030204" pitchFamily="18" charset="0"/>
                                <a:ea typeface="Cambria Math" panose="02040503050406030204" pitchFamily="18" charset="0"/>
                                <a:cs typeface="Times New Roman" panose="02020603050405020304" pitchFamily="18" charset="0"/>
                              </a:rPr>
                              <m:t>𝑗</m:t>
                            </m:r>
                            <m:r>
                              <a:rPr lang="en-IN" b="0" i="1" smtClean="0">
                                <a:latin typeface="Cambria Math" panose="02040503050406030204" pitchFamily="18" charset="0"/>
                                <a:ea typeface="Cambria Math" panose="02040503050406030204" pitchFamily="18" charset="0"/>
                                <a:cs typeface="Times New Roman" panose="02020603050405020304" pitchFamily="18" charset="0"/>
                              </a:rPr>
                              <m:t>+1</m:t>
                            </m:r>
                          </m:sub>
                        </m:sSub>
                        <m:r>
                          <a:rPr lang="en-IN" b="0" i="1" smtClean="0">
                            <a:latin typeface="Cambria Math" panose="02040503050406030204" pitchFamily="18" charset="0"/>
                            <a:ea typeface="Cambria Math" panose="02040503050406030204" pitchFamily="18" charset="0"/>
                            <a:cs typeface="Times New Roman" panose="02020603050405020304" pitchFamily="18" charset="0"/>
                          </a:rPr>
                          <m:t>(</m:t>
                        </m:r>
                        <m:r>
                          <a:rPr lang="en-IN" b="0" i="1" smtClean="0">
                            <a:latin typeface="Cambria Math" panose="02040503050406030204" pitchFamily="18" charset="0"/>
                            <a:ea typeface="Cambria Math" panose="02040503050406030204" pitchFamily="18" charset="0"/>
                            <a:cs typeface="Times New Roman" panose="02020603050405020304" pitchFamily="18" charset="0"/>
                          </a:rPr>
                          <m:t>𝑘</m:t>
                        </m:r>
                        <m:r>
                          <a:rPr lang="en-IN" b="0" i="1" smtClean="0">
                            <a:latin typeface="Cambria Math" panose="02040503050406030204" pitchFamily="18" charset="0"/>
                            <a:ea typeface="Cambria Math" panose="02040503050406030204" pitchFamily="18" charset="0"/>
                            <a:cs typeface="Times New Roman" panose="02020603050405020304" pitchFamily="18" charset="0"/>
                          </a:rPr>
                          <m:t>)</m:t>
                        </m:r>
                        <m:sSup>
                          <m:sSupPr>
                            <m:ctrlPr>
                              <a:rPr lang="en-IN" b="0" i="1" smtClean="0">
                                <a:latin typeface="Cambria Math" panose="02040503050406030204" pitchFamily="18" charset="0"/>
                                <a:ea typeface="Cambria Math" panose="02040503050406030204" pitchFamily="18" charset="0"/>
                                <a:cs typeface="Times New Roman" panose="02020603050405020304" pitchFamily="18" charset="0"/>
                              </a:rPr>
                            </m:ctrlPr>
                          </m:sSupPr>
                          <m:e>
                            <m:r>
                              <a:rPr lang="en-IN" b="0" i="1" smtClean="0">
                                <a:latin typeface="Cambria Math" panose="02040503050406030204" pitchFamily="18" charset="0"/>
                                <a:ea typeface="Cambria Math" panose="02040503050406030204" pitchFamily="18" charset="0"/>
                                <a:cs typeface="Times New Roman" panose="02020603050405020304" pitchFamily="18" charset="0"/>
                              </a:rPr>
                              <m:t>2</m:t>
                            </m:r>
                          </m:e>
                          <m:sup>
                            <m:r>
                              <a:rPr lang="en-IN" b="0" i="1" smtClean="0">
                                <a:latin typeface="Cambria Math" panose="02040503050406030204" pitchFamily="18" charset="0"/>
                                <a:ea typeface="Cambria Math" panose="02040503050406030204" pitchFamily="18" charset="0"/>
                                <a:cs typeface="Times New Roman" panose="02020603050405020304" pitchFamily="18" charset="0"/>
                              </a:rPr>
                              <m:t>(</m:t>
                            </m:r>
                            <m:r>
                              <a:rPr lang="en-IN" b="0" i="1" smtClean="0">
                                <a:latin typeface="Cambria Math" panose="02040503050406030204" pitchFamily="18" charset="0"/>
                                <a:ea typeface="Cambria Math" panose="02040503050406030204" pitchFamily="18" charset="0"/>
                                <a:cs typeface="Times New Roman" panose="02020603050405020304" pitchFamily="18" charset="0"/>
                              </a:rPr>
                              <m:t>𝑗</m:t>
                            </m:r>
                            <m:r>
                              <a:rPr lang="en-IN" b="0" i="1" smtClean="0">
                                <a:latin typeface="Cambria Math" panose="02040503050406030204" pitchFamily="18" charset="0"/>
                                <a:ea typeface="Cambria Math" panose="02040503050406030204" pitchFamily="18" charset="0"/>
                                <a:cs typeface="Times New Roman" panose="02020603050405020304" pitchFamily="18" charset="0"/>
                              </a:rPr>
                              <m:t>+1)/2</m:t>
                            </m:r>
                          </m:sup>
                        </m:sSup>
                      </m:e>
                    </m:nary>
                  </m:oMath>
                </a14:m>
                <a:r>
                  <a:rPr lang="en-IN" dirty="0">
                    <a:ea typeface="Cambria Math" panose="02040503050406030204" pitchFamily="18" charset="0"/>
                    <a:cs typeface="Calibri" panose="020F0502020204030204" pitchFamily="34" charset="0"/>
                  </a:rPr>
                  <a:t> </a:t>
                </a:r>
                <a14:m>
                  <m:oMath xmlns:m="http://schemas.openxmlformats.org/officeDocument/2006/math">
                    <m:r>
                      <a:rPr lang="en-IN" i="1">
                        <a:latin typeface="Cambria Math" panose="02040503050406030204" pitchFamily="18" charset="0"/>
                        <a:ea typeface="Cambria Math" panose="02040503050406030204" pitchFamily="18" charset="0"/>
                        <a:cs typeface="Times New Roman" panose="02020603050405020304" pitchFamily="18" charset="0"/>
                      </a:rPr>
                      <m:t>∅</m:t>
                    </m:r>
                  </m:oMath>
                </a14:m>
                <a:r>
                  <a:rPr lang="en-IN" dirty="0">
                    <a:ea typeface="Cambria Math" panose="02040503050406030204" pitchFamily="18" charset="0"/>
                    <a:cs typeface="Calibri" panose="020F0502020204030204" pitchFamily="34" charset="0"/>
                  </a:rPr>
                  <a:t> (</a:t>
                </a:r>
                <a14:m>
                  <m:oMath xmlns:m="http://schemas.openxmlformats.org/officeDocument/2006/math">
                    <m:sSup>
                      <m:sSupPr>
                        <m:ctrlPr>
                          <a:rPr lang="en-IN" i="1">
                            <a:latin typeface="Cambria Math" panose="02040503050406030204" pitchFamily="18" charset="0"/>
                            <a:ea typeface="Cambria Math" panose="02040503050406030204" pitchFamily="18" charset="0"/>
                            <a:cs typeface="Times New Roman" panose="02020603050405020304" pitchFamily="18" charset="0"/>
                          </a:rPr>
                        </m:ctrlPr>
                      </m:sSupPr>
                      <m:e>
                        <m:r>
                          <a:rPr lang="en-IN" i="1">
                            <a:latin typeface="Cambria Math" panose="02040503050406030204" pitchFamily="18" charset="0"/>
                            <a:ea typeface="Cambria Math" panose="02040503050406030204" pitchFamily="18" charset="0"/>
                            <a:cs typeface="Times New Roman" panose="02020603050405020304" pitchFamily="18" charset="0"/>
                          </a:rPr>
                          <m:t>2</m:t>
                        </m:r>
                      </m:e>
                      <m:sup>
                        <m:r>
                          <a:rPr lang="en-IN" i="1">
                            <a:latin typeface="Cambria Math" panose="02040503050406030204" pitchFamily="18" charset="0"/>
                            <a:ea typeface="Cambria Math" panose="02040503050406030204" pitchFamily="18" charset="0"/>
                            <a:cs typeface="Times New Roman" panose="02020603050405020304" pitchFamily="18" charset="0"/>
                          </a:rPr>
                          <m:t>𝑗</m:t>
                        </m:r>
                        <m:r>
                          <a:rPr lang="en-IN" i="1">
                            <a:latin typeface="Cambria Math" panose="02040503050406030204" pitchFamily="18" charset="0"/>
                            <a:ea typeface="Cambria Math" panose="02040503050406030204" pitchFamily="18" charset="0"/>
                            <a:cs typeface="Times New Roman" panose="02020603050405020304" pitchFamily="18" charset="0"/>
                          </a:rPr>
                          <m:t>+1</m:t>
                        </m:r>
                      </m:sup>
                    </m:sSup>
                    <m:r>
                      <a:rPr lang="en-IN" b="0" i="1" smtClean="0">
                        <a:latin typeface="Cambria Math" panose="02040503050406030204" pitchFamily="18" charset="0"/>
                        <a:ea typeface="Cambria Math" panose="02040503050406030204" pitchFamily="18" charset="0"/>
                        <a:cs typeface="Times New Roman" panose="02020603050405020304" pitchFamily="18" charset="0"/>
                      </a:rPr>
                      <m:t>𝑡</m:t>
                    </m:r>
                    <m:r>
                      <a:rPr lang="en-IN" b="0" i="1" smtClean="0">
                        <a:latin typeface="Cambria Math" panose="02040503050406030204" pitchFamily="18" charset="0"/>
                        <a:ea typeface="Cambria Math" panose="02040503050406030204" pitchFamily="18" charset="0"/>
                        <a:cs typeface="Times New Roman" panose="02020603050405020304" pitchFamily="18" charset="0"/>
                      </a:rPr>
                      <m:t>−</m:t>
                    </m:r>
                    <m:r>
                      <a:rPr lang="en-IN" b="0" i="1" smtClean="0">
                        <a:latin typeface="Cambria Math" panose="02040503050406030204" pitchFamily="18" charset="0"/>
                        <a:ea typeface="Cambria Math" panose="02040503050406030204" pitchFamily="18" charset="0"/>
                        <a:cs typeface="Times New Roman" panose="02020603050405020304" pitchFamily="18" charset="0"/>
                      </a:rPr>
                      <m:t>𝑘</m:t>
                    </m:r>
                    <m:r>
                      <a:rPr lang="en-IN" b="0" i="1" smtClean="0">
                        <a:latin typeface="Cambria Math" panose="02040503050406030204" pitchFamily="18" charset="0"/>
                        <a:ea typeface="Cambria Math" panose="02040503050406030204" pitchFamily="18" charset="0"/>
                        <a:cs typeface="Times New Roman" panose="02020603050405020304" pitchFamily="18" charset="0"/>
                      </a:rPr>
                      <m:t>)</m:t>
                    </m:r>
                  </m:oMath>
                </a14:m>
                <a:endParaRPr lang="en-IN" dirty="0">
                  <a:ea typeface="Cambria Math" panose="02040503050406030204" pitchFamily="18" charset="0"/>
                  <a:cs typeface="Calibri" panose="020F0502020204030204" pitchFamily="34" charset="0"/>
                </a:endParaRPr>
              </a:p>
              <a:p>
                <a:pPr marL="0" indent="0" algn="just">
                  <a:lnSpc>
                    <a:spcPct val="160000"/>
                  </a:lnSpc>
                  <a:buNone/>
                </a:pPr>
                <a14:m>
                  <m:oMath xmlns:m="http://schemas.openxmlformats.org/officeDocument/2006/math">
                    <m:r>
                      <a:rPr lang="en-IN" i="1" smtClean="0">
                        <a:latin typeface="Cambria Math" panose="02040503050406030204" pitchFamily="18" charset="0"/>
                        <a:ea typeface="Cambria Math" panose="02040503050406030204" pitchFamily="18" charset="0"/>
                        <a:cs typeface="Times New Roman" panose="02020603050405020304" pitchFamily="18" charset="0"/>
                      </a:rPr>
                      <m:t>𝑖</m:t>
                    </m:r>
                    <m:r>
                      <a:rPr lang="en-IN" b="0" i="1" smtClean="0">
                        <a:latin typeface="Cambria Math" panose="02040503050406030204" pitchFamily="18" charset="0"/>
                        <a:ea typeface="Cambria Math" panose="02040503050406030204" pitchFamily="18" charset="0"/>
                        <a:cs typeface="Times New Roman" panose="02020603050405020304" pitchFamily="18" charset="0"/>
                      </a:rPr>
                      <m:t>. </m:t>
                    </m:r>
                    <m:r>
                      <a:rPr lang="en-IN" b="0" i="1" smtClean="0">
                        <a:latin typeface="Cambria Math" panose="02040503050406030204" pitchFamily="18" charset="0"/>
                        <a:ea typeface="Cambria Math" panose="02040503050406030204" pitchFamily="18" charset="0"/>
                        <a:cs typeface="Times New Roman" panose="02020603050405020304" pitchFamily="18" charset="0"/>
                      </a:rPr>
                      <m:t>𝑒</m:t>
                    </m:r>
                    <m:r>
                      <a:rPr lang="en-IN" b="0" i="1" smtClean="0">
                        <a:latin typeface="Cambria Math" panose="02040503050406030204" pitchFamily="18" charset="0"/>
                        <a:ea typeface="Cambria Math" panose="02040503050406030204" pitchFamily="18" charset="0"/>
                        <a:cs typeface="Times New Roman" panose="02020603050405020304" pitchFamily="18" charset="0"/>
                      </a:rPr>
                      <m:t>. </m:t>
                    </m:r>
                    <m:r>
                      <a:rPr lang="en-IN" b="0" i="1" smtClean="0">
                        <a:latin typeface="Cambria Math" panose="02040503050406030204" pitchFamily="18" charset="0"/>
                        <a:ea typeface="Cambria Math" panose="02040503050406030204" pitchFamily="18" charset="0"/>
                        <a:cs typeface="Times New Roman" panose="02020603050405020304" pitchFamily="18" charset="0"/>
                      </a:rPr>
                      <m:t>𝑓</m:t>
                    </m:r>
                    <m:r>
                      <a:rPr lang="en-IN" b="0" i="1" smtClean="0">
                        <a:latin typeface="Cambria Math" panose="02040503050406030204" pitchFamily="18" charset="0"/>
                        <a:ea typeface="Cambria Math" panose="02040503050406030204" pitchFamily="18" charset="0"/>
                        <a:cs typeface="Times New Roman" panose="02020603050405020304" pitchFamily="18" charset="0"/>
                      </a:rPr>
                      <m:t>(</m:t>
                    </m:r>
                    <m:r>
                      <a:rPr lang="en-IN" b="0" i="1" smtClean="0">
                        <a:latin typeface="Cambria Math" panose="02040503050406030204" pitchFamily="18" charset="0"/>
                        <a:ea typeface="Cambria Math" panose="02040503050406030204" pitchFamily="18" charset="0"/>
                        <a:cs typeface="Times New Roman" panose="02020603050405020304" pitchFamily="18" charset="0"/>
                      </a:rPr>
                      <m:t>𝑡</m:t>
                    </m:r>
                    <m:r>
                      <a:rPr lang="en-IN" b="0" i="1" smtClean="0">
                        <a:latin typeface="Cambria Math" panose="02040503050406030204" pitchFamily="18" charset="0"/>
                        <a:ea typeface="Cambria Math" panose="02040503050406030204" pitchFamily="18" charset="0"/>
                        <a:cs typeface="Times New Roman" panose="02020603050405020304" pitchFamily="18" charset="0"/>
                      </a:rPr>
                      <m:t>)</m:t>
                    </m:r>
                  </m:oMath>
                </a14:m>
                <a:r>
                  <a:rPr lang="en-IN" b="0" dirty="0">
                    <a:ea typeface="Cambria Math" panose="02040503050406030204" pitchFamily="18" charset="0"/>
                    <a:cs typeface="Calibri" panose="020F0502020204030204" pitchFamily="34" charset="0"/>
                  </a:rPr>
                  <a:t> is expressed as linear combination of bases of </a:t>
                </a:r>
                <a14:m>
                  <m:oMath xmlns:m="http://schemas.openxmlformats.org/officeDocument/2006/math">
                    <m:sSub>
                      <m:sSubPr>
                        <m:ctrlPr>
                          <a:rPr lang="en-IN" i="1">
                            <a:latin typeface="Cambria Math" panose="02040503050406030204" pitchFamily="18" charset="0"/>
                            <a:cs typeface="Times New Roman" panose="02020603050405020304" pitchFamily="18" charset="0"/>
                          </a:rPr>
                        </m:ctrlPr>
                      </m:sSubPr>
                      <m:e>
                        <m:r>
                          <a:rPr lang="en-IN" i="1">
                            <a:latin typeface="Cambria Math" panose="02040503050406030204" pitchFamily="18" charset="0"/>
                            <a:cs typeface="Times New Roman" panose="02020603050405020304" pitchFamily="18" charset="0"/>
                          </a:rPr>
                          <m:t>𝑉</m:t>
                        </m:r>
                      </m:e>
                      <m:sub>
                        <m:r>
                          <a:rPr lang="en-IN" i="1">
                            <a:latin typeface="Cambria Math" panose="02040503050406030204" pitchFamily="18" charset="0"/>
                            <a:cs typeface="Times New Roman" panose="02020603050405020304" pitchFamily="18" charset="0"/>
                          </a:rPr>
                          <m:t>𝑗</m:t>
                        </m:r>
                        <m:r>
                          <a:rPr lang="en-IN" i="1">
                            <a:latin typeface="Cambria Math" panose="02040503050406030204" pitchFamily="18" charset="0"/>
                            <a:cs typeface="Times New Roman" panose="02020603050405020304" pitchFamily="18" charset="0"/>
                          </a:rPr>
                          <m:t>+1</m:t>
                        </m:r>
                      </m:sub>
                    </m:sSub>
                  </m:oMath>
                </a14:m>
                <a:r>
                  <a:rPr lang="en-IN" b="0" dirty="0">
                    <a:ea typeface="Cambria Math" panose="02040503050406030204" pitchFamily="18" charset="0"/>
                    <a:cs typeface="Calibri" panose="020F0502020204030204" pitchFamily="34" charset="0"/>
                  </a:rPr>
                  <a:t>. At this scale wavelets are not coming into picture. Since  </a:t>
                </a:r>
                <a14:m>
                  <m:oMath xmlns:m="http://schemas.openxmlformats.org/officeDocument/2006/math">
                    <m:sSub>
                      <m:sSubPr>
                        <m:ctrlPr>
                          <a:rPr lang="en-IN" i="1">
                            <a:latin typeface="Cambria Math" panose="02040503050406030204" pitchFamily="18" charset="0"/>
                            <a:cs typeface="Times New Roman" panose="02020603050405020304" pitchFamily="18" charset="0"/>
                          </a:rPr>
                        </m:ctrlPr>
                      </m:sSubPr>
                      <m:e>
                        <m:r>
                          <a:rPr lang="en-IN" i="1">
                            <a:latin typeface="Cambria Math" panose="02040503050406030204" pitchFamily="18" charset="0"/>
                            <a:cs typeface="Times New Roman" panose="02020603050405020304" pitchFamily="18" charset="0"/>
                          </a:rPr>
                          <m:t>𝑉</m:t>
                        </m:r>
                      </m:e>
                      <m:sub>
                        <m:r>
                          <a:rPr lang="en-IN" b="0" i="1" smtClean="0">
                            <a:latin typeface="Cambria Math" panose="02040503050406030204" pitchFamily="18" charset="0"/>
                            <a:cs typeface="Times New Roman" panose="02020603050405020304" pitchFamily="18" charset="0"/>
                          </a:rPr>
                          <m:t>𝑗</m:t>
                        </m:r>
                        <m:r>
                          <a:rPr lang="en-IN" b="0" i="1" smtClean="0">
                            <a:latin typeface="Cambria Math" panose="02040503050406030204" pitchFamily="18" charset="0"/>
                            <a:cs typeface="Times New Roman" panose="02020603050405020304" pitchFamily="18" charset="0"/>
                          </a:rPr>
                          <m:t>+1</m:t>
                        </m:r>
                      </m:sub>
                    </m:sSub>
                    <m:r>
                      <a:rPr lang="en-IN" i="1">
                        <a:latin typeface="Cambria Math" panose="02040503050406030204" pitchFamily="18" charset="0"/>
                        <a:cs typeface="Times New Roman" panose="02020603050405020304" pitchFamily="18" charset="0"/>
                      </a:rPr>
                      <m:t>=</m:t>
                    </m:r>
                    <m:sSub>
                      <m:sSubPr>
                        <m:ctrlPr>
                          <a:rPr lang="en-IN" i="1">
                            <a:latin typeface="Cambria Math" panose="02040503050406030204" pitchFamily="18" charset="0"/>
                            <a:cs typeface="Times New Roman" panose="02020603050405020304" pitchFamily="18" charset="0"/>
                          </a:rPr>
                        </m:ctrlPr>
                      </m:sSubPr>
                      <m:e>
                        <m:r>
                          <a:rPr lang="en-IN" i="1">
                            <a:latin typeface="Cambria Math" panose="02040503050406030204" pitchFamily="18" charset="0"/>
                            <a:cs typeface="Times New Roman" panose="02020603050405020304" pitchFamily="18" charset="0"/>
                          </a:rPr>
                          <m:t>𝑉</m:t>
                        </m:r>
                      </m:e>
                      <m:sub>
                        <m:r>
                          <a:rPr lang="en-IN" b="0" i="1" smtClean="0">
                            <a:latin typeface="Cambria Math" panose="02040503050406030204" pitchFamily="18" charset="0"/>
                            <a:cs typeface="Times New Roman" panose="02020603050405020304" pitchFamily="18" charset="0"/>
                          </a:rPr>
                          <m:t>𝑗</m:t>
                        </m:r>
                      </m:sub>
                    </m:sSub>
                    <m:r>
                      <a:rPr lang="en-IN" i="1">
                        <a:latin typeface="Cambria Math" panose="02040503050406030204" pitchFamily="18" charset="0"/>
                        <a:ea typeface="Cambria Math" panose="02040503050406030204" pitchFamily="18" charset="0"/>
                        <a:cs typeface="Times New Roman" panose="02020603050405020304" pitchFamily="18" charset="0"/>
                      </a:rPr>
                      <m:t>⊕</m:t>
                    </m:r>
                  </m:oMath>
                </a14:m>
                <a:r>
                  <a:rPr lang="en-IN" dirty="0">
                    <a:cs typeface="Calibri" panose="020F0502020204030204" pitchFamily="34" charset="0"/>
                  </a:rPr>
                  <a:t> </a:t>
                </a:r>
                <a14:m>
                  <m:oMath xmlns:m="http://schemas.openxmlformats.org/officeDocument/2006/math">
                    <m:sSub>
                      <m:sSubPr>
                        <m:ctrlPr>
                          <a:rPr lang="en-IN" i="1">
                            <a:latin typeface="Cambria Math" panose="02040503050406030204" pitchFamily="18" charset="0"/>
                            <a:cs typeface="Times New Roman" panose="02020603050405020304" pitchFamily="18" charset="0"/>
                          </a:rPr>
                        </m:ctrlPr>
                      </m:sSubPr>
                      <m:e>
                        <m:r>
                          <a:rPr lang="en-IN" i="1">
                            <a:latin typeface="Cambria Math" panose="02040503050406030204" pitchFamily="18" charset="0"/>
                            <a:cs typeface="Times New Roman" panose="02020603050405020304" pitchFamily="18" charset="0"/>
                          </a:rPr>
                          <m:t>𝑊</m:t>
                        </m:r>
                      </m:e>
                      <m:sub>
                        <m:r>
                          <a:rPr lang="en-IN" b="0" i="1" smtClean="0">
                            <a:latin typeface="Cambria Math" panose="02040503050406030204" pitchFamily="18" charset="0"/>
                            <a:cs typeface="Times New Roman" panose="02020603050405020304" pitchFamily="18" charset="0"/>
                          </a:rPr>
                          <m:t>𝑗</m:t>
                        </m:r>
                      </m:sub>
                    </m:sSub>
                  </m:oMath>
                </a14:m>
                <a:r>
                  <a:rPr lang="en-IN" b="0" dirty="0">
                    <a:ea typeface="Cambria Math" panose="02040503050406030204" pitchFamily="18" charset="0"/>
                    <a:cs typeface="Calibri" panose="020F0502020204030204" pitchFamily="34" charset="0"/>
                  </a:rPr>
                  <a:t>, to represent same signal at next lower scale, we require the help of wavelets. So, we have</a:t>
                </a:r>
              </a:p>
              <a:p>
                <a:pPr marL="0" indent="0" algn="just">
                  <a:lnSpc>
                    <a:spcPct val="160000"/>
                  </a:lnSpc>
                  <a:buNone/>
                </a:pPr>
                <a14:m>
                  <m:oMath xmlns:m="http://schemas.openxmlformats.org/officeDocument/2006/math">
                    <m:r>
                      <a:rPr lang="en-IN" b="0" i="1" smtClean="0">
                        <a:latin typeface="Cambria Math" panose="02040503050406030204" pitchFamily="18" charset="0"/>
                        <a:ea typeface="Cambria Math" panose="02040503050406030204" pitchFamily="18" charset="0"/>
                        <a:cs typeface="Times New Roman" panose="02020603050405020304" pitchFamily="18" charset="0"/>
                      </a:rPr>
                      <m:t>𝑓</m:t>
                    </m:r>
                    <m:d>
                      <m:dPr>
                        <m:ctrlPr>
                          <a:rPr lang="en-IN" b="0" i="1" smtClean="0">
                            <a:latin typeface="Cambria Math" panose="02040503050406030204" pitchFamily="18" charset="0"/>
                            <a:ea typeface="Cambria Math" panose="02040503050406030204" pitchFamily="18" charset="0"/>
                            <a:cs typeface="Times New Roman" panose="02020603050405020304" pitchFamily="18" charset="0"/>
                          </a:rPr>
                        </m:ctrlPr>
                      </m:dPr>
                      <m:e>
                        <m:r>
                          <a:rPr lang="en-IN" b="0" i="1" smtClean="0">
                            <a:latin typeface="Cambria Math" panose="02040503050406030204" pitchFamily="18" charset="0"/>
                            <a:ea typeface="Cambria Math" panose="02040503050406030204" pitchFamily="18" charset="0"/>
                            <a:cs typeface="Times New Roman" panose="02020603050405020304" pitchFamily="18" charset="0"/>
                          </a:rPr>
                          <m:t>𝑡</m:t>
                        </m:r>
                      </m:e>
                    </m:d>
                    <m:r>
                      <a:rPr lang="en-IN" b="0" i="1" smtClean="0">
                        <a:latin typeface="Cambria Math" panose="02040503050406030204" pitchFamily="18" charset="0"/>
                        <a:ea typeface="Cambria Math" panose="02040503050406030204" pitchFamily="18" charset="0"/>
                        <a:cs typeface="Times New Roman" panose="02020603050405020304" pitchFamily="18" charset="0"/>
                      </a:rPr>
                      <m:t>=</m:t>
                    </m:r>
                    <m:nary>
                      <m:naryPr>
                        <m:chr m:val="∑"/>
                        <m:supHide m:val="on"/>
                        <m:ctrlPr>
                          <a:rPr lang="en-IN" b="0" i="1" smtClean="0">
                            <a:latin typeface="Cambria Math" panose="02040503050406030204" pitchFamily="18" charset="0"/>
                            <a:ea typeface="Cambria Math" panose="02040503050406030204" pitchFamily="18" charset="0"/>
                            <a:cs typeface="Times New Roman" panose="02020603050405020304" pitchFamily="18" charset="0"/>
                          </a:rPr>
                        </m:ctrlPr>
                      </m:naryPr>
                      <m:sub>
                        <m:r>
                          <m:rPr>
                            <m:brk m:alnAt="7"/>
                          </m:rPr>
                          <a:rPr lang="en-IN" b="0" i="1" smtClean="0">
                            <a:latin typeface="Cambria Math" panose="02040503050406030204" pitchFamily="18" charset="0"/>
                            <a:ea typeface="Cambria Math" panose="02040503050406030204" pitchFamily="18" charset="0"/>
                            <a:cs typeface="Times New Roman" panose="02020603050405020304" pitchFamily="18" charset="0"/>
                          </a:rPr>
                          <m:t>𝑘</m:t>
                        </m:r>
                      </m:sub>
                      <m:sup/>
                      <m:e>
                        <m:sSub>
                          <m:sSubPr>
                            <m:ctrlPr>
                              <a:rPr lang="en-IN" b="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IN" b="0" i="1" smtClean="0">
                                <a:latin typeface="Cambria Math" panose="02040503050406030204" pitchFamily="18" charset="0"/>
                                <a:ea typeface="Cambria Math" panose="02040503050406030204" pitchFamily="18" charset="0"/>
                                <a:cs typeface="Times New Roman" panose="02020603050405020304" pitchFamily="18" charset="0"/>
                              </a:rPr>
                              <m:t>𝑠</m:t>
                            </m:r>
                          </m:e>
                          <m:sub>
                            <m:r>
                              <a:rPr lang="en-IN" b="0" i="1" smtClean="0">
                                <a:latin typeface="Cambria Math" panose="02040503050406030204" pitchFamily="18" charset="0"/>
                                <a:ea typeface="Cambria Math" panose="02040503050406030204" pitchFamily="18" charset="0"/>
                                <a:cs typeface="Times New Roman" panose="02020603050405020304" pitchFamily="18" charset="0"/>
                              </a:rPr>
                              <m:t>𝑗</m:t>
                            </m:r>
                          </m:sub>
                        </m:sSub>
                        <m:r>
                          <a:rPr lang="en-IN" b="0" i="1" smtClean="0">
                            <a:latin typeface="Cambria Math" panose="02040503050406030204" pitchFamily="18" charset="0"/>
                            <a:ea typeface="Cambria Math" panose="02040503050406030204" pitchFamily="18" charset="0"/>
                            <a:cs typeface="Times New Roman" panose="02020603050405020304" pitchFamily="18" charset="0"/>
                          </a:rPr>
                          <m:t>(</m:t>
                        </m:r>
                        <m:r>
                          <a:rPr lang="en-IN" b="0" i="1" smtClean="0">
                            <a:latin typeface="Cambria Math" panose="02040503050406030204" pitchFamily="18" charset="0"/>
                            <a:ea typeface="Cambria Math" panose="02040503050406030204" pitchFamily="18" charset="0"/>
                            <a:cs typeface="Times New Roman" panose="02020603050405020304" pitchFamily="18" charset="0"/>
                          </a:rPr>
                          <m:t>𝑘</m:t>
                        </m:r>
                        <m:r>
                          <a:rPr lang="en-IN" b="0" i="1" smtClean="0">
                            <a:latin typeface="Cambria Math" panose="02040503050406030204" pitchFamily="18" charset="0"/>
                            <a:ea typeface="Cambria Math" panose="02040503050406030204" pitchFamily="18" charset="0"/>
                            <a:cs typeface="Times New Roman" panose="02020603050405020304" pitchFamily="18" charset="0"/>
                          </a:rPr>
                          <m:t>)</m:t>
                        </m:r>
                        <m:sSup>
                          <m:sSupPr>
                            <m:ctrlPr>
                              <a:rPr lang="en-IN" b="0" i="1" smtClean="0">
                                <a:latin typeface="Cambria Math" panose="02040503050406030204" pitchFamily="18" charset="0"/>
                                <a:ea typeface="Cambria Math" panose="02040503050406030204" pitchFamily="18" charset="0"/>
                                <a:cs typeface="Times New Roman" panose="02020603050405020304" pitchFamily="18" charset="0"/>
                              </a:rPr>
                            </m:ctrlPr>
                          </m:sSupPr>
                          <m:e>
                            <m:r>
                              <a:rPr lang="en-IN" b="0" i="1" smtClean="0">
                                <a:latin typeface="Cambria Math" panose="02040503050406030204" pitchFamily="18" charset="0"/>
                                <a:ea typeface="Cambria Math" panose="02040503050406030204" pitchFamily="18" charset="0"/>
                                <a:cs typeface="Times New Roman" panose="02020603050405020304" pitchFamily="18" charset="0"/>
                              </a:rPr>
                              <m:t>2</m:t>
                            </m:r>
                          </m:e>
                          <m:sup>
                            <m:r>
                              <a:rPr lang="en-IN" b="0" i="1" smtClean="0">
                                <a:latin typeface="Cambria Math" panose="02040503050406030204" pitchFamily="18" charset="0"/>
                                <a:ea typeface="Cambria Math" panose="02040503050406030204" pitchFamily="18" charset="0"/>
                                <a:cs typeface="Times New Roman" panose="02020603050405020304" pitchFamily="18" charset="0"/>
                              </a:rPr>
                              <m:t>𝑗</m:t>
                            </m:r>
                            <m:r>
                              <a:rPr lang="en-IN" b="0" i="1" smtClean="0">
                                <a:latin typeface="Cambria Math" panose="02040503050406030204" pitchFamily="18" charset="0"/>
                                <a:ea typeface="Cambria Math" panose="02040503050406030204" pitchFamily="18" charset="0"/>
                                <a:cs typeface="Times New Roman" panose="02020603050405020304" pitchFamily="18" charset="0"/>
                              </a:rPr>
                              <m:t>/2</m:t>
                            </m:r>
                          </m:sup>
                        </m:sSup>
                      </m:e>
                    </m:nary>
                  </m:oMath>
                </a14:m>
                <a:r>
                  <a:rPr lang="en-IN" dirty="0">
                    <a:ea typeface="Cambria Math" panose="02040503050406030204" pitchFamily="18" charset="0"/>
                    <a:cs typeface="Calibri" panose="020F0502020204030204" pitchFamily="34" charset="0"/>
                  </a:rPr>
                  <a:t> </a:t>
                </a:r>
                <a14:m>
                  <m:oMath xmlns:m="http://schemas.openxmlformats.org/officeDocument/2006/math">
                    <m:r>
                      <a:rPr lang="en-IN" i="1">
                        <a:latin typeface="Cambria Math" panose="02040503050406030204" pitchFamily="18" charset="0"/>
                        <a:ea typeface="Cambria Math" panose="02040503050406030204" pitchFamily="18" charset="0"/>
                        <a:cs typeface="Times New Roman" panose="02020603050405020304" pitchFamily="18" charset="0"/>
                      </a:rPr>
                      <m:t>∅</m:t>
                    </m:r>
                  </m:oMath>
                </a14:m>
                <a:r>
                  <a:rPr lang="en-IN" dirty="0">
                    <a:ea typeface="Cambria Math" panose="02040503050406030204" pitchFamily="18" charset="0"/>
                    <a:cs typeface="Calibri" panose="020F0502020204030204" pitchFamily="34" charset="0"/>
                  </a:rPr>
                  <a:t> (</a:t>
                </a:r>
                <a14:m>
                  <m:oMath xmlns:m="http://schemas.openxmlformats.org/officeDocument/2006/math">
                    <m:sSup>
                      <m:sSupPr>
                        <m:ctrlPr>
                          <a:rPr lang="en-IN" i="1">
                            <a:latin typeface="Cambria Math" panose="02040503050406030204" pitchFamily="18" charset="0"/>
                            <a:ea typeface="Cambria Math" panose="02040503050406030204" pitchFamily="18" charset="0"/>
                            <a:cs typeface="Times New Roman" panose="02020603050405020304" pitchFamily="18" charset="0"/>
                          </a:rPr>
                        </m:ctrlPr>
                      </m:sSupPr>
                      <m:e>
                        <m:r>
                          <a:rPr lang="en-IN" i="1">
                            <a:latin typeface="Cambria Math" panose="02040503050406030204" pitchFamily="18" charset="0"/>
                            <a:ea typeface="Cambria Math" panose="02040503050406030204" pitchFamily="18" charset="0"/>
                            <a:cs typeface="Times New Roman" panose="02020603050405020304" pitchFamily="18" charset="0"/>
                          </a:rPr>
                          <m:t>2</m:t>
                        </m:r>
                      </m:e>
                      <m:sup>
                        <m:r>
                          <a:rPr lang="en-IN" i="1">
                            <a:latin typeface="Cambria Math" panose="02040503050406030204" pitchFamily="18" charset="0"/>
                            <a:ea typeface="Cambria Math" panose="02040503050406030204" pitchFamily="18" charset="0"/>
                            <a:cs typeface="Times New Roman" panose="02020603050405020304" pitchFamily="18" charset="0"/>
                          </a:rPr>
                          <m:t>𝑗</m:t>
                        </m:r>
                      </m:sup>
                    </m:sSup>
                    <m:r>
                      <a:rPr lang="en-IN" b="0" i="1" smtClean="0">
                        <a:latin typeface="Cambria Math" panose="02040503050406030204" pitchFamily="18" charset="0"/>
                        <a:ea typeface="Cambria Math" panose="02040503050406030204" pitchFamily="18" charset="0"/>
                        <a:cs typeface="Times New Roman" panose="02020603050405020304" pitchFamily="18" charset="0"/>
                      </a:rPr>
                      <m:t>𝑡</m:t>
                    </m:r>
                    <m:r>
                      <a:rPr lang="en-IN" b="0" i="1" smtClean="0">
                        <a:latin typeface="Cambria Math" panose="02040503050406030204" pitchFamily="18" charset="0"/>
                        <a:ea typeface="Cambria Math" panose="02040503050406030204" pitchFamily="18" charset="0"/>
                        <a:cs typeface="Times New Roman" panose="02020603050405020304" pitchFamily="18" charset="0"/>
                      </a:rPr>
                      <m:t>−</m:t>
                    </m:r>
                    <m:r>
                      <a:rPr lang="en-IN" b="0" i="1" smtClean="0">
                        <a:latin typeface="Cambria Math" panose="02040503050406030204" pitchFamily="18" charset="0"/>
                        <a:ea typeface="Cambria Math" panose="02040503050406030204" pitchFamily="18" charset="0"/>
                        <a:cs typeface="Times New Roman" panose="02020603050405020304" pitchFamily="18" charset="0"/>
                      </a:rPr>
                      <m:t>𝑘</m:t>
                    </m:r>
                    <m:r>
                      <a:rPr lang="en-IN" b="0" i="1" smtClean="0">
                        <a:latin typeface="Cambria Math" panose="02040503050406030204" pitchFamily="18" charset="0"/>
                        <a:ea typeface="Cambria Math" panose="02040503050406030204" pitchFamily="18" charset="0"/>
                        <a:cs typeface="Times New Roman" panose="02020603050405020304" pitchFamily="18" charset="0"/>
                      </a:rPr>
                      <m:t>)</m:t>
                    </m:r>
                  </m:oMath>
                </a14:m>
                <a:r>
                  <a:rPr lang="en-IN" dirty="0">
                    <a:ea typeface="Cambria Math" panose="02040503050406030204" pitchFamily="18" charset="0"/>
                    <a:cs typeface="Calibri" panose="020F0502020204030204" pitchFamily="34" charset="0"/>
                  </a:rPr>
                  <a:t>+</a:t>
                </a:r>
                <a14:m>
                  <m:oMath xmlns:m="http://schemas.openxmlformats.org/officeDocument/2006/math">
                    <m:nary>
                      <m:naryPr>
                        <m:chr m:val="∑"/>
                        <m:supHide m:val="on"/>
                        <m:ctrlPr>
                          <a:rPr lang="en-IN" i="1">
                            <a:latin typeface="Cambria Math" panose="02040503050406030204" pitchFamily="18" charset="0"/>
                            <a:ea typeface="Cambria Math" panose="02040503050406030204" pitchFamily="18" charset="0"/>
                            <a:cs typeface="Times New Roman" panose="02020603050405020304" pitchFamily="18" charset="0"/>
                          </a:rPr>
                        </m:ctrlPr>
                      </m:naryPr>
                      <m:sub>
                        <m:r>
                          <m:rPr>
                            <m:brk m:alnAt="7"/>
                          </m:rPr>
                          <a:rPr lang="en-IN" i="1">
                            <a:latin typeface="Cambria Math" panose="02040503050406030204" pitchFamily="18" charset="0"/>
                            <a:ea typeface="Cambria Math" panose="02040503050406030204" pitchFamily="18" charset="0"/>
                            <a:cs typeface="Times New Roman" panose="02020603050405020304" pitchFamily="18" charset="0"/>
                          </a:rPr>
                          <m:t>𝑘</m:t>
                        </m:r>
                      </m:sub>
                      <m:sup/>
                      <m:e>
                        <m:sSub>
                          <m:sSubPr>
                            <m:ctrlPr>
                              <a:rPr lang="en-IN" i="1">
                                <a:latin typeface="Cambria Math" panose="02040503050406030204" pitchFamily="18" charset="0"/>
                                <a:ea typeface="Cambria Math" panose="02040503050406030204" pitchFamily="18" charset="0"/>
                                <a:cs typeface="Times New Roman" panose="02020603050405020304" pitchFamily="18" charset="0"/>
                              </a:rPr>
                            </m:ctrlPr>
                          </m:sSubPr>
                          <m:e>
                            <m:r>
                              <a:rPr lang="en-IN" b="0" i="1" smtClean="0">
                                <a:latin typeface="Cambria Math" panose="02040503050406030204" pitchFamily="18" charset="0"/>
                                <a:ea typeface="Cambria Math" panose="02040503050406030204" pitchFamily="18" charset="0"/>
                                <a:cs typeface="Times New Roman" panose="02020603050405020304" pitchFamily="18" charset="0"/>
                              </a:rPr>
                              <m:t>𝑑</m:t>
                            </m:r>
                          </m:e>
                          <m:sub>
                            <m:r>
                              <a:rPr lang="en-IN" i="1">
                                <a:latin typeface="Cambria Math" panose="02040503050406030204" pitchFamily="18" charset="0"/>
                                <a:ea typeface="Cambria Math" panose="02040503050406030204" pitchFamily="18" charset="0"/>
                                <a:cs typeface="Times New Roman" panose="02020603050405020304" pitchFamily="18" charset="0"/>
                              </a:rPr>
                              <m:t>𝑗</m:t>
                            </m:r>
                          </m:sub>
                        </m:sSub>
                        <m:r>
                          <a:rPr lang="en-IN" i="1">
                            <a:latin typeface="Cambria Math" panose="02040503050406030204" pitchFamily="18" charset="0"/>
                            <a:ea typeface="Cambria Math" panose="02040503050406030204" pitchFamily="18" charset="0"/>
                            <a:cs typeface="Times New Roman" panose="02020603050405020304" pitchFamily="18" charset="0"/>
                          </a:rPr>
                          <m:t>(</m:t>
                        </m:r>
                        <m:r>
                          <a:rPr lang="en-IN" i="1">
                            <a:latin typeface="Cambria Math" panose="02040503050406030204" pitchFamily="18" charset="0"/>
                            <a:ea typeface="Cambria Math" panose="02040503050406030204" pitchFamily="18" charset="0"/>
                            <a:cs typeface="Times New Roman" panose="02020603050405020304" pitchFamily="18" charset="0"/>
                          </a:rPr>
                          <m:t>𝑘</m:t>
                        </m:r>
                        <m:r>
                          <a:rPr lang="en-IN" i="1">
                            <a:latin typeface="Cambria Math" panose="02040503050406030204" pitchFamily="18" charset="0"/>
                            <a:ea typeface="Cambria Math" panose="02040503050406030204" pitchFamily="18" charset="0"/>
                            <a:cs typeface="Times New Roman" panose="02020603050405020304" pitchFamily="18" charset="0"/>
                          </a:rPr>
                          <m:t>)</m:t>
                        </m:r>
                        <m:sSup>
                          <m:sSupPr>
                            <m:ctrlPr>
                              <a:rPr lang="en-IN" i="1">
                                <a:latin typeface="Cambria Math" panose="02040503050406030204" pitchFamily="18" charset="0"/>
                                <a:ea typeface="Cambria Math" panose="02040503050406030204" pitchFamily="18" charset="0"/>
                                <a:cs typeface="Times New Roman" panose="02020603050405020304" pitchFamily="18" charset="0"/>
                              </a:rPr>
                            </m:ctrlPr>
                          </m:sSupPr>
                          <m:e>
                            <m:r>
                              <a:rPr lang="en-IN" i="1">
                                <a:latin typeface="Cambria Math" panose="02040503050406030204" pitchFamily="18" charset="0"/>
                                <a:ea typeface="Cambria Math" panose="02040503050406030204" pitchFamily="18" charset="0"/>
                                <a:cs typeface="Times New Roman" panose="02020603050405020304" pitchFamily="18" charset="0"/>
                              </a:rPr>
                              <m:t>2</m:t>
                            </m:r>
                          </m:e>
                          <m:sup>
                            <m:r>
                              <a:rPr lang="en-IN" i="1">
                                <a:latin typeface="Cambria Math" panose="02040503050406030204" pitchFamily="18" charset="0"/>
                                <a:ea typeface="Cambria Math" panose="02040503050406030204" pitchFamily="18" charset="0"/>
                                <a:cs typeface="Times New Roman" panose="02020603050405020304" pitchFamily="18" charset="0"/>
                              </a:rPr>
                              <m:t>𝑗</m:t>
                            </m:r>
                            <m:r>
                              <a:rPr lang="en-IN" i="1">
                                <a:latin typeface="Cambria Math" panose="02040503050406030204" pitchFamily="18" charset="0"/>
                                <a:ea typeface="Cambria Math" panose="02040503050406030204" pitchFamily="18" charset="0"/>
                                <a:cs typeface="Times New Roman" panose="02020603050405020304" pitchFamily="18" charset="0"/>
                              </a:rPr>
                              <m:t>/2</m:t>
                            </m:r>
                          </m:sup>
                        </m:sSup>
                      </m:e>
                    </m:nary>
                  </m:oMath>
                </a14:m>
                <a:r>
                  <a:rPr lang="en-IN" dirty="0">
                    <a:ea typeface="Cambria Math" panose="02040503050406030204" pitchFamily="18" charset="0"/>
                    <a:cs typeface="Calibri" panose="020F0502020204030204" pitchFamily="34" charset="0"/>
                  </a:rPr>
                  <a:t> </a:t>
                </a:r>
                <a14:m>
                  <m:oMath xmlns:m="http://schemas.openxmlformats.org/officeDocument/2006/math">
                    <m:r>
                      <a:rPr lang="en-IN" i="1" dirty="0" smtClean="0">
                        <a:latin typeface="Cambria Math" panose="02040503050406030204" pitchFamily="18" charset="0"/>
                        <a:ea typeface="Cambria Math" panose="02040503050406030204" pitchFamily="18" charset="0"/>
                        <a:cs typeface="Times New Roman" panose="02020603050405020304" pitchFamily="18" charset="0"/>
                      </a:rPr>
                      <m:t>𝜑</m:t>
                    </m:r>
                  </m:oMath>
                </a14:m>
                <a:r>
                  <a:rPr lang="en-IN" dirty="0">
                    <a:ea typeface="Cambria Math" panose="02040503050406030204" pitchFamily="18" charset="0"/>
                    <a:cs typeface="Calibri" panose="020F0502020204030204" pitchFamily="34" charset="0"/>
                  </a:rPr>
                  <a:t> (</a:t>
                </a:r>
                <a14:m>
                  <m:oMath xmlns:m="http://schemas.openxmlformats.org/officeDocument/2006/math">
                    <m:sSup>
                      <m:sSupPr>
                        <m:ctrlPr>
                          <a:rPr lang="en-IN" i="1">
                            <a:latin typeface="Cambria Math" panose="02040503050406030204" pitchFamily="18" charset="0"/>
                            <a:ea typeface="Cambria Math" panose="02040503050406030204" pitchFamily="18" charset="0"/>
                            <a:cs typeface="Times New Roman" panose="02020603050405020304" pitchFamily="18" charset="0"/>
                          </a:rPr>
                        </m:ctrlPr>
                      </m:sSupPr>
                      <m:e>
                        <m:r>
                          <a:rPr lang="en-IN" i="1">
                            <a:latin typeface="Cambria Math" panose="02040503050406030204" pitchFamily="18" charset="0"/>
                            <a:ea typeface="Cambria Math" panose="02040503050406030204" pitchFamily="18" charset="0"/>
                            <a:cs typeface="Times New Roman" panose="02020603050405020304" pitchFamily="18" charset="0"/>
                          </a:rPr>
                          <m:t>2</m:t>
                        </m:r>
                      </m:e>
                      <m:sup>
                        <m:r>
                          <a:rPr lang="en-IN" i="1">
                            <a:latin typeface="Cambria Math" panose="02040503050406030204" pitchFamily="18" charset="0"/>
                            <a:ea typeface="Cambria Math" panose="02040503050406030204" pitchFamily="18" charset="0"/>
                            <a:cs typeface="Times New Roman" panose="02020603050405020304" pitchFamily="18" charset="0"/>
                          </a:rPr>
                          <m:t>𝑗</m:t>
                        </m:r>
                      </m:sup>
                    </m:sSup>
                    <m:r>
                      <a:rPr lang="en-IN" i="1">
                        <a:latin typeface="Cambria Math" panose="02040503050406030204" pitchFamily="18" charset="0"/>
                        <a:ea typeface="Cambria Math" panose="02040503050406030204" pitchFamily="18" charset="0"/>
                        <a:cs typeface="Times New Roman" panose="02020603050405020304" pitchFamily="18" charset="0"/>
                      </a:rPr>
                      <m:t>𝑡</m:t>
                    </m:r>
                    <m:r>
                      <a:rPr lang="en-IN" i="1">
                        <a:latin typeface="Cambria Math" panose="02040503050406030204" pitchFamily="18" charset="0"/>
                        <a:ea typeface="Cambria Math" panose="02040503050406030204" pitchFamily="18" charset="0"/>
                        <a:cs typeface="Times New Roman" panose="02020603050405020304" pitchFamily="18" charset="0"/>
                      </a:rPr>
                      <m:t>−</m:t>
                    </m:r>
                    <m:r>
                      <a:rPr lang="en-IN" i="1">
                        <a:latin typeface="Cambria Math" panose="02040503050406030204" pitchFamily="18" charset="0"/>
                        <a:ea typeface="Cambria Math" panose="02040503050406030204" pitchFamily="18" charset="0"/>
                        <a:cs typeface="Times New Roman" panose="02020603050405020304" pitchFamily="18" charset="0"/>
                      </a:rPr>
                      <m:t>𝑘</m:t>
                    </m:r>
                    <m:r>
                      <a:rPr lang="en-IN" i="1">
                        <a:latin typeface="Cambria Math" panose="02040503050406030204" pitchFamily="18" charset="0"/>
                        <a:ea typeface="Cambria Math" panose="02040503050406030204" pitchFamily="18" charset="0"/>
                        <a:cs typeface="Times New Roman" panose="02020603050405020304" pitchFamily="18" charset="0"/>
                      </a:rPr>
                      <m:t>)</m:t>
                    </m:r>
                  </m:oMath>
                </a14:m>
                <a:endParaRPr lang="en-IN" dirty="0">
                  <a:ea typeface="Cambria Math" panose="02040503050406030204" pitchFamily="18" charset="0"/>
                  <a:cs typeface="Calibri" panose="020F0502020204030204" pitchFamily="34" charset="0"/>
                </a:endParaRPr>
              </a:p>
              <a:p>
                <a:pPr marL="0" indent="0" algn="just">
                  <a:lnSpc>
                    <a:spcPct val="160000"/>
                  </a:lnSpc>
                  <a:buNone/>
                </a:pPr>
                <a:r>
                  <a:rPr lang="en-IN" dirty="0">
                    <a:ea typeface="Cambria Math" panose="02040503050406030204" pitchFamily="18" charset="0"/>
                    <a:cs typeface="Calibri" panose="020F0502020204030204" pitchFamily="34" charset="0"/>
                  </a:rPr>
                  <a:t>Where, </a:t>
                </a:r>
                <a14:m>
                  <m:oMath xmlns:m="http://schemas.openxmlformats.org/officeDocument/2006/math">
                    <m:sSub>
                      <m:sSubPr>
                        <m:ctrlPr>
                          <a:rPr lang="en-IN" b="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IN" b="0" i="1" smtClean="0">
                            <a:latin typeface="Cambria Math" panose="02040503050406030204" pitchFamily="18" charset="0"/>
                            <a:ea typeface="Cambria Math" panose="02040503050406030204" pitchFamily="18" charset="0"/>
                            <a:cs typeface="Times New Roman" panose="02020603050405020304" pitchFamily="18" charset="0"/>
                          </a:rPr>
                          <m:t>𝑠</m:t>
                        </m:r>
                      </m:e>
                      <m:sub>
                        <m:r>
                          <a:rPr lang="en-IN" b="0" i="1" smtClean="0">
                            <a:latin typeface="Cambria Math" panose="02040503050406030204" pitchFamily="18" charset="0"/>
                            <a:ea typeface="Cambria Math" panose="02040503050406030204" pitchFamily="18" charset="0"/>
                            <a:cs typeface="Times New Roman" panose="02020603050405020304" pitchFamily="18" charset="0"/>
                          </a:rPr>
                          <m:t>𝑗</m:t>
                        </m:r>
                      </m:sub>
                    </m:sSub>
                    <m:d>
                      <m:dPr>
                        <m:ctrlPr>
                          <a:rPr lang="en-IN" b="0" i="1" smtClean="0">
                            <a:latin typeface="Cambria Math" panose="02040503050406030204" pitchFamily="18" charset="0"/>
                            <a:ea typeface="Cambria Math" panose="02040503050406030204" pitchFamily="18" charset="0"/>
                            <a:cs typeface="Times New Roman" panose="02020603050405020304" pitchFamily="18" charset="0"/>
                          </a:rPr>
                        </m:ctrlPr>
                      </m:dPr>
                      <m:e>
                        <m:r>
                          <a:rPr lang="en-IN" b="0" i="1" smtClean="0">
                            <a:latin typeface="Cambria Math" panose="02040503050406030204" pitchFamily="18" charset="0"/>
                            <a:ea typeface="Cambria Math" panose="02040503050406030204" pitchFamily="18" charset="0"/>
                            <a:cs typeface="Times New Roman" panose="02020603050405020304" pitchFamily="18" charset="0"/>
                          </a:rPr>
                          <m:t>𝑘</m:t>
                        </m:r>
                      </m:e>
                    </m:d>
                    <m:r>
                      <a:rPr lang="en-IN" b="0" i="1" smtClean="0">
                        <a:latin typeface="Cambria Math" panose="02040503050406030204" pitchFamily="18" charset="0"/>
                        <a:ea typeface="Cambria Math" panose="02040503050406030204" pitchFamily="18" charset="0"/>
                        <a:cs typeface="Times New Roman" panose="02020603050405020304" pitchFamily="18" charset="0"/>
                      </a:rPr>
                      <m:t>=</m:t>
                    </m:r>
                    <m:nary>
                      <m:naryPr>
                        <m:limLoc m:val="undOvr"/>
                        <m:subHide m:val="on"/>
                        <m:supHide m:val="on"/>
                        <m:ctrlPr>
                          <a:rPr lang="en-IN" b="0" i="1" smtClean="0">
                            <a:latin typeface="Cambria Math" panose="02040503050406030204" pitchFamily="18" charset="0"/>
                            <a:ea typeface="Cambria Math" panose="02040503050406030204" pitchFamily="18" charset="0"/>
                            <a:cs typeface="Times New Roman" panose="02020603050405020304" pitchFamily="18" charset="0"/>
                          </a:rPr>
                        </m:ctrlPr>
                      </m:naryPr>
                      <m:sub/>
                      <m:sup/>
                      <m:e>
                        <m:r>
                          <a:rPr lang="en-IN" b="0" i="1" smtClean="0">
                            <a:latin typeface="Cambria Math" panose="02040503050406030204" pitchFamily="18" charset="0"/>
                            <a:ea typeface="Cambria Math" panose="02040503050406030204" pitchFamily="18" charset="0"/>
                            <a:cs typeface="Times New Roman" panose="02020603050405020304" pitchFamily="18" charset="0"/>
                          </a:rPr>
                          <m:t>𝑓</m:t>
                        </m:r>
                        <m:d>
                          <m:dPr>
                            <m:ctrlPr>
                              <a:rPr lang="en-IN" b="0" i="1" smtClean="0">
                                <a:latin typeface="Cambria Math" panose="02040503050406030204" pitchFamily="18" charset="0"/>
                                <a:ea typeface="Cambria Math" panose="02040503050406030204" pitchFamily="18" charset="0"/>
                                <a:cs typeface="Times New Roman" panose="02020603050405020304" pitchFamily="18" charset="0"/>
                              </a:rPr>
                            </m:ctrlPr>
                          </m:dPr>
                          <m:e>
                            <m:r>
                              <a:rPr lang="en-IN" b="0" i="1" smtClean="0">
                                <a:latin typeface="Cambria Math" panose="02040503050406030204" pitchFamily="18" charset="0"/>
                                <a:ea typeface="Cambria Math" panose="02040503050406030204" pitchFamily="18" charset="0"/>
                                <a:cs typeface="Times New Roman" panose="02020603050405020304" pitchFamily="18" charset="0"/>
                              </a:rPr>
                              <m:t>𝑡</m:t>
                            </m:r>
                          </m:e>
                        </m:d>
                        <m:sSup>
                          <m:sSupPr>
                            <m:ctrlPr>
                              <a:rPr lang="en-IN" i="1">
                                <a:latin typeface="Cambria Math" panose="02040503050406030204" pitchFamily="18" charset="0"/>
                                <a:ea typeface="Cambria Math" panose="02040503050406030204" pitchFamily="18" charset="0"/>
                                <a:cs typeface="Times New Roman" panose="02020603050405020304" pitchFamily="18" charset="0"/>
                              </a:rPr>
                            </m:ctrlPr>
                          </m:sSupPr>
                          <m:e>
                            <m:r>
                              <a:rPr lang="en-IN" i="1">
                                <a:latin typeface="Cambria Math" panose="02040503050406030204" pitchFamily="18" charset="0"/>
                                <a:ea typeface="Cambria Math" panose="02040503050406030204" pitchFamily="18" charset="0"/>
                                <a:cs typeface="Times New Roman" panose="02020603050405020304" pitchFamily="18" charset="0"/>
                              </a:rPr>
                              <m:t>2</m:t>
                            </m:r>
                          </m:e>
                          <m:sup>
                            <m:r>
                              <a:rPr lang="en-IN" i="1">
                                <a:latin typeface="Cambria Math" panose="02040503050406030204" pitchFamily="18" charset="0"/>
                                <a:ea typeface="Cambria Math" panose="02040503050406030204" pitchFamily="18" charset="0"/>
                                <a:cs typeface="Times New Roman" panose="02020603050405020304" pitchFamily="18" charset="0"/>
                              </a:rPr>
                              <m:t>𝑗</m:t>
                            </m:r>
                            <m:r>
                              <a:rPr lang="en-IN" i="1">
                                <a:latin typeface="Cambria Math" panose="02040503050406030204" pitchFamily="18" charset="0"/>
                                <a:ea typeface="Cambria Math" panose="02040503050406030204" pitchFamily="18" charset="0"/>
                                <a:cs typeface="Times New Roman" panose="02020603050405020304" pitchFamily="18" charset="0"/>
                              </a:rPr>
                              <m:t>/2</m:t>
                            </m:r>
                          </m:sup>
                        </m:sSup>
                        <m:r>
                          <a:rPr lang="en-IN" i="1">
                            <a:latin typeface="Cambria Math" panose="02040503050406030204" pitchFamily="18" charset="0"/>
                            <a:ea typeface="Cambria Math" panose="02040503050406030204" pitchFamily="18" charset="0"/>
                            <a:cs typeface="Times New Roman" panose="02020603050405020304" pitchFamily="18" charset="0"/>
                          </a:rPr>
                          <m:t>∅</m:t>
                        </m:r>
                        <m:r>
                          <m:rPr>
                            <m:nor/>
                          </m:rPr>
                          <a:rPr lang="en-IN" dirty="0">
                            <a:ea typeface="Cambria Math" panose="02040503050406030204" pitchFamily="18" charset="0"/>
                            <a:cs typeface="Calibri" panose="020F0502020204030204" pitchFamily="34" charset="0"/>
                          </a:rPr>
                          <m:t>(</m:t>
                        </m:r>
                        <m:sSup>
                          <m:sSupPr>
                            <m:ctrlPr>
                              <a:rPr lang="en-IN" i="1">
                                <a:latin typeface="Cambria Math" panose="02040503050406030204" pitchFamily="18" charset="0"/>
                                <a:ea typeface="Cambria Math" panose="02040503050406030204" pitchFamily="18" charset="0"/>
                                <a:cs typeface="Times New Roman" panose="02020603050405020304" pitchFamily="18" charset="0"/>
                              </a:rPr>
                            </m:ctrlPr>
                          </m:sSupPr>
                          <m:e>
                            <m:r>
                              <a:rPr lang="en-IN" i="1">
                                <a:latin typeface="Cambria Math" panose="02040503050406030204" pitchFamily="18" charset="0"/>
                                <a:ea typeface="Cambria Math" panose="02040503050406030204" pitchFamily="18" charset="0"/>
                                <a:cs typeface="Times New Roman" panose="02020603050405020304" pitchFamily="18" charset="0"/>
                              </a:rPr>
                              <m:t>2</m:t>
                            </m:r>
                          </m:e>
                          <m:sup>
                            <m:r>
                              <a:rPr lang="en-IN" i="1">
                                <a:latin typeface="Cambria Math" panose="02040503050406030204" pitchFamily="18" charset="0"/>
                                <a:ea typeface="Cambria Math" panose="02040503050406030204" pitchFamily="18" charset="0"/>
                                <a:cs typeface="Times New Roman" panose="02020603050405020304" pitchFamily="18" charset="0"/>
                              </a:rPr>
                              <m:t>𝑗</m:t>
                            </m:r>
                          </m:sup>
                        </m:sSup>
                        <m:r>
                          <a:rPr lang="en-IN" i="1">
                            <a:latin typeface="Cambria Math" panose="02040503050406030204" pitchFamily="18" charset="0"/>
                            <a:ea typeface="Cambria Math" panose="02040503050406030204" pitchFamily="18" charset="0"/>
                            <a:cs typeface="Times New Roman" panose="02020603050405020304" pitchFamily="18" charset="0"/>
                          </a:rPr>
                          <m:t>𝑡</m:t>
                        </m:r>
                        <m:r>
                          <a:rPr lang="en-IN" i="1">
                            <a:latin typeface="Cambria Math" panose="02040503050406030204" pitchFamily="18" charset="0"/>
                            <a:ea typeface="Cambria Math" panose="02040503050406030204" pitchFamily="18" charset="0"/>
                            <a:cs typeface="Times New Roman" panose="02020603050405020304" pitchFamily="18" charset="0"/>
                          </a:rPr>
                          <m:t>−</m:t>
                        </m:r>
                        <m:r>
                          <a:rPr lang="en-IN" i="1">
                            <a:latin typeface="Cambria Math" panose="02040503050406030204" pitchFamily="18" charset="0"/>
                            <a:ea typeface="Cambria Math" panose="02040503050406030204" pitchFamily="18" charset="0"/>
                            <a:cs typeface="Times New Roman" panose="02020603050405020304" pitchFamily="18" charset="0"/>
                          </a:rPr>
                          <m:t>𝑘</m:t>
                        </m:r>
                        <m:r>
                          <a:rPr lang="en-IN" i="1">
                            <a:latin typeface="Cambria Math" panose="02040503050406030204" pitchFamily="18" charset="0"/>
                            <a:ea typeface="Cambria Math" panose="02040503050406030204" pitchFamily="18" charset="0"/>
                            <a:cs typeface="Times New Roman" panose="02020603050405020304" pitchFamily="18" charset="0"/>
                          </a:rPr>
                          <m:t>)</m:t>
                        </m:r>
                      </m:e>
                    </m:nary>
                    <m:r>
                      <m:rPr>
                        <m:sty m:val="p"/>
                      </m:rPr>
                      <a:rPr lang="en-IN" b="0" i="0" smtClean="0">
                        <a:latin typeface="Cambria Math" panose="02040503050406030204" pitchFamily="18" charset="0"/>
                        <a:ea typeface="Cambria Math" panose="02040503050406030204" pitchFamily="18" charset="0"/>
                        <a:cs typeface="Times New Roman" panose="02020603050405020304" pitchFamily="18" charset="0"/>
                      </a:rPr>
                      <m:t>dt</m:t>
                    </m:r>
                  </m:oMath>
                </a14:m>
                <a:r>
                  <a:rPr lang="en-IN" dirty="0">
                    <a:ea typeface="Cambria Math" panose="02040503050406030204" pitchFamily="18" charset="0"/>
                    <a:cs typeface="Calibri" panose="020F0502020204030204" pitchFamily="34" charset="0"/>
                  </a:rPr>
                  <a:t>			 </a:t>
                </a:r>
                <a:r>
                  <a:rPr lang="en-IN" sz="2400" dirty="0">
                    <a:latin typeface="Calibri" panose="020F0502020204030204" pitchFamily="34" charset="0"/>
                    <a:ea typeface="Cambria Math" panose="02040503050406030204" pitchFamily="18" charset="0"/>
                    <a:cs typeface="Calibri" panose="020F0502020204030204" pitchFamily="34" charset="0"/>
                  </a:rPr>
                  <a:t>…(2)</a:t>
                </a:r>
              </a:p>
              <a:p>
                <a:pPr marL="0" indent="0" algn="just">
                  <a:lnSpc>
                    <a:spcPct val="150000"/>
                  </a:lnSpc>
                  <a:buNone/>
                </a:pPr>
                <a:endParaRPr lang="en-IN" sz="2400" dirty="0">
                  <a:latin typeface="Calibri" panose="020F0502020204030204" pitchFamily="34" charset="0"/>
                  <a:cs typeface="Calibri" panose="020F0502020204030204" pitchFamily="34" charset="0"/>
                </a:endParaRPr>
              </a:p>
            </p:txBody>
          </p:sp>
        </mc:Choice>
        <mc:Fallback xmlns="">
          <p:sp>
            <p:nvSpPr>
              <p:cNvPr id="3" name="Content Placeholder 2">
                <a:extLst>
                  <a:ext uri="{FF2B5EF4-FFF2-40B4-BE49-F238E27FC236}">
                    <a16:creationId xmlns:a16="http://schemas.microsoft.com/office/drawing/2014/main" id="{F7CF4BB1-A43A-40F5-B409-926105B1A88F}"/>
                  </a:ext>
                </a:extLst>
              </p:cNvPr>
              <p:cNvSpPr>
                <a:spLocks noGrp="1" noRot="1" noChangeAspect="1" noMove="1" noResize="1" noEditPoints="1" noAdjustHandles="1" noChangeArrowheads="1" noChangeShapeType="1" noTextEdit="1"/>
              </p:cNvSpPr>
              <p:nvPr>
                <p:ph idx="1"/>
              </p:nvPr>
            </p:nvSpPr>
            <p:spPr>
              <a:xfrm>
                <a:off x="1047962" y="1150706"/>
                <a:ext cx="10715947" cy="5554983"/>
              </a:xfrm>
              <a:blipFill>
                <a:blip r:embed="rId3"/>
                <a:stretch>
                  <a:fillRect l="-739" r="-739" b="-3732"/>
                </a:stretch>
              </a:blipFill>
            </p:spPr>
            <p:txBody>
              <a:bodyPr/>
              <a:lstStyle/>
              <a:p>
                <a:r>
                  <a:rPr lang="en-IN">
                    <a:noFill/>
                  </a:rPr>
                  <a:t> </a:t>
                </a:r>
              </a:p>
            </p:txBody>
          </p:sp>
        </mc:Fallback>
      </mc:AlternateContent>
      <p:sp>
        <p:nvSpPr>
          <p:cNvPr id="6" name="Date Placeholder 5"/>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7BDBB64-C759-4A34-A46C-A6FC03AF91C6}"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t>1/6/2023</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4" name="Footer Placeholder 3">
            <a:extLst>
              <a:ext uri="{FF2B5EF4-FFF2-40B4-BE49-F238E27FC236}">
                <a16:creationId xmlns:a16="http://schemas.microsoft.com/office/drawing/2014/main" id="{2E49F929-87CA-4994-9885-A2D8887FAA14}"/>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Faculty Name    Dr. Kunti Mishra         Unit Number 5</a:t>
            </a: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8" name="AutoShape 3" descr="\sum _{{n\in \mathbb{Z } }}a_{n}a_{{n+2m}}=2\delta _{{m,0}}">
            <a:extLst>
              <a:ext uri="{FF2B5EF4-FFF2-40B4-BE49-F238E27FC236}">
                <a16:creationId xmlns:a16="http://schemas.microsoft.com/office/drawing/2014/main" id="{AB3D42A1-9E33-43B9-8BCF-DAF5433CDC4E}"/>
              </a:ext>
            </a:extLst>
          </p:cNvPr>
          <p:cNvSpPr>
            <a:spLocks noChangeAspect="1" noChangeArrowheads="1"/>
          </p:cNvSpPr>
          <p:nvPr/>
        </p:nvSpPr>
        <p:spPr bwMode="auto">
          <a:xfrm>
            <a:off x="194302" y="1676747"/>
            <a:ext cx="309896" cy="322632"/>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0" name="AutoShape 4" descr="{\displaystyle \delta _{m,n}}">
            <a:extLst>
              <a:ext uri="{FF2B5EF4-FFF2-40B4-BE49-F238E27FC236}">
                <a16:creationId xmlns:a16="http://schemas.microsoft.com/office/drawing/2014/main" id="{4F9A680A-00AE-4DA1-BA87-C5A0898020A6}"/>
              </a:ext>
            </a:extLst>
          </p:cNvPr>
          <p:cNvSpPr>
            <a:spLocks noChangeAspect="1" noChangeArrowheads="1"/>
          </p:cNvSpPr>
          <p:nvPr/>
        </p:nvSpPr>
        <p:spPr bwMode="auto">
          <a:xfrm>
            <a:off x="573715" y="1965672"/>
            <a:ext cx="309896" cy="322632"/>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12" name="Picture 11">
            <a:extLst>
              <a:ext uri="{FF2B5EF4-FFF2-40B4-BE49-F238E27FC236}">
                <a16:creationId xmlns:a16="http://schemas.microsoft.com/office/drawing/2014/main" id="{193C3A42-A00A-5671-1E9C-B9D4A7D1E0C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320" y="-30988"/>
            <a:ext cx="1295400" cy="665251"/>
          </a:xfrm>
          <a:prstGeom prst="rect">
            <a:avLst/>
          </a:prstGeom>
        </p:spPr>
      </p:pic>
      <p:sp>
        <p:nvSpPr>
          <p:cNvPr id="13" name="Title 1">
            <a:extLst>
              <a:ext uri="{FF2B5EF4-FFF2-40B4-BE49-F238E27FC236}">
                <a16:creationId xmlns:a16="http://schemas.microsoft.com/office/drawing/2014/main" id="{BC9C0BA1-48D3-11F2-973C-DC36A989ED76}"/>
              </a:ext>
            </a:extLst>
          </p:cNvPr>
          <p:cNvSpPr txBox="1">
            <a:spLocks/>
          </p:cNvSpPr>
          <p:nvPr/>
        </p:nvSpPr>
        <p:spPr>
          <a:xfrm>
            <a:off x="1315720" y="0"/>
            <a:ext cx="10876280" cy="665251"/>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IN" sz="2400" b="1" dirty="0">
                <a:cs typeface="Calibri" panose="020F0502020204030204" pitchFamily="34" charset="0"/>
              </a:rPr>
              <a:t>Signal Decomposition</a:t>
            </a:r>
            <a:r>
              <a:rPr lang="en-US" sz="2400" b="1" dirty="0">
                <a:latin typeface="+mj-lt"/>
                <a:cs typeface="Calibri" panose="020F0502020204030204" pitchFamily="34" charset="0"/>
              </a:rPr>
              <a:t>(CO5)</a:t>
            </a:r>
          </a:p>
        </p:txBody>
      </p:sp>
    </p:spTree>
    <p:extLst>
      <p:ext uri="{BB962C8B-B14F-4D97-AF65-F5344CB8AC3E}">
        <p14:creationId xmlns:p14="http://schemas.microsoft.com/office/powerpoint/2010/main" val="1593449964"/>
      </p:ext>
    </p:extLst>
  </p:cSld>
  <p:clrMapOvr>
    <a:masterClrMapping/>
  </p:clrMapOvr>
  <p:transition spd="slow">
    <p:push dir="u"/>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7CF4BB1-A43A-40F5-B409-926105B1A88F}"/>
                  </a:ext>
                </a:extLst>
              </p:cNvPr>
              <p:cNvSpPr>
                <a:spLocks noGrp="1"/>
              </p:cNvSpPr>
              <p:nvPr>
                <p:ph idx="1"/>
              </p:nvPr>
            </p:nvSpPr>
            <p:spPr>
              <a:xfrm>
                <a:off x="1047963" y="1168400"/>
                <a:ext cx="10489916" cy="5202009"/>
              </a:xfrm>
            </p:spPr>
            <p:txBody>
              <a:bodyPr>
                <a:normAutofit/>
              </a:bodyPr>
              <a:lstStyle/>
              <a:p>
                <a:pPr marL="0" indent="0" algn="just">
                  <a:lnSpc>
                    <a:spcPct val="160000"/>
                  </a:lnSpc>
                  <a:buNone/>
                </a:pPr>
                <a:r>
                  <a:rPr lang="en-IN" dirty="0">
                    <a:cs typeface="Calibri" panose="020F0502020204030204" pitchFamily="34" charset="0"/>
                  </a:rPr>
                  <a:t>Which is simply a projection of </a:t>
                </a:r>
                <a:r>
                  <a:rPr lang="en-IN" i="1" dirty="0">
                    <a:cs typeface="Calibri" panose="020F0502020204030204" pitchFamily="34" charset="0"/>
                  </a:rPr>
                  <a:t>f</a:t>
                </a:r>
                <a:r>
                  <a:rPr lang="en-IN" dirty="0">
                    <a:cs typeface="Calibri" panose="020F0502020204030204" pitchFamily="34" charset="0"/>
                  </a:rPr>
                  <a:t>(</a:t>
                </a:r>
                <a:r>
                  <a:rPr lang="en-IN" i="1" dirty="0">
                    <a:cs typeface="Calibri" panose="020F0502020204030204" pitchFamily="34" charset="0"/>
                  </a:rPr>
                  <a:t>t</a:t>
                </a:r>
                <a:r>
                  <a:rPr lang="en-IN" dirty="0">
                    <a:cs typeface="Calibri" panose="020F0502020204030204" pitchFamily="34" charset="0"/>
                  </a:rPr>
                  <a:t>) onto the corresponding normalized base </a:t>
                </a:r>
                <a14:m>
                  <m:oMath xmlns:m="http://schemas.openxmlformats.org/officeDocument/2006/math">
                    <m:sSup>
                      <m:sSupPr>
                        <m:ctrlPr>
                          <a:rPr lang="en-IN" i="1">
                            <a:latin typeface="Cambria Math" panose="02040503050406030204" pitchFamily="18" charset="0"/>
                            <a:ea typeface="Cambria Math" panose="02040503050406030204" pitchFamily="18" charset="0"/>
                            <a:cs typeface="Times New Roman" panose="02020603050405020304" pitchFamily="18" charset="0"/>
                          </a:rPr>
                        </m:ctrlPr>
                      </m:sSupPr>
                      <m:e>
                        <m:r>
                          <a:rPr lang="en-IN" i="1">
                            <a:latin typeface="Cambria Math" panose="02040503050406030204" pitchFamily="18" charset="0"/>
                            <a:ea typeface="Cambria Math" panose="02040503050406030204" pitchFamily="18" charset="0"/>
                            <a:cs typeface="Times New Roman" panose="02020603050405020304" pitchFamily="18" charset="0"/>
                          </a:rPr>
                          <m:t>2</m:t>
                        </m:r>
                      </m:e>
                      <m:sup>
                        <m:r>
                          <a:rPr lang="en-IN" i="1">
                            <a:latin typeface="Cambria Math" panose="02040503050406030204" pitchFamily="18" charset="0"/>
                            <a:ea typeface="Cambria Math" panose="02040503050406030204" pitchFamily="18" charset="0"/>
                            <a:cs typeface="Times New Roman" panose="02020603050405020304" pitchFamily="18" charset="0"/>
                          </a:rPr>
                          <m:t>𝑗</m:t>
                        </m:r>
                        <m:r>
                          <a:rPr lang="en-IN" i="1">
                            <a:latin typeface="Cambria Math" panose="02040503050406030204" pitchFamily="18" charset="0"/>
                            <a:ea typeface="Cambria Math" panose="02040503050406030204" pitchFamily="18" charset="0"/>
                            <a:cs typeface="Times New Roman" panose="02020603050405020304" pitchFamily="18" charset="0"/>
                          </a:rPr>
                          <m:t>/2</m:t>
                        </m:r>
                      </m:sup>
                    </m:sSup>
                  </m:oMath>
                </a14:m>
                <a:r>
                  <a:rPr lang="en-IN" dirty="0">
                    <a:ea typeface="Cambria Math" panose="02040503050406030204" pitchFamily="18" charset="0"/>
                    <a:cs typeface="Calibri" panose="020F0502020204030204" pitchFamily="34" charset="0"/>
                  </a:rPr>
                  <a:t> </a:t>
                </a:r>
                <a14:m>
                  <m:oMath xmlns:m="http://schemas.openxmlformats.org/officeDocument/2006/math">
                    <m:r>
                      <a:rPr lang="en-IN" i="1" dirty="0" smtClean="0">
                        <a:latin typeface="Cambria Math" panose="02040503050406030204" pitchFamily="18" charset="0"/>
                        <a:ea typeface="Cambria Math" panose="02040503050406030204" pitchFamily="18" charset="0"/>
                        <a:cs typeface="Times New Roman" panose="02020603050405020304" pitchFamily="18" charset="0"/>
                      </a:rPr>
                      <m:t>𝜑</m:t>
                    </m:r>
                  </m:oMath>
                </a14:m>
                <a:r>
                  <a:rPr lang="en-IN" dirty="0">
                    <a:ea typeface="Cambria Math" panose="02040503050406030204" pitchFamily="18" charset="0"/>
                    <a:cs typeface="Calibri" panose="020F0502020204030204" pitchFamily="34" charset="0"/>
                  </a:rPr>
                  <a:t> (</a:t>
                </a:r>
                <a14:m>
                  <m:oMath xmlns:m="http://schemas.openxmlformats.org/officeDocument/2006/math">
                    <m:sSup>
                      <m:sSupPr>
                        <m:ctrlPr>
                          <a:rPr lang="en-IN" i="1">
                            <a:latin typeface="Cambria Math" panose="02040503050406030204" pitchFamily="18" charset="0"/>
                            <a:ea typeface="Cambria Math" panose="02040503050406030204" pitchFamily="18" charset="0"/>
                            <a:cs typeface="Times New Roman" panose="02020603050405020304" pitchFamily="18" charset="0"/>
                          </a:rPr>
                        </m:ctrlPr>
                      </m:sSupPr>
                      <m:e>
                        <m:r>
                          <a:rPr lang="en-IN" i="1">
                            <a:latin typeface="Cambria Math" panose="02040503050406030204" pitchFamily="18" charset="0"/>
                            <a:ea typeface="Cambria Math" panose="02040503050406030204" pitchFamily="18" charset="0"/>
                            <a:cs typeface="Times New Roman" panose="02020603050405020304" pitchFamily="18" charset="0"/>
                          </a:rPr>
                          <m:t>2</m:t>
                        </m:r>
                      </m:e>
                      <m:sup>
                        <m:r>
                          <a:rPr lang="en-IN" i="1">
                            <a:latin typeface="Cambria Math" panose="02040503050406030204" pitchFamily="18" charset="0"/>
                            <a:ea typeface="Cambria Math" panose="02040503050406030204" pitchFamily="18" charset="0"/>
                            <a:cs typeface="Times New Roman" panose="02020603050405020304" pitchFamily="18" charset="0"/>
                          </a:rPr>
                          <m:t>𝑗</m:t>
                        </m:r>
                      </m:sup>
                    </m:sSup>
                    <m:r>
                      <a:rPr lang="en-IN" i="1">
                        <a:latin typeface="Cambria Math" panose="02040503050406030204" pitchFamily="18" charset="0"/>
                        <a:ea typeface="Cambria Math" panose="02040503050406030204" pitchFamily="18" charset="0"/>
                        <a:cs typeface="Times New Roman" panose="02020603050405020304" pitchFamily="18" charset="0"/>
                      </a:rPr>
                      <m:t>𝑡</m:t>
                    </m:r>
                    <m:r>
                      <a:rPr lang="en-IN" i="1">
                        <a:latin typeface="Cambria Math" panose="02040503050406030204" pitchFamily="18" charset="0"/>
                        <a:ea typeface="Cambria Math" panose="02040503050406030204" pitchFamily="18" charset="0"/>
                        <a:cs typeface="Times New Roman" panose="02020603050405020304" pitchFamily="18" charset="0"/>
                      </a:rPr>
                      <m:t>−</m:t>
                    </m:r>
                    <m:r>
                      <a:rPr lang="en-IN" i="1">
                        <a:latin typeface="Cambria Math" panose="02040503050406030204" pitchFamily="18" charset="0"/>
                        <a:ea typeface="Cambria Math" panose="02040503050406030204" pitchFamily="18" charset="0"/>
                        <a:cs typeface="Times New Roman" panose="02020603050405020304" pitchFamily="18" charset="0"/>
                      </a:rPr>
                      <m:t>𝑘</m:t>
                    </m:r>
                    <m:r>
                      <a:rPr lang="en-IN" i="1">
                        <a:latin typeface="Cambria Math" panose="02040503050406030204" pitchFamily="18" charset="0"/>
                        <a:ea typeface="Cambria Math" panose="02040503050406030204" pitchFamily="18" charset="0"/>
                        <a:cs typeface="Times New Roman" panose="02020603050405020304" pitchFamily="18" charset="0"/>
                      </a:rPr>
                      <m:t>)</m:t>
                    </m:r>
                  </m:oMath>
                </a14:m>
                <a:endParaRPr lang="en-IN" dirty="0">
                  <a:cs typeface="Calibri" panose="020F0502020204030204" pitchFamily="34" charset="0"/>
                </a:endParaRPr>
              </a:p>
              <a:p>
                <a:pPr marL="0" indent="0" algn="just">
                  <a:lnSpc>
                    <a:spcPct val="150000"/>
                  </a:lnSpc>
                  <a:buNone/>
                </a:pPr>
                <a:r>
                  <a:rPr lang="en-IN" dirty="0" err="1">
                    <a:cs typeface="Calibri" panose="020F0502020204030204" pitchFamily="34" charset="0"/>
                  </a:rPr>
                  <a:t>Subsituting</a:t>
                </a:r>
                <a:r>
                  <a:rPr lang="en-IN" dirty="0">
                    <a:cs typeface="Calibri" panose="020F0502020204030204" pitchFamily="34" charset="0"/>
                  </a:rPr>
                  <a:t> equation 1 into equation 2 and interchanging summation and integral,</a:t>
                </a:r>
              </a:p>
              <a:p>
                <a:pPr marL="0" indent="0" algn="just">
                  <a:lnSpc>
                    <a:spcPct val="150000"/>
                  </a:lnSpc>
                  <a:buNone/>
                </a:pPr>
                <a:r>
                  <a:rPr lang="en-IN" dirty="0">
                    <a:cs typeface="Calibri" panose="020F0502020204030204" pitchFamily="34" charset="0"/>
                  </a:rPr>
                  <a:t>We have, </a:t>
                </a:r>
                <a14:m>
                  <m:oMath xmlns:m="http://schemas.openxmlformats.org/officeDocument/2006/math">
                    <m:sSub>
                      <m:sSubPr>
                        <m:ctrlPr>
                          <a:rPr lang="en-IN" b="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IN" b="0" i="1" smtClean="0">
                            <a:latin typeface="Cambria Math" panose="02040503050406030204" pitchFamily="18" charset="0"/>
                            <a:ea typeface="Cambria Math" panose="02040503050406030204" pitchFamily="18" charset="0"/>
                            <a:cs typeface="Times New Roman" panose="02020603050405020304" pitchFamily="18" charset="0"/>
                          </a:rPr>
                          <m:t>𝑠</m:t>
                        </m:r>
                      </m:e>
                      <m:sub>
                        <m:r>
                          <a:rPr lang="en-IN" b="0" i="1" smtClean="0">
                            <a:latin typeface="Cambria Math" panose="02040503050406030204" pitchFamily="18" charset="0"/>
                            <a:ea typeface="Cambria Math" panose="02040503050406030204" pitchFamily="18" charset="0"/>
                            <a:cs typeface="Times New Roman" panose="02020603050405020304" pitchFamily="18" charset="0"/>
                          </a:rPr>
                          <m:t>𝑗</m:t>
                        </m:r>
                      </m:sub>
                    </m:sSub>
                    <m:d>
                      <m:dPr>
                        <m:ctrlPr>
                          <a:rPr lang="en-IN" b="0" i="1" smtClean="0">
                            <a:latin typeface="Cambria Math" panose="02040503050406030204" pitchFamily="18" charset="0"/>
                            <a:ea typeface="Cambria Math" panose="02040503050406030204" pitchFamily="18" charset="0"/>
                            <a:cs typeface="Times New Roman" panose="02020603050405020304" pitchFamily="18" charset="0"/>
                          </a:rPr>
                        </m:ctrlPr>
                      </m:dPr>
                      <m:e>
                        <m:r>
                          <a:rPr lang="en-IN" b="0" i="1" smtClean="0">
                            <a:latin typeface="Cambria Math" panose="02040503050406030204" pitchFamily="18" charset="0"/>
                            <a:ea typeface="Cambria Math" panose="02040503050406030204" pitchFamily="18" charset="0"/>
                            <a:cs typeface="Times New Roman" panose="02020603050405020304" pitchFamily="18" charset="0"/>
                          </a:rPr>
                          <m:t>𝑘</m:t>
                        </m:r>
                      </m:e>
                    </m:d>
                    <m:r>
                      <a:rPr lang="en-IN" b="0" i="1" smtClean="0">
                        <a:latin typeface="Cambria Math" panose="02040503050406030204" pitchFamily="18" charset="0"/>
                        <a:ea typeface="Cambria Math" panose="02040503050406030204" pitchFamily="18" charset="0"/>
                        <a:cs typeface="Times New Roman" panose="02020603050405020304" pitchFamily="18" charset="0"/>
                      </a:rPr>
                      <m:t>=</m:t>
                    </m:r>
                    <m:nary>
                      <m:naryPr>
                        <m:chr m:val="∑"/>
                        <m:ctrlPr>
                          <a:rPr lang="en-IN" i="1">
                            <a:latin typeface="Cambria Math" panose="02040503050406030204" pitchFamily="18" charset="0"/>
                            <a:ea typeface="Cambria Math" panose="02040503050406030204" pitchFamily="18" charset="0"/>
                            <a:cs typeface="Times New Roman" panose="02020603050405020304" pitchFamily="18" charset="0"/>
                          </a:rPr>
                        </m:ctrlPr>
                      </m:naryPr>
                      <m:sub>
                        <m:r>
                          <a:rPr lang="en-IN" i="1">
                            <a:latin typeface="Cambria Math" panose="02040503050406030204" pitchFamily="18" charset="0"/>
                            <a:ea typeface="Cambria Math" panose="02040503050406030204" pitchFamily="18" charset="0"/>
                            <a:cs typeface="Times New Roman" panose="02020603050405020304" pitchFamily="18" charset="0"/>
                          </a:rPr>
                          <m:t>𝑚</m:t>
                        </m:r>
                        <m:r>
                          <a:rPr lang="en-IN" i="1">
                            <a:latin typeface="Cambria Math" panose="02040503050406030204" pitchFamily="18" charset="0"/>
                            <a:ea typeface="Cambria Math" panose="02040503050406030204" pitchFamily="18" charset="0"/>
                            <a:cs typeface="Times New Roman" panose="02020603050405020304" pitchFamily="18" charset="0"/>
                          </a:rPr>
                          <m:t>=2</m:t>
                        </m:r>
                        <m:r>
                          <a:rPr lang="en-IN" b="0" i="1" smtClean="0">
                            <a:latin typeface="Cambria Math" panose="02040503050406030204" pitchFamily="18" charset="0"/>
                            <a:ea typeface="Cambria Math" panose="02040503050406030204" pitchFamily="18" charset="0"/>
                            <a:cs typeface="Times New Roman" panose="02020603050405020304" pitchFamily="18" charset="0"/>
                          </a:rPr>
                          <m:t>𝑘</m:t>
                        </m:r>
                      </m:sub>
                      <m:sup>
                        <m:r>
                          <a:rPr lang="en-IN" b="0" i="1" smtClean="0">
                            <a:latin typeface="Cambria Math" panose="02040503050406030204" pitchFamily="18" charset="0"/>
                            <a:ea typeface="Cambria Math" panose="02040503050406030204" pitchFamily="18" charset="0"/>
                            <a:cs typeface="Times New Roman" panose="02020603050405020304" pitchFamily="18" charset="0"/>
                          </a:rPr>
                          <m:t>2</m:t>
                        </m:r>
                        <m:r>
                          <a:rPr lang="en-IN" b="0" i="1" smtClean="0">
                            <a:latin typeface="Cambria Math" panose="02040503050406030204" pitchFamily="18" charset="0"/>
                            <a:ea typeface="Cambria Math" panose="02040503050406030204" pitchFamily="18" charset="0"/>
                            <a:cs typeface="Times New Roman" panose="02020603050405020304" pitchFamily="18" charset="0"/>
                          </a:rPr>
                          <m:t>𝑘</m:t>
                        </m:r>
                        <m:r>
                          <a:rPr lang="en-IN" b="0" i="1" smtClean="0">
                            <a:latin typeface="Cambria Math" panose="02040503050406030204" pitchFamily="18" charset="0"/>
                            <a:ea typeface="Cambria Math" panose="02040503050406030204" pitchFamily="18" charset="0"/>
                            <a:cs typeface="Times New Roman" panose="02020603050405020304" pitchFamily="18" charset="0"/>
                          </a:rPr>
                          <m:t>+</m:t>
                        </m:r>
                        <m:r>
                          <a:rPr lang="en-IN" b="0" i="1" smtClean="0">
                            <a:latin typeface="Cambria Math" panose="02040503050406030204" pitchFamily="18" charset="0"/>
                            <a:ea typeface="Cambria Math" panose="02040503050406030204" pitchFamily="18" charset="0"/>
                            <a:cs typeface="Times New Roman" panose="02020603050405020304" pitchFamily="18" charset="0"/>
                          </a:rPr>
                          <m:t>𝑁</m:t>
                        </m:r>
                        <m:r>
                          <a:rPr lang="en-IN" b="0" i="1" smtClean="0">
                            <a:latin typeface="Cambria Math" panose="02040503050406030204" pitchFamily="18" charset="0"/>
                            <a:ea typeface="Cambria Math" panose="02040503050406030204" pitchFamily="18" charset="0"/>
                            <a:cs typeface="Times New Roman" panose="02020603050405020304" pitchFamily="18" charset="0"/>
                          </a:rPr>
                          <m:t>−1</m:t>
                        </m:r>
                      </m:sup>
                      <m:e>
                        <m:r>
                          <a:rPr lang="en-IN" i="1">
                            <a:latin typeface="Cambria Math" panose="02040503050406030204" pitchFamily="18" charset="0"/>
                            <a:ea typeface="Cambria Math" panose="02040503050406030204" pitchFamily="18" charset="0"/>
                            <a:cs typeface="Times New Roman" panose="02020603050405020304" pitchFamily="18" charset="0"/>
                          </a:rPr>
                          <m:t>h</m:t>
                        </m:r>
                        <m:r>
                          <a:rPr lang="en-IN" i="1">
                            <a:latin typeface="Cambria Math" panose="02040503050406030204" pitchFamily="18" charset="0"/>
                            <a:ea typeface="Cambria Math" panose="02040503050406030204" pitchFamily="18" charset="0"/>
                            <a:cs typeface="Times New Roman" panose="02020603050405020304" pitchFamily="18" charset="0"/>
                          </a:rPr>
                          <m:t>(</m:t>
                        </m:r>
                        <m:r>
                          <a:rPr lang="en-IN" i="1">
                            <a:latin typeface="Cambria Math" panose="02040503050406030204" pitchFamily="18" charset="0"/>
                            <a:ea typeface="Cambria Math" panose="02040503050406030204" pitchFamily="18" charset="0"/>
                            <a:cs typeface="Times New Roman" panose="02020603050405020304" pitchFamily="18" charset="0"/>
                          </a:rPr>
                          <m:t>𝑚</m:t>
                        </m:r>
                        <m:r>
                          <a:rPr lang="en-IN" i="1">
                            <a:latin typeface="Cambria Math" panose="02040503050406030204" pitchFamily="18" charset="0"/>
                            <a:ea typeface="Cambria Math" panose="02040503050406030204" pitchFamily="18" charset="0"/>
                            <a:cs typeface="Times New Roman" panose="02020603050405020304" pitchFamily="18" charset="0"/>
                          </a:rPr>
                          <m:t>−2</m:t>
                        </m:r>
                        <m:r>
                          <a:rPr lang="en-IN" b="0" i="1" smtClean="0">
                            <a:latin typeface="Cambria Math" panose="02040503050406030204" pitchFamily="18" charset="0"/>
                            <a:ea typeface="Cambria Math" panose="02040503050406030204" pitchFamily="18" charset="0"/>
                            <a:cs typeface="Times New Roman" panose="02020603050405020304" pitchFamily="18" charset="0"/>
                          </a:rPr>
                          <m:t>𝑘</m:t>
                        </m:r>
                        <m:r>
                          <a:rPr lang="en-IN" i="1">
                            <a:latin typeface="Cambria Math" panose="02040503050406030204" pitchFamily="18" charset="0"/>
                            <a:ea typeface="Cambria Math" panose="02040503050406030204" pitchFamily="18" charset="0"/>
                            <a:cs typeface="Times New Roman" panose="02020603050405020304" pitchFamily="18" charset="0"/>
                          </a:rPr>
                          <m:t>)</m:t>
                        </m:r>
                      </m:e>
                    </m:nary>
                    <m:nary>
                      <m:naryPr>
                        <m:limLoc m:val="undOvr"/>
                        <m:subHide m:val="on"/>
                        <m:supHide m:val="on"/>
                        <m:ctrlPr>
                          <a:rPr lang="en-IN" b="0" i="1" smtClean="0">
                            <a:latin typeface="Cambria Math" panose="02040503050406030204" pitchFamily="18" charset="0"/>
                            <a:ea typeface="Cambria Math" panose="02040503050406030204" pitchFamily="18" charset="0"/>
                            <a:cs typeface="Times New Roman" panose="02020603050405020304" pitchFamily="18" charset="0"/>
                          </a:rPr>
                        </m:ctrlPr>
                      </m:naryPr>
                      <m:sub/>
                      <m:sup/>
                      <m:e>
                        <m:r>
                          <a:rPr lang="en-IN" b="0" i="1" smtClean="0">
                            <a:latin typeface="Cambria Math" panose="02040503050406030204" pitchFamily="18" charset="0"/>
                            <a:ea typeface="Cambria Math" panose="02040503050406030204" pitchFamily="18" charset="0"/>
                            <a:cs typeface="Times New Roman" panose="02020603050405020304" pitchFamily="18" charset="0"/>
                          </a:rPr>
                          <m:t>𝑓</m:t>
                        </m:r>
                        <m:d>
                          <m:dPr>
                            <m:ctrlPr>
                              <a:rPr lang="en-IN" b="0" i="1" smtClean="0">
                                <a:latin typeface="Cambria Math" panose="02040503050406030204" pitchFamily="18" charset="0"/>
                                <a:ea typeface="Cambria Math" panose="02040503050406030204" pitchFamily="18" charset="0"/>
                                <a:cs typeface="Times New Roman" panose="02020603050405020304" pitchFamily="18" charset="0"/>
                              </a:rPr>
                            </m:ctrlPr>
                          </m:dPr>
                          <m:e>
                            <m:r>
                              <a:rPr lang="en-IN" b="0" i="1" smtClean="0">
                                <a:latin typeface="Cambria Math" panose="02040503050406030204" pitchFamily="18" charset="0"/>
                                <a:ea typeface="Cambria Math" panose="02040503050406030204" pitchFamily="18" charset="0"/>
                                <a:cs typeface="Times New Roman" panose="02020603050405020304" pitchFamily="18" charset="0"/>
                              </a:rPr>
                              <m:t>𝑡</m:t>
                            </m:r>
                          </m:e>
                        </m:d>
                        <m:sSup>
                          <m:sSupPr>
                            <m:ctrlPr>
                              <a:rPr lang="en-IN" i="1">
                                <a:latin typeface="Cambria Math" panose="02040503050406030204" pitchFamily="18" charset="0"/>
                                <a:ea typeface="Cambria Math" panose="02040503050406030204" pitchFamily="18" charset="0"/>
                                <a:cs typeface="Times New Roman" panose="02020603050405020304" pitchFamily="18" charset="0"/>
                              </a:rPr>
                            </m:ctrlPr>
                          </m:sSupPr>
                          <m:e>
                            <m:r>
                              <a:rPr lang="en-IN" i="1">
                                <a:latin typeface="Cambria Math" panose="02040503050406030204" pitchFamily="18" charset="0"/>
                                <a:ea typeface="Cambria Math" panose="02040503050406030204" pitchFamily="18" charset="0"/>
                                <a:cs typeface="Times New Roman" panose="02020603050405020304" pitchFamily="18" charset="0"/>
                              </a:rPr>
                              <m:t>2</m:t>
                            </m:r>
                          </m:e>
                          <m:sup>
                            <m:r>
                              <a:rPr lang="en-IN" b="0" i="1" smtClean="0">
                                <a:latin typeface="Cambria Math" panose="02040503050406030204" pitchFamily="18" charset="0"/>
                                <a:ea typeface="Cambria Math" panose="02040503050406030204" pitchFamily="18" charset="0"/>
                                <a:cs typeface="Times New Roman" panose="02020603050405020304" pitchFamily="18" charset="0"/>
                              </a:rPr>
                              <m:t>(</m:t>
                            </m:r>
                            <m:r>
                              <a:rPr lang="en-IN" i="1">
                                <a:latin typeface="Cambria Math" panose="02040503050406030204" pitchFamily="18" charset="0"/>
                                <a:ea typeface="Cambria Math" panose="02040503050406030204" pitchFamily="18" charset="0"/>
                                <a:cs typeface="Times New Roman" panose="02020603050405020304" pitchFamily="18" charset="0"/>
                              </a:rPr>
                              <m:t>𝑗</m:t>
                            </m:r>
                            <m:r>
                              <a:rPr lang="en-IN" b="0" i="1" smtClean="0">
                                <a:latin typeface="Cambria Math" panose="02040503050406030204" pitchFamily="18" charset="0"/>
                                <a:ea typeface="Cambria Math" panose="02040503050406030204" pitchFamily="18" charset="0"/>
                                <a:cs typeface="Times New Roman" panose="02020603050405020304" pitchFamily="18" charset="0"/>
                              </a:rPr>
                              <m:t>+1)</m:t>
                            </m:r>
                            <m:r>
                              <a:rPr lang="en-IN" i="1">
                                <a:latin typeface="Cambria Math" panose="02040503050406030204" pitchFamily="18" charset="0"/>
                                <a:ea typeface="Cambria Math" panose="02040503050406030204" pitchFamily="18" charset="0"/>
                                <a:cs typeface="Times New Roman" panose="02020603050405020304" pitchFamily="18" charset="0"/>
                              </a:rPr>
                              <m:t>/2</m:t>
                            </m:r>
                          </m:sup>
                        </m:sSup>
                        <m:r>
                          <a:rPr lang="en-IN" i="1">
                            <a:latin typeface="Cambria Math" panose="02040503050406030204" pitchFamily="18" charset="0"/>
                            <a:ea typeface="Cambria Math" panose="02040503050406030204" pitchFamily="18" charset="0"/>
                            <a:cs typeface="Times New Roman" panose="02020603050405020304" pitchFamily="18" charset="0"/>
                          </a:rPr>
                          <m:t>∅</m:t>
                        </m:r>
                        <m:r>
                          <m:rPr>
                            <m:nor/>
                          </m:rPr>
                          <a:rPr lang="en-IN" dirty="0">
                            <a:ea typeface="Cambria Math" panose="02040503050406030204" pitchFamily="18" charset="0"/>
                            <a:cs typeface="Calibri" panose="020F0502020204030204" pitchFamily="34" charset="0"/>
                          </a:rPr>
                          <m:t>(</m:t>
                        </m:r>
                        <m:sSup>
                          <m:sSupPr>
                            <m:ctrlPr>
                              <a:rPr lang="en-IN" i="1">
                                <a:latin typeface="Cambria Math" panose="02040503050406030204" pitchFamily="18" charset="0"/>
                                <a:ea typeface="Cambria Math" panose="02040503050406030204" pitchFamily="18" charset="0"/>
                                <a:cs typeface="Times New Roman" panose="02020603050405020304" pitchFamily="18" charset="0"/>
                              </a:rPr>
                            </m:ctrlPr>
                          </m:sSupPr>
                          <m:e>
                            <m:r>
                              <a:rPr lang="en-IN" i="1">
                                <a:latin typeface="Cambria Math" panose="02040503050406030204" pitchFamily="18" charset="0"/>
                                <a:ea typeface="Cambria Math" panose="02040503050406030204" pitchFamily="18" charset="0"/>
                                <a:cs typeface="Times New Roman" panose="02020603050405020304" pitchFamily="18" charset="0"/>
                              </a:rPr>
                              <m:t>2</m:t>
                            </m:r>
                          </m:e>
                          <m:sup>
                            <m:r>
                              <a:rPr lang="en-IN" i="1">
                                <a:latin typeface="Cambria Math" panose="02040503050406030204" pitchFamily="18" charset="0"/>
                                <a:ea typeface="Cambria Math" panose="02040503050406030204" pitchFamily="18" charset="0"/>
                                <a:cs typeface="Times New Roman" panose="02020603050405020304" pitchFamily="18" charset="0"/>
                              </a:rPr>
                              <m:t>𝑗</m:t>
                            </m:r>
                            <m:r>
                              <a:rPr lang="en-IN" b="0" i="1" smtClean="0">
                                <a:latin typeface="Cambria Math" panose="02040503050406030204" pitchFamily="18" charset="0"/>
                                <a:ea typeface="Cambria Math" panose="02040503050406030204" pitchFamily="18" charset="0"/>
                                <a:cs typeface="Times New Roman" panose="02020603050405020304" pitchFamily="18" charset="0"/>
                              </a:rPr>
                              <m:t>+1</m:t>
                            </m:r>
                          </m:sup>
                        </m:sSup>
                        <m:r>
                          <a:rPr lang="en-IN" i="1">
                            <a:latin typeface="Cambria Math" panose="02040503050406030204" pitchFamily="18" charset="0"/>
                            <a:ea typeface="Cambria Math" panose="02040503050406030204" pitchFamily="18" charset="0"/>
                            <a:cs typeface="Times New Roman" panose="02020603050405020304" pitchFamily="18" charset="0"/>
                          </a:rPr>
                          <m:t>𝑡</m:t>
                        </m:r>
                        <m:r>
                          <a:rPr lang="en-IN" i="1">
                            <a:latin typeface="Cambria Math" panose="02040503050406030204" pitchFamily="18" charset="0"/>
                            <a:ea typeface="Cambria Math" panose="02040503050406030204" pitchFamily="18" charset="0"/>
                            <a:cs typeface="Times New Roman" panose="02020603050405020304" pitchFamily="18" charset="0"/>
                          </a:rPr>
                          <m:t>−</m:t>
                        </m:r>
                        <m:r>
                          <a:rPr lang="en-IN" b="0" i="1" smtClean="0">
                            <a:latin typeface="Cambria Math" panose="02040503050406030204" pitchFamily="18" charset="0"/>
                            <a:ea typeface="Cambria Math" panose="02040503050406030204" pitchFamily="18" charset="0"/>
                            <a:cs typeface="Times New Roman" panose="02020603050405020304" pitchFamily="18" charset="0"/>
                          </a:rPr>
                          <m:t>𝑚</m:t>
                        </m:r>
                        <m:r>
                          <a:rPr lang="en-IN" i="1">
                            <a:latin typeface="Cambria Math" panose="02040503050406030204" pitchFamily="18" charset="0"/>
                            <a:ea typeface="Cambria Math" panose="02040503050406030204" pitchFamily="18" charset="0"/>
                            <a:cs typeface="Times New Roman" panose="02020603050405020304" pitchFamily="18" charset="0"/>
                          </a:rPr>
                          <m:t>)</m:t>
                        </m:r>
                      </m:e>
                    </m:nary>
                    <m:r>
                      <m:rPr>
                        <m:sty m:val="p"/>
                      </m:rPr>
                      <a:rPr lang="en-IN" b="0" i="0" smtClean="0">
                        <a:latin typeface="Cambria Math" panose="02040503050406030204" pitchFamily="18" charset="0"/>
                        <a:ea typeface="Cambria Math" panose="02040503050406030204" pitchFamily="18" charset="0"/>
                        <a:cs typeface="Times New Roman" panose="02020603050405020304" pitchFamily="18" charset="0"/>
                      </a:rPr>
                      <m:t>dt</m:t>
                    </m:r>
                  </m:oMath>
                </a14:m>
                <a:r>
                  <a:rPr lang="en-IN" dirty="0">
                    <a:ea typeface="Cambria Math" panose="02040503050406030204" pitchFamily="18" charset="0"/>
                    <a:cs typeface="Calibri" panose="020F0502020204030204" pitchFamily="34" charset="0"/>
                  </a:rPr>
                  <a:t>	</a:t>
                </a:r>
                <a:endParaRPr lang="en-IN" dirty="0">
                  <a:cs typeface="Calibri" panose="020F0502020204030204" pitchFamily="34" charset="0"/>
                </a:endParaRPr>
              </a:p>
              <a:p>
                <a:pPr marL="0" indent="0" algn="just">
                  <a:lnSpc>
                    <a:spcPct val="150000"/>
                  </a:lnSpc>
                  <a:buNone/>
                </a:pPr>
                <a:r>
                  <a:rPr lang="en-IN" dirty="0">
                    <a:cs typeface="Calibri" panose="020F0502020204030204" pitchFamily="34" charset="0"/>
                  </a:rPr>
                  <a:t>		=</a:t>
                </a:r>
                <a:r>
                  <a:rPr lang="en-IN" dirty="0">
                    <a:ea typeface="Cambria Math" panose="02040503050406030204" pitchFamily="18" charset="0"/>
                    <a:cs typeface="Calibri" panose="020F0502020204030204" pitchFamily="34" charset="0"/>
                  </a:rPr>
                  <a:t> </a:t>
                </a:r>
                <a14:m>
                  <m:oMath xmlns:m="http://schemas.openxmlformats.org/officeDocument/2006/math">
                    <m:nary>
                      <m:naryPr>
                        <m:chr m:val="∑"/>
                        <m:ctrlPr>
                          <a:rPr lang="en-IN" i="1">
                            <a:latin typeface="Cambria Math" panose="02040503050406030204" pitchFamily="18" charset="0"/>
                            <a:ea typeface="Cambria Math" panose="02040503050406030204" pitchFamily="18" charset="0"/>
                            <a:cs typeface="Times New Roman" panose="02020603050405020304" pitchFamily="18" charset="0"/>
                          </a:rPr>
                        </m:ctrlPr>
                      </m:naryPr>
                      <m:sub>
                        <m:r>
                          <a:rPr lang="en-IN" i="1">
                            <a:latin typeface="Cambria Math" panose="02040503050406030204" pitchFamily="18" charset="0"/>
                            <a:ea typeface="Cambria Math" panose="02040503050406030204" pitchFamily="18" charset="0"/>
                            <a:cs typeface="Times New Roman" panose="02020603050405020304" pitchFamily="18" charset="0"/>
                          </a:rPr>
                          <m:t>𝑚</m:t>
                        </m:r>
                        <m:r>
                          <a:rPr lang="en-IN" i="1">
                            <a:latin typeface="Cambria Math" panose="02040503050406030204" pitchFamily="18" charset="0"/>
                            <a:ea typeface="Cambria Math" panose="02040503050406030204" pitchFamily="18" charset="0"/>
                            <a:cs typeface="Times New Roman" panose="02020603050405020304" pitchFamily="18" charset="0"/>
                          </a:rPr>
                          <m:t>=2</m:t>
                        </m:r>
                        <m:r>
                          <a:rPr lang="en-IN" b="0" i="1" smtClean="0">
                            <a:latin typeface="Cambria Math" panose="02040503050406030204" pitchFamily="18" charset="0"/>
                            <a:ea typeface="Cambria Math" panose="02040503050406030204" pitchFamily="18" charset="0"/>
                            <a:cs typeface="Times New Roman" panose="02020603050405020304" pitchFamily="18" charset="0"/>
                          </a:rPr>
                          <m:t>𝑘</m:t>
                        </m:r>
                      </m:sub>
                      <m:sup>
                        <m:r>
                          <a:rPr lang="en-IN" b="0" i="1" smtClean="0">
                            <a:latin typeface="Cambria Math" panose="02040503050406030204" pitchFamily="18" charset="0"/>
                            <a:ea typeface="Cambria Math" panose="02040503050406030204" pitchFamily="18" charset="0"/>
                            <a:cs typeface="Times New Roman" panose="02020603050405020304" pitchFamily="18" charset="0"/>
                          </a:rPr>
                          <m:t>2</m:t>
                        </m:r>
                        <m:r>
                          <a:rPr lang="en-IN" b="0" i="1" smtClean="0">
                            <a:latin typeface="Cambria Math" panose="02040503050406030204" pitchFamily="18" charset="0"/>
                            <a:ea typeface="Cambria Math" panose="02040503050406030204" pitchFamily="18" charset="0"/>
                            <a:cs typeface="Times New Roman" panose="02020603050405020304" pitchFamily="18" charset="0"/>
                          </a:rPr>
                          <m:t>𝑘</m:t>
                        </m:r>
                        <m:r>
                          <a:rPr lang="en-IN" b="0" i="1" smtClean="0">
                            <a:latin typeface="Cambria Math" panose="02040503050406030204" pitchFamily="18" charset="0"/>
                            <a:ea typeface="Cambria Math" panose="02040503050406030204" pitchFamily="18" charset="0"/>
                            <a:cs typeface="Times New Roman" panose="02020603050405020304" pitchFamily="18" charset="0"/>
                          </a:rPr>
                          <m:t>+</m:t>
                        </m:r>
                        <m:r>
                          <a:rPr lang="en-IN" b="0" i="1" smtClean="0">
                            <a:latin typeface="Cambria Math" panose="02040503050406030204" pitchFamily="18" charset="0"/>
                            <a:ea typeface="Cambria Math" panose="02040503050406030204" pitchFamily="18" charset="0"/>
                            <a:cs typeface="Times New Roman" panose="02020603050405020304" pitchFamily="18" charset="0"/>
                          </a:rPr>
                          <m:t>𝑁</m:t>
                        </m:r>
                        <m:r>
                          <a:rPr lang="en-IN" b="0" i="1" smtClean="0">
                            <a:latin typeface="Cambria Math" panose="02040503050406030204" pitchFamily="18" charset="0"/>
                            <a:ea typeface="Cambria Math" panose="02040503050406030204" pitchFamily="18" charset="0"/>
                            <a:cs typeface="Times New Roman" panose="02020603050405020304" pitchFamily="18" charset="0"/>
                          </a:rPr>
                          <m:t>−1</m:t>
                        </m:r>
                      </m:sup>
                      <m:e>
                        <m:r>
                          <a:rPr lang="en-IN" i="1">
                            <a:latin typeface="Cambria Math" panose="02040503050406030204" pitchFamily="18" charset="0"/>
                            <a:ea typeface="Cambria Math" panose="02040503050406030204" pitchFamily="18" charset="0"/>
                            <a:cs typeface="Times New Roman" panose="02020603050405020304" pitchFamily="18" charset="0"/>
                          </a:rPr>
                          <m:t>h</m:t>
                        </m:r>
                        <m:r>
                          <a:rPr lang="en-IN" i="1">
                            <a:latin typeface="Cambria Math" panose="02040503050406030204" pitchFamily="18" charset="0"/>
                            <a:ea typeface="Cambria Math" panose="02040503050406030204" pitchFamily="18" charset="0"/>
                            <a:cs typeface="Times New Roman" panose="02020603050405020304" pitchFamily="18" charset="0"/>
                          </a:rPr>
                          <m:t>(</m:t>
                        </m:r>
                        <m:r>
                          <a:rPr lang="en-IN" i="1">
                            <a:latin typeface="Cambria Math" panose="02040503050406030204" pitchFamily="18" charset="0"/>
                            <a:ea typeface="Cambria Math" panose="02040503050406030204" pitchFamily="18" charset="0"/>
                            <a:cs typeface="Times New Roman" panose="02020603050405020304" pitchFamily="18" charset="0"/>
                          </a:rPr>
                          <m:t>𝑚</m:t>
                        </m:r>
                        <m:r>
                          <a:rPr lang="en-IN" i="1">
                            <a:latin typeface="Cambria Math" panose="02040503050406030204" pitchFamily="18" charset="0"/>
                            <a:ea typeface="Cambria Math" panose="02040503050406030204" pitchFamily="18" charset="0"/>
                            <a:cs typeface="Times New Roman" panose="02020603050405020304" pitchFamily="18" charset="0"/>
                          </a:rPr>
                          <m:t>−2</m:t>
                        </m:r>
                        <m:r>
                          <a:rPr lang="en-IN" b="0" i="1" smtClean="0">
                            <a:latin typeface="Cambria Math" panose="02040503050406030204" pitchFamily="18" charset="0"/>
                            <a:ea typeface="Cambria Math" panose="02040503050406030204" pitchFamily="18" charset="0"/>
                            <a:cs typeface="Times New Roman" panose="02020603050405020304" pitchFamily="18" charset="0"/>
                          </a:rPr>
                          <m:t>𝑘</m:t>
                        </m:r>
                        <m:r>
                          <a:rPr lang="en-IN" i="1">
                            <a:latin typeface="Cambria Math" panose="02040503050406030204" pitchFamily="18" charset="0"/>
                            <a:ea typeface="Cambria Math" panose="02040503050406030204" pitchFamily="18" charset="0"/>
                            <a:cs typeface="Times New Roman" panose="02020603050405020304" pitchFamily="18" charset="0"/>
                          </a:rPr>
                          <m:t>)</m:t>
                        </m:r>
                      </m:e>
                    </m:nary>
                  </m:oMath>
                </a14:m>
                <a:r>
                  <a:rPr lang="en-IN" dirty="0">
                    <a:ea typeface="Cambria Math" panose="02040503050406030204" pitchFamily="18" charset="0"/>
                    <a:cs typeface="Calibri" panose="020F0502020204030204" pitchFamily="34" charset="0"/>
                  </a:rPr>
                  <a:t> </a:t>
                </a:r>
                <a14:m>
                  <m:oMath xmlns:m="http://schemas.openxmlformats.org/officeDocument/2006/math">
                    <m:sSub>
                      <m:sSubPr>
                        <m:ctrlPr>
                          <a:rPr lang="en-IN" i="1">
                            <a:latin typeface="Cambria Math" panose="02040503050406030204" pitchFamily="18" charset="0"/>
                            <a:ea typeface="Cambria Math" panose="02040503050406030204" pitchFamily="18" charset="0"/>
                            <a:cs typeface="Times New Roman" panose="02020603050405020304" pitchFamily="18" charset="0"/>
                          </a:rPr>
                        </m:ctrlPr>
                      </m:sSubPr>
                      <m:e>
                        <m:r>
                          <a:rPr lang="en-IN" i="1">
                            <a:latin typeface="Cambria Math" panose="02040503050406030204" pitchFamily="18" charset="0"/>
                            <a:ea typeface="Cambria Math" panose="02040503050406030204" pitchFamily="18" charset="0"/>
                            <a:cs typeface="Times New Roman" panose="02020603050405020304" pitchFamily="18" charset="0"/>
                          </a:rPr>
                          <m:t>𝑠</m:t>
                        </m:r>
                      </m:e>
                      <m:sub>
                        <m:r>
                          <a:rPr lang="en-IN" i="1">
                            <a:latin typeface="Cambria Math" panose="02040503050406030204" pitchFamily="18" charset="0"/>
                            <a:ea typeface="Cambria Math" panose="02040503050406030204" pitchFamily="18" charset="0"/>
                            <a:cs typeface="Times New Roman" panose="02020603050405020304" pitchFamily="18" charset="0"/>
                          </a:rPr>
                          <m:t>𝑗</m:t>
                        </m:r>
                        <m:r>
                          <a:rPr lang="en-IN" b="0" i="1" smtClean="0">
                            <a:latin typeface="Cambria Math" panose="02040503050406030204" pitchFamily="18" charset="0"/>
                            <a:ea typeface="Cambria Math" panose="02040503050406030204" pitchFamily="18" charset="0"/>
                            <a:cs typeface="Times New Roman" panose="02020603050405020304" pitchFamily="18" charset="0"/>
                          </a:rPr>
                          <m:t>+1</m:t>
                        </m:r>
                      </m:sub>
                    </m:sSub>
                    <m:d>
                      <m:dPr>
                        <m:ctrlPr>
                          <a:rPr lang="en-IN" i="1">
                            <a:latin typeface="Cambria Math" panose="02040503050406030204" pitchFamily="18" charset="0"/>
                            <a:ea typeface="Cambria Math" panose="02040503050406030204" pitchFamily="18" charset="0"/>
                            <a:cs typeface="Times New Roman" panose="02020603050405020304" pitchFamily="18" charset="0"/>
                          </a:rPr>
                        </m:ctrlPr>
                      </m:dPr>
                      <m:e>
                        <m:r>
                          <a:rPr lang="en-IN" b="0" i="1" smtClean="0">
                            <a:latin typeface="Cambria Math" panose="02040503050406030204" pitchFamily="18" charset="0"/>
                            <a:ea typeface="Cambria Math" panose="02040503050406030204" pitchFamily="18" charset="0"/>
                            <a:cs typeface="Times New Roman" panose="02020603050405020304" pitchFamily="18" charset="0"/>
                          </a:rPr>
                          <m:t>𝑚</m:t>
                        </m:r>
                      </m:e>
                    </m:d>
                  </m:oMath>
                </a14:m>
                <a:endParaRPr lang="en-IN" dirty="0">
                  <a:ea typeface="Cambria Math" panose="02040503050406030204" pitchFamily="18" charset="0"/>
                  <a:cs typeface="Calibri" panose="020F0502020204030204" pitchFamily="34" charset="0"/>
                </a:endParaRPr>
              </a:p>
              <a:p>
                <a:pPr marL="0" indent="0" algn="just">
                  <a:lnSpc>
                    <a:spcPct val="150000"/>
                  </a:lnSpc>
                  <a:buNone/>
                </a:pPr>
                <a:r>
                  <a:rPr lang="en-IN" dirty="0">
                    <a:cs typeface="Calibri" panose="020F0502020204030204" pitchFamily="34" charset="0"/>
                  </a:rPr>
                  <a:t>The corresponding relationship for the wavelet coefficient is:</a:t>
                </a:r>
              </a:p>
              <a:p>
                <a:pPr marL="0" indent="0" algn="just">
                  <a:lnSpc>
                    <a:spcPct val="150000"/>
                  </a:lnSpc>
                  <a:buNone/>
                </a:pPr>
                <a14:m>
                  <m:oMath xmlns:m="http://schemas.openxmlformats.org/officeDocument/2006/math">
                    <m:sSub>
                      <m:sSubPr>
                        <m:ctrlPr>
                          <a:rPr lang="en-IN" i="1">
                            <a:latin typeface="Cambria Math" panose="02040503050406030204" pitchFamily="18" charset="0"/>
                            <a:ea typeface="Cambria Math" panose="02040503050406030204" pitchFamily="18" charset="0"/>
                            <a:cs typeface="Times New Roman" panose="02020603050405020304" pitchFamily="18" charset="0"/>
                          </a:rPr>
                        </m:ctrlPr>
                      </m:sSubPr>
                      <m:e>
                        <m:r>
                          <a:rPr lang="en-IN" b="0" i="1" smtClean="0">
                            <a:latin typeface="Cambria Math" panose="02040503050406030204" pitchFamily="18" charset="0"/>
                            <a:ea typeface="Cambria Math" panose="02040503050406030204" pitchFamily="18" charset="0"/>
                            <a:cs typeface="Times New Roman" panose="02020603050405020304" pitchFamily="18" charset="0"/>
                          </a:rPr>
                          <m:t>𝑑</m:t>
                        </m:r>
                      </m:e>
                      <m:sub>
                        <m:r>
                          <a:rPr lang="en-IN" i="1">
                            <a:latin typeface="Cambria Math" panose="02040503050406030204" pitchFamily="18" charset="0"/>
                            <a:ea typeface="Cambria Math" panose="02040503050406030204" pitchFamily="18" charset="0"/>
                            <a:cs typeface="Times New Roman" panose="02020603050405020304" pitchFamily="18" charset="0"/>
                          </a:rPr>
                          <m:t>𝑗</m:t>
                        </m:r>
                      </m:sub>
                    </m:sSub>
                    <m:d>
                      <m:dPr>
                        <m:ctrlPr>
                          <a:rPr lang="en-IN" i="1">
                            <a:latin typeface="Cambria Math" panose="02040503050406030204" pitchFamily="18" charset="0"/>
                            <a:ea typeface="Cambria Math" panose="02040503050406030204" pitchFamily="18" charset="0"/>
                            <a:cs typeface="Times New Roman" panose="02020603050405020304" pitchFamily="18" charset="0"/>
                          </a:rPr>
                        </m:ctrlPr>
                      </m:dPr>
                      <m:e>
                        <m:r>
                          <a:rPr lang="en-IN" i="1">
                            <a:latin typeface="Cambria Math" panose="02040503050406030204" pitchFamily="18" charset="0"/>
                            <a:ea typeface="Cambria Math" panose="02040503050406030204" pitchFamily="18" charset="0"/>
                            <a:cs typeface="Times New Roman" panose="02020603050405020304" pitchFamily="18" charset="0"/>
                          </a:rPr>
                          <m:t>𝑘</m:t>
                        </m:r>
                      </m:e>
                    </m:d>
                    <m:r>
                      <a:rPr lang="en-IN" i="1">
                        <a:latin typeface="Cambria Math" panose="02040503050406030204" pitchFamily="18" charset="0"/>
                        <a:ea typeface="Cambria Math" panose="02040503050406030204" pitchFamily="18" charset="0"/>
                        <a:cs typeface="Times New Roman" panose="02020603050405020304" pitchFamily="18" charset="0"/>
                      </a:rPr>
                      <m:t> </m:t>
                    </m:r>
                  </m:oMath>
                </a14:m>
                <a:r>
                  <a:rPr lang="en-IN" dirty="0">
                    <a:cs typeface="Calibri" panose="020F0502020204030204" pitchFamily="34" charset="0"/>
                  </a:rPr>
                  <a:t>=</a:t>
                </a:r>
                <a:r>
                  <a:rPr lang="en-IN" dirty="0">
                    <a:ea typeface="Cambria Math" panose="02040503050406030204" pitchFamily="18" charset="0"/>
                    <a:cs typeface="Calibri" panose="020F0502020204030204" pitchFamily="34" charset="0"/>
                  </a:rPr>
                  <a:t> </a:t>
                </a:r>
                <a14:m>
                  <m:oMath xmlns:m="http://schemas.openxmlformats.org/officeDocument/2006/math">
                    <m:nary>
                      <m:naryPr>
                        <m:chr m:val="∑"/>
                        <m:ctrlPr>
                          <a:rPr lang="en-IN" i="1">
                            <a:latin typeface="Cambria Math" panose="02040503050406030204" pitchFamily="18" charset="0"/>
                            <a:ea typeface="Cambria Math" panose="02040503050406030204" pitchFamily="18" charset="0"/>
                            <a:cs typeface="Times New Roman" panose="02020603050405020304" pitchFamily="18" charset="0"/>
                          </a:rPr>
                        </m:ctrlPr>
                      </m:naryPr>
                      <m:sub>
                        <m:r>
                          <a:rPr lang="en-IN" i="1">
                            <a:latin typeface="Cambria Math" panose="02040503050406030204" pitchFamily="18" charset="0"/>
                            <a:ea typeface="Cambria Math" panose="02040503050406030204" pitchFamily="18" charset="0"/>
                            <a:cs typeface="Times New Roman" panose="02020603050405020304" pitchFamily="18" charset="0"/>
                          </a:rPr>
                          <m:t>𝑚</m:t>
                        </m:r>
                        <m:r>
                          <a:rPr lang="en-IN" i="1">
                            <a:latin typeface="Cambria Math" panose="02040503050406030204" pitchFamily="18" charset="0"/>
                            <a:ea typeface="Cambria Math" panose="02040503050406030204" pitchFamily="18" charset="0"/>
                            <a:cs typeface="Times New Roman" panose="02020603050405020304" pitchFamily="18" charset="0"/>
                          </a:rPr>
                          <m:t>=2</m:t>
                        </m:r>
                        <m:r>
                          <a:rPr lang="en-IN" b="0" i="1" smtClean="0">
                            <a:latin typeface="Cambria Math" panose="02040503050406030204" pitchFamily="18" charset="0"/>
                            <a:ea typeface="Cambria Math" panose="02040503050406030204" pitchFamily="18" charset="0"/>
                            <a:cs typeface="Times New Roman" panose="02020603050405020304" pitchFamily="18" charset="0"/>
                          </a:rPr>
                          <m:t>𝑘</m:t>
                        </m:r>
                      </m:sub>
                      <m:sup>
                        <m:r>
                          <a:rPr lang="en-IN" b="0" i="1" smtClean="0">
                            <a:latin typeface="Cambria Math" panose="02040503050406030204" pitchFamily="18" charset="0"/>
                            <a:ea typeface="Cambria Math" panose="02040503050406030204" pitchFamily="18" charset="0"/>
                            <a:cs typeface="Times New Roman" panose="02020603050405020304" pitchFamily="18" charset="0"/>
                          </a:rPr>
                          <m:t>2</m:t>
                        </m:r>
                        <m:r>
                          <a:rPr lang="en-IN" b="0" i="1" smtClean="0">
                            <a:latin typeface="Cambria Math" panose="02040503050406030204" pitchFamily="18" charset="0"/>
                            <a:ea typeface="Cambria Math" panose="02040503050406030204" pitchFamily="18" charset="0"/>
                            <a:cs typeface="Times New Roman" panose="02020603050405020304" pitchFamily="18" charset="0"/>
                          </a:rPr>
                          <m:t>𝑘</m:t>
                        </m:r>
                        <m:r>
                          <a:rPr lang="en-IN" b="0" i="1" smtClean="0">
                            <a:latin typeface="Cambria Math" panose="02040503050406030204" pitchFamily="18" charset="0"/>
                            <a:ea typeface="Cambria Math" panose="02040503050406030204" pitchFamily="18" charset="0"/>
                            <a:cs typeface="Times New Roman" panose="02020603050405020304" pitchFamily="18" charset="0"/>
                          </a:rPr>
                          <m:t>+</m:t>
                        </m:r>
                        <m:r>
                          <a:rPr lang="en-IN" b="0" i="1" smtClean="0">
                            <a:latin typeface="Cambria Math" panose="02040503050406030204" pitchFamily="18" charset="0"/>
                            <a:ea typeface="Cambria Math" panose="02040503050406030204" pitchFamily="18" charset="0"/>
                            <a:cs typeface="Times New Roman" panose="02020603050405020304" pitchFamily="18" charset="0"/>
                          </a:rPr>
                          <m:t>𝑁</m:t>
                        </m:r>
                        <m:r>
                          <a:rPr lang="en-IN" b="0" i="1" smtClean="0">
                            <a:latin typeface="Cambria Math" panose="02040503050406030204" pitchFamily="18" charset="0"/>
                            <a:ea typeface="Cambria Math" panose="02040503050406030204" pitchFamily="18" charset="0"/>
                            <a:cs typeface="Times New Roman" panose="02020603050405020304" pitchFamily="18" charset="0"/>
                          </a:rPr>
                          <m:t>−1</m:t>
                        </m:r>
                      </m:sup>
                      <m:e>
                        <m:r>
                          <a:rPr lang="en-IN" b="0" i="1" smtClean="0">
                            <a:latin typeface="Cambria Math" panose="02040503050406030204" pitchFamily="18" charset="0"/>
                            <a:ea typeface="Cambria Math" panose="02040503050406030204" pitchFamily="18" charset="0"/>
                            <a:cs typeface="Times New Roman" panose="02020603050405020304" pitchFamily="18" charset="0"/>
                          </a:rPr>
                          <m:t>𝑔</m:t>
                        </m:r>
                        <m:r>
                          <a:rPr lang="en-IN" i="1">
                            <a:latin typeface="Cambria Math" panose="02040503050406030204" pitchFamily="18" charset="0"/>
                            <a:ea typeface="Cambria Math" panose="02040503050406030204" pitchFamily="18" charset="0"/>
                            <a:cs typeface="Times New Roman" panose="02020603050405020304" pitchFamily="18" charset="0"/>
                          </a:rPr>
                          <m:t>(</m:t>
                        </m:r>
                        <m:r>
                          <a:rPr lang="en-IN" i="1">
                            <a:latin typeface="Cambria Math" panose="02040503050406030204" pitchFamily="18" charset="0"/>
                            <a:ea typeface="Cambria Math" panose="02040503050406030204" pitchFamily="18" charset="0"/>
                            <a:cs typeface="Times New Roman" panose="02020603050405020304" pitchFamily="18" charset="0"/>
                          </a:rPr>
                          <m:t>𝑚</m:t>
                        </m:r>
                        <m:r>
                          <a:rPr lang="en-IN" i="1">
                            <a:latin typeface="Cambria Math" panose="02040503050406030204" pitchFamily="18" charset="0"/>
                            <a:ea typeface="Cambria Math" panose="02040503050406030204" pitchFamily="18" charset="0"/>
                            <a:cs typeface="Times New Roman" panose="02020603050405020304" pitchFamily="18" charset="0"/>
                          </a:rPr>
                          <m:t>−2</m:t>
                        </m:r>
                        <m:r>
                          <a:rPr lang="en-IN" b="0" i="1" smtClean="0">
                            <a:latin typeface="Cambria Math" panose="02040503050406030204" pitchFamily="18" charset="0"/>
                            <a:ea typeface="Cambria Math" panose="02040503050406030204" pitchFamily="18" charset="0"/>
                            <a:cs typeface="Times New Roman" panose="02020603050405020304" pitchFamily="18" charset="0"/>
                          </a:rPr>
                          <m:t>𝑘</m:t>
                        </m:r>
                        <m:r>
                          <a:rPr lang="en-IN" i="1">
                            <a:latin typeface="Cambria Math" panose="02040503050406030204" pitchFamily="18" charset="0"/>
                            <a:ea typeface="Cambria Math" panose="02040503050406030204" pitchFamily="18" charset="0"/>
                            <a:cs typeface="Times New Roman" panose="02020603050405020304" pitchFamily="18" charset="0"/>
                          </a:rPr>
                          <m:t>)</m:t>
                        </m:r>
                      </m:e>
                    </m:nary>
                  </m:oMath>
                </a14:m>
                <a:r>
                  <a:rPr lang="en-IN" dirty="0">
                    <a:ea typeface="Cambria Math" panose="02040503050406030204" pitchFamily="18" charset="0"/>
                    <a:cs typeface="Calibri" panose="020F0502020204030204" pitchFamily="34" charset="0"/>
                  </a:rPr>
                  <a:t> </a:t>
                </a:r>
                <a14:m>
                  <m:oMath xmlns:m="http://schemas.openxmlformats.org/officeDocument/2006/math">
                    <m:sSub>
                      <m:sSubPr>
                        <m:ctrlPr>
                          <a:rPr lang="en-IN" i="1">
                            <a:latin typeface="Cambria Math" panose="02040503050406030204" pitchFamily="18" charset="0"/>
                            <a:ea typeface="Cambria Math" panose="02040503050406030204" pitchFamily="18" charset="0"/>
                            <a:cs typeface="Times New Roman" panose="02020603050405020304" pitchFamily="18" charset="0"/>
                          </a:rPr>
                        </m:ctrlPr>
                      </m:sSubPr>
                      <m:e>
                        <m:r>
                          <a:rPr lang="en-IN" i="1">
                            <a:latin typeface="Cambria Math" panose="02040503050406030204" pitchFamily="18" charset="0"/>
                            <a:ea typeface="Cambria Math" panose="02040503050406030204" pitchFamily="18" charset="0"/>
                            <a:cs typeface="Times New Roman" panose="02020603050405020304" pitchFamily="18" charset="0"/>
                          </a:rPr>
                          <m:t>𝑠</m:t>
                        </m:r>
                      </m:e>
                      <m:sub>
                        <m:r>
                          <a:rPr lang="en-IN" i="1">
                            <a:latin typeface="Cambria Math" panose="02040503050406030204" pitchFamily="18" charset="0"/>
                            <a:ea typeface="Cambria Math" panose="02040503050406030204" pitchFamily="18" charset="0"/>
                            <a:cs typeface="Times New Roman" panose="02020603050405020304" pitchFamily="18" charset="0"/>
                          </a:rPr>
                          <m:t>𝑗</m:t>
                        </m:r>
                        <m:r>
                          <a:rPr lang="en-IN" b="0" i="1" smtClean="0">
                            <a:latin typeface="Cambria Math" panose="02040503050406030204" pitchFamily="18" charset="0"/>
                            <a:ea typeface="Cambria Math" panose="02040503050406030204" pitchFamily="18" charset="0"/>
                            <a:cs typeface="Times New Roman" panose="02020603050405020304" pitchFamily="18" charset="0"/>
                          </a:rPr>
                          <m:t>+1</m:t>
                        </m:r>
                      </m:sub>
                    </m:sSub>
                    <m:d>
                      <m:dPr>
                        <m:ctrlPr>
                          <a:rPr lang="en-IN" i="1">
                            <a:latin typeface="Cambria Math" panose="02040503050406030204" pitchFamily="18" charset="0"/>
                            <a:ea typeface="Cambria Math" panose="02040503050406030204" pitchFamily="18" charset="0"/>
                            <a:cs typeface="Times New Roman" panose="02020603050405020304" pitchFamily="18" charset="0"/>
                          </a:rPr>
                        </m:ctrlPr>
                      </m:dPr>
                      <m:e>
                        <m:r>
                          <a:rPr lang="en-IN" b="0" i="1" smtClean="0">
                            <a:latin typeface="Cambria Math" panose="02040503050406030204" pitchFamily="18" charset="0"/>
                            <a:ea typeface="Cambria Math" panose="02040503050406030204" pitchFamily="18" charset="0"/>
                            <a:cs typeface="Times New Roman" panose="02020603050405020304" pitchFamily="18" charset="0"/>
                          </a:rPr>
                          <m:t>𝑚</m:t>
                        </m:r>
                      </m:e>
                    </m:d>
                  </m:oMath>
                </a14:m>
                <a:endParaRPr lang="en-IN" dirty="0">
                  <a:cs typeface="Calibri" panose="020F0502020204030204" pitchFamily="34" charset="0"/>
                </a:endParaRPr>
              </a:p>
              <a:p>
                <a:pPr marL="0" indent="0" algn="just">
                  <a:lnSpc>
                    <a:spcPct val="150000"/>
                  </a:lnSpc>
                  <a:buNone/>
                </a:pPr>
                <a:endParaRPr lang="en-IN" dirty="0">
                  <a:cs typeface="Calibri" panose="020F0502020204030204" pitchFamily="34" charset="0"/>
                </a:endParaRPr>
              </a:p>
              <a:p>
                <a:pPr marL="0" indent="0" algn="just">
                  <a:lnSpc>
                    <a:spcPct val="150000"/>
                  </a:lnSpc>
                  <a:buNone/>
                </a:pPr>
                <a:endParaRPr lang="en-IN" dirty="0">
                  <a:cs typeface="Calibri" panose="020F0502020204030204" pitchFamily="34" charset="0"/>
                </a:endParaRPr>
              </a:p>
              <a:p>
                <a:pPr marL="0" indent="0" algn="just">
                  <a:lnSpc>
                    <a:spcPct val="150000"/>
                  </a:lnSpc>
                  <a:buNone/>
                </a:pPr>
                <a:endParaRPr lang="en-IN" dirty="0">
                  <a:cs typeface="Calibri" panose="020F0502020204030204" pitchFamily="34" charset="0"/>
                </a:endParaRPr>
              </a:p>
            </p:txBody>
          </p:sp>
        </mc:Choice>
        <mc:Fallback xmlns="">
          <p:sp>
            <p:nvSpPr>
              <p:cNvPr id="3" name="Content Placeholder 2">
                <a:extLst>
                  <a:ext uri="{FF2B5EF4-FFF2-40B4-BE49-F238E27FC236}">
                    <a16:creationId xmlns:a16="http://schemas.microsoft.com/office/drawing/2014/main" id="{F7CF4BB1-A43A-40F5-B409-926105B1A88F}"/>
                  </a:ext>
                </a:extLst>
              </p:cNvPr>
              <p:cNvSpPr>
                <a:spLocks noGrp="1" noRot="1" noChangeAspect="1" noMove="1" noResize="1" noEditPoints="1" noAdjustHandles="1" noChangeArrowheads="1" noChangeShapeType="1" noTextEdit="1"/>
              </p:cNvSpPr>
              <p:nvPr>
                <p:ph idx="1"/>
              </p:nvPr>
            </p:nvSpPr>
            <p:spPr>
              <a:xfrm>
                <a:off x="1047963" y="1168400"/>
                <a:ext cx="10489916" cy="5202009"/>
              </a:xfrm>
              <a:blipFill>
                <a:blip r:embed="rId3"/>
                <a:stretch>
                  <a:fillRect l="-755"/>
                </a:stretch>
              </a:blipFill>
            </p:spPr>
            <p:txBody>
              <a:bodyPr/>
              <a:lstStyle/>
              <a:p>
                <a:r>
                  <a:rPr lang="en-IN">
                    <a:noFill/>
                  </a:rPr>
                  <a:t> </a:t>
                </a:r>
              </a:p>
            </p:txBody>
          </p:sp>
        </mc:Fallback>
      </mc:AlternateContent>
      <p:sp>
        <p:nvSpPr>
          <p:cNvPr id="6" name="Date Placeholder 5"/>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9DB81A77-FDA8-42EB-912F-8A1BFD58C025}"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t>1/6/2023</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4" name="Footer Placeholder 3">
            <a:extLst>
              <a:ext uri="{FF2B5EF4-FFF2-40B4-BE49-F238E27FC236}">
                <a16:creationId xmlns:a16="http://schemas.microsoft.com/office/drawing/2014/main" id="{2E49F929-87CA-4994-9885-A2D8887FAA14}"/>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Faculty Name    Dr. Kunti Mishra         Unit Number 5</a:t>
            </a: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8" name="AutoShape 3" descr="\sum _{{n\in \mathbb{Z } }}a_{n}a_{{n+2m}}=2\delta _{{m,0}}">
            <a:extLst>
              <a:ext uri="{FF2B5EF4-FFF2-40B4-BE49-F238E27FC236}">
                <a16:creationId xmlns:a16="http://schemas.microsoft.com/office/drawing/2014/main" id="{AB3D42A1-9E33-43B9-8BCF-DAF5433CDC4E}"/>
              </a:ext>
            </a:extLst>
          </p:cNvPr>
          <p:cNvSpPr>
            <a:spLocks noChangeAspect="1" noChangeArrowheads="1"/>
          </p:cNvSpPr>
          <p:nvPr/>
        </p:nvSpPr>
        <p:spPr bwMode="auto">
          <a:xfrm>
            <a:off x="194302" y="1676747"/>
            <a:ext cx="309896" cy="322632"/>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0" name="AutoShape 4" descr="{\displaystyle \delta _{m,n}}">
            <a:extLst>
              <a:ext uri="{FF2B5EF4-FFF2-40B4-BE49-F238E27FC236}">
                <a16:creationId xmlns:a16="http://schemas.microsoft.com/office/drawing/2014/main" id="{4F9A680A-00AE-4DA1-BA87-C5A0898020A6}"/>
              </a:ext>
            </a:extLst>
          </p:cNvPr>
          <p:cNvSpPr>
            <a:spLocks noChangeAspect="1" noChangeArrowheads="1"/>
          </p:cNvSpPr>
          <p:nvPr/>
        </p:nvSpPr>
        <p:spPr bwMode="auto">
          <a:xfrm>
            <a:off x="573715" y="1965672"/>
            <a:ext cx="309896" cy="322632"/>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12" name="Picture 11">
            <a:extLst>
              <a:ext uri="{FF2B5EF4-FFF2-40B4-BE49-F238E27FC236}">
                <a16:creationId xmlns:a16="http://schemas.microsoft.com/office/drawing/2014/main" id="{749031DE-D735-427A-71FC-D3BE6F22EC9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320" y="-10668"/>
            <a:ext cx="1295400" cy="665251"/>
          </a:xfrm>
          <a:prstGeom prst="rect">
            <a:avLst/>
          </a:prstGeom>
        </p:spPr>
      </p:pic>
      <p:sp>
        <p:nvSpPr>
          <p:cNvPr id="13" name="Title 1">
            <a:extLst>
              <a:ext uri="{FF2B5EF4-FFF2-40B4-BE49-F238E27FC236}">
                <a16:creationId xmlns:a16="http://schemas.microsoft.com/office/drawing/2014/main" id="{7874C41E-6972-F128-967F-7119A3ABC0AA}"/>
              </a:ext>
            </a:extLst>
          </p:cNvPr>
          <p:cNvSpPr txBox="1">
            <a:spLocks/>
          </p:cNvSpPr>
          <p:nvPr/>
        </p:nvSpPr>
        <p:spPr>
          <a:xfrm>
            <a:off x="1315720" y="10160"/>
            <a:ext cx="10876280" cy="665251"/>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IN" sz="2400" b="1" dirty="0">
                <a:cs typeface="Calibri" panose="020F0502020204030204" pitchFamily="34" charset="0"/>
              </a:rPr>
              <a:t>Signal Decomposition</a:t>
            </a:r>
            <a:r>
              <a:rPr lang="en-US" sz="2400" b="1" dirty="0">
                <a:latin typeface="+mj-lt"/>
                <a:cs typeface="Calibri" panose="020F0502020204030204" pitchFamily="34" charset="0"/>
              </a:rPr>
              <a:t>(CO5)</a:t>
            </a:r>
          </a:p>
        </p:txBody>
      </p:sp>
    </p:spTree>
    <p:extLst>
      <p:ext uri="{BB962C8B-B14F-4D97-AF65-F5344CB8AC3E}">
        <p14:creationId xmlns:p14="http://schemas.microsoft.com/office/powerpoint/2010/main" val="477332440"/>
      </p:ext>
    </p:extLst>
  </p:cSld>
  <p:clrMapOvr>
    <a:masterClrMapping/>
  </p:clrMapOvr>
  <p:transition spd="slow">
    <p:push dir="u"/>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315720" y="1166018"/>
            <a:ext cx="9870440" cy="4525963"/>
          </a:xfrm>
        </p:spPr>
        <p:txBody>
          <a:bodyPr>
            <a:noAutofit/>
          </a:bodyPr>
          <a:lstStyle/>
          <a:p>
            <a:pPr marL="0" indent="0" algn="just">
              <a:lnSpc>
                <a:spcPct val="150000"/>
              </a:lnSpc>
              <a:buNone/>
            </a:pPr>
            <a:r>
              <a:rPr lang="en-US" sz="2000" dirty="0">
                <a:cs typeface="Calibri" panose="020F0502020204030204" pitchFamily="34" charset="0"/>
              </a:rPr>
              <a:t>Wavelets are mathematical functions which are used as a basis for writing down other complex functions in an easy way. These cut up data into its frequency components and so that we can study each and every part with more preciseness as it is scaled for our convenience. We may also term wavelets as a tool to decompose signals and trend as a function of time. Wavelets are certainly used in place of the applications of Fourier Analysis as wavelets give more freedom to work on. Apart from pure mathematics areas, wavelets are highly useful tool in analyzing a time series. Wavelets are used for removing noise from a statistical data which is one of the most important job in data analysis. The applications of wavelets not only bars here, but they are also used in quantum physics, artificial intelligence and visual recognition</a:t>
            </a:r>
            <a:r>
              <a:rPr lang="en-US" sz="2000" dirty="0"/>
              <a:t>. </a:t>
            </a:r>
            <a:endParaRPr lang="en-US" sz="2000" dirty="0">
              <a:cs typeface="Calibri" panose="020F0502020204030204" pitchFamily="34" charset="0"/>
            </a:endParaRPr>
          </a:p>
        </p:txBody>
      </p:sp>
      <p:sp>
        <p:nvSpPr>
          <p:cNvPr id="4" name="Date Placeholder 3"/>
          <p:cNvSpPr>
            <a:spLocks noGrp="1"/>
          </p:cNvSpPr>
          <p:nvPr>
            <p:ph type="dt" sz="half" idx="10"/>
          </p:nvPr>
        </p:nvSpPr>
        <p:spPr/>
        <p:txBody>
          <a:bodyPr/>
          <a:lstStyle/>
          <a:p>
            <a:fld id="{5A88CA2C-061E-4169-B486-944609B86DFA}" type="datetime1">
              <a:rPr lang="en-US" smtClean="0"/>
              <a:t>1/6/2023</a:t>
            </a:fld>
            <a:endParaRPr lang="en-US"/>
          </a:p>
        </p:txBody>
      </p:sp>
      <p:sp>
        <p:nvSpPr>
          <p:cNvPr id="5" name="Footer Placeholder 4"/>
          <p:cNvSpPr>
            <a:spLocks noGrp="1"/>
          </p:cNvSpPr>
          <p:nvPr>
            <p:ph type="ftr" sz="quarter" idx="11"/>
          </p:nvPr>
        </p:nvSpPr>
        <p:spPr>
          <a:xfrm>
            <a:off x="4038600" y="6356351"/>
            <a:ext cx="5029200" cy="365125"/>
          </a:xfrm>
        </p:spPr>
        <p:txBody>
          <a:bodyPr/>
          <a:lstStyle/>
          <a:p>
            <a:r>
              <a:rPr lang="en-US"/>
              <a:t>Faculty Name    Dr. Kunti Mishra         Unit Number 5</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103</a:t>
            </a:fld>
            <a:endParaRPr lang="en-US"/>
          </a:p>
        </p:txBody>
      </p:sp>
      <p:pic>
        <p:nvPicPr>
          <p:cNvPr id="2" name="Picture 1">
            <a:extLst>
              <a:ext uri="{FF2B5EF4-FFF2-40B4-BE49-F238E27FC236}">
                <a16:creationId xmlns:a16="http://schemas.microsoft.com/office/drawing/2014/main" id="{CDCC9522-A472-F44B-8132-9124D8B8C2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320" y="-81788"/>
            <a:ext cx="1295400" cy="665251"/>
          </a:xfrm>
          <a:prstGeom prst="rect">
            <a:avLst/>
          </a:prstGeom>
        </p:spPr>
      </p:pic>
      <p:sp>
        <p:nvSpPr>
          <p:cNvPr id="8" name="Title 1">
            <a:extLst>
              <a:ext uri="{FF2B5EF4-FFF2-40B4-BE49-F238E27FC236}">
                <a16:creationId xmlns:a16="http://schemas.microsoft.com/office/drawing/2014/main" id="{1AF9B513-9590-5975-893F-392EE6D131F2}"/>
              </a:ext>
            </a:extLst>
          </p:cNvPr>
          <p:cNvSpPr txBox="1">
            <a:spLocks/>
          </p:cNvSpPr>
          <p:nvPr/>
        </p:nvSpPr>
        <p:spPr>
          <a:xfrm>
            <a:off x="1315720" y="0"/>
            <a:ext cx="10876280" cy="665251"/>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IN" sz="2400" b="1" dirty="0">
                <a:cs typeface="Calibri" panose="020F0502020204030204" pitchFamily="34" charset="0"/>
              </a:rPr>
              <a:t>Applications of Wavelets</a:t>
            </a:r>
            <a:r>
              <a:rPr lang="en-US" sz="2400" b="1" dirty="0">
                <a:latin typeface="+mj-lt"/>
                <a:cs typeface="Calibri" panose="020F0502020204030204" pitchFamily="34" charset="0"/>
              </a:rPr>
              <a:t>(CO5)</a:t>
            </a:r>
          </a:p>
        </p:txBody>
      </p:sp>
    </p:spTree>
    <p:extLst>
      <p:ext uri="{BB962C8B-B14F-4D97-AF65-F5344CB8AC3E}">
        <p14:creationId xmlns:p14="http://schemas.microsoft.com/office/powerpoint/2010/main" val="44572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7CF4BB1-A43A-40F5-B409-926105B1A88F}"/>
                  </a:ext>
                </a:extLst>
              </p:cNvPr>
              <p:cNvSpPr>
                <a:spLocks noGrp="1"/>
              </p:cNvSpPr>
              <p:nvPr>
                <p:ph idx="1"/>
              </p:nvPr>
            </p:nvSpPr>
            <p:spPr>
              <a:xfrm>
                <a:off x="1047963" y="1510307"/>
                <a:ext cx="10489916" cy="5195382"/>
              </a:xfrm>
            </p:spPr>
            <p:txBody>
              <a:bodyPr>
                <a:normAutofit/>
              </a:bodyPr>
              <a:lstStyle/>
              <a:p>
                <a:pPr marL="457200" indent="-457200" algn="just">
                  <a:lnSpc>
                    <a:spcPct val="150000"/>
                  </a:lnSpc>
                  <a:buFont typeface="+mj-lt"/>
                  <a:buAutoNum type="arabicPeriod"/>
                </a:pPr>
                <a:r>
                  <a:rPr lang="en-IN" dirty="0">
                    <a:cs typeface="Calibri" panose="020F0502020204030204" pitchFamily="34" charset="0"/>
                  </a:rPr>
                  <a:t>Represent the function </a:t>
                </a:r>
                <a:r>
                  <a:rPr lang="en-IN" i="1" dirty="0">
                    <a:cs typeface="Calibri" panose="020F0502020204030204" pitchFamily="34" charset="0"/>
                  </a:rPr>
                  <a:t>f</a:t>
                </a:r>
                <a:r>
                  <a:rPr lang="en-IN" dirty="0">
                    <a:cs typeface="Calibri" panose="020F0502020204030204" pitchFamily="34" charset="0"/>
                  </a:rPr>
                  <a:t>(</a:t>
                </a:r>
                <a:r>
                  <a:rPr lang="en-IN" i="1" dirty="0">
                    <a:cs typeface="Calibri" panose="020F0502020204030204" pitchFamily="34" charset="0"/>
                  </a:rPr>
                  <a:t>t</a:t>
                </a:r>
                <a:r>
                  <a:rPr lang="en-IN" dirty="0">
                    <a:cs typeface="Calibri" panose="020F0502020204030204" pitchFamily="34" charset="0"/>
                  </a:rPr>
                  <a:t>)=</a:t>
                </a:r>
                <a14:m>
                  <m:oMath xmlns:m="http://schemas.openxmlformats.org/officeDocument/2006/math">
                    <m:r>
                      <a:rPr lang="en-IN" i="1">
                        <a:latin typeface="Cambria Math" panose="02040503050406030204" pitchFamily="18" charset="0"/>
                        <a:ea typeface="Cambria Math" panose="02040503050406030204" pitchFamily="18" charset="0"/>
                        <a:cs typeface="Times New Roman" panose="02020603050405020304" pitchFamily="18" charset="0"/>
                      </a:rPr>
                      <m:t>∅</m:t>
                    </m:r>
                    <m:d>
                      <m:dPr>
                        <m:ctrlPr>
                          <a:rPr lang="en-IN" i="1">
                            <a:latin typeface="Cambria Math" panose="02040503050406030204" pitchFamily="18" charset="0"/>
                            <a:ea typeface="Cambria Math" panose="02040503050406030204" pitchFamily="18" charset="0"/>
                            <a:cs typeface="Times New Roman" panose="02020603050405020304" pitchFamily="18" charset="0"/>
                          </a:rPr>
                        </m:ctrlPr>
                      </m:dPr>
                      <m:e>
                        <m:r>
                          <a:rPr lang="en-IN" b="0" i="1" smtClean="0">
                            <a:latin typeface="Cambria Math" panose="02040503050406030204" pitchFamily="18" charset="0"/>
                            <a:ea typeface="Cambria Math" panose="02040503050406030204" pitchFamily="18" charset="0"/>
                            <a:cs typeface="Times New Roman" panose="02020603050405020304" pitchFamily="18" charset="0"/>
                          </a:rPr>
                          <m:t>2</m:t>
                        </m:r>
                        <m:r>
                          <a:rPr lang="en-IN" i="1">
                            <a:latin typeface="Cambria Math" panose="02040503050406030204" pitchFamily="18" charset="0"/>
                            <a:ea typeface="Cambria Math" panose="02040503050406030204" pitchFamily="18" charset="0"/>
                            <a:cs typeface="Times New Roman" panose="02020603050405020304" pitchFamily="18" charset="0"/>
                          </a:rPr>
                          <m:t>𝑡</m:t>
                        </m:r>
                      </m:e>
                    </m:d>
                    <m:r>
                      <a:rPr lang="en-IN" b="0" i="0" smtClean="0">
                        <a:latin typeface="Cambria Math" panose="02040503050406030204" pitchFamily="18" charset="0"/>
                        <a:ea typeface="Cambria Math" panose="02040503050406030204" pitchFamily="18" charset="0"/>
                        <a:cs typeface="Times New Roman" panose="02020603050405020304" pitchFamily="18" charset="0"/>
                      </a:rPr>
                      <m:t>+</m:t>
                    </m:r>
                    <m:r>
                      <m:rPr>
                        <m:nor/>
                      </m:rPr>
                      <a:rPr lang="en-IN" b="0" i="0" smtClean="0">
                        <a:ea typeface="Cambria Math" panose="02040503050406030204" pitchFamily="18" charset="0"/>
                        <a:cs typeface="Calibri" panose="020F0502020204030204" pitchFamily="34" charset="0"/>
                      </a:rPr>
                      <m:t>4</m:t>
                    </m:r>
                    <m:r>
                      <m:rPr>
                        <m:nor/>
                      </m:rPr>
                      <a:rPr lang="en-IN" dirty="0">
                        <a:ea typeface="Cambria Math" panose="02040503050406030204" pitchFamily="18" charset="0"/>
                        <a:cs typeface="Calibri" panose="020F0502020204030204" pitchFamily="34" charset="0"/>
                      </a:rPr>
                      <m:t> </m:t>
                    </m:r>
                    <m:r>
                      <a:rPr lang="en-IN" i="1">
                        <a:latin typeface="Cambria Math" panose="02040503050406030204" pitchFamily="18" charset="0"/>
                        <a:ea typeface="Cambria Math" panose="02040503050406030204" pitchFamily="18" charset="0"/>
                        <a:cs typeface="Times New Roman" panose="02020603050405020304" pitchFamily="18" charset="0"/>
                      </a:rPr>
                      <m:t>∅</m:t>
                    </m:r>
                    <m:d>
                      <m:dPr>
                        <m:ctrlPr>
                          <a:rPr lang="en-IN" i="1">
                            <a:latin typeface="Cambria Math" panose="02040503050406030204" pitchFamily="18" charset="0"/>
                            <a:ea typeface="Cambria Math" panose="02040503050406030204" pitchFamily="18" charset="0"/>
                            <a:cs typeface="Times New Roman" panose="02020603050405020304" pitchFamily="18" charset="0"/>
                          </a:rPr>
                        </m:ctrlPr>
                      </m:dPr>
                      <m:e>
                        <m:r>
                          <a:rPr lang="en-IN" b="0" i="1" smtClean="0">
                            <a:latin typeface="Cambria Math" panose="02040503050406030204" pitchFamily="18" charset="0"/>
                            <a:ea typeface="Cambria Math" panose="02040503050406030204" pitchFamily="18" charset="0"/>
                            <a:cs typeface="Times New Roman" panose="02020603050405020304" pitchFamily="18" charset="0"/>
                          </a:rPr>
                          <m:t>2</m:t>
                        </m:r>
                        <m:r>
                          <a:rPr lang="en-IN" i="1">
                            <a:latin typeface="Cambria Math" panose="02040503050406030204" pitchFamily="18" charset="0"/>
                            <a:ea typeface="Cambria Math" panose="02040503050406030204" pitchFamily="18" charset="0"/>
                            <a:cs typeface="Times New Roman" panose="02020603050405020304" pitchFamily="18" charset="0"/>
                          </a:rPr>
                          <m:t>𝑡</m:t>
                        </m:r>
                        <m:r>
                          <a:rPr lang="en-IN" b="0" i="1" smtClean="0">
                            <a:latin typeface="Cambria Math" panose="02040503050406030204" pitchFamily="18" charset="0"/>
                            <a:ea typeface="Cambria Math" panose="02040503050406030204" pitchFamily="18" charset="0"/>
                            <a:cs typeface="Times New Roman" panose="02020603050405020304" pitchFamily="18" charset="0"/>
                          </a:rPr>
                          <m:t>−1</m:t>
                        </m:r>
                      </m:e>
                    </m:d>
                    <m:r>
                      <a:rPr lang="en-IN" b="0" i="0" smtClean="0">
                        <a:latin typeface="Cambria Math" panose="02040503050406030204" pitchFamily="18" charset="0"/>
                        <a:ea typeface="Cambria Math" panose="02040503050406030204" pitchFamily="18" charset="0"/>
                        <a:cs typeface="Times New Roman" panose="02020603050405020304" pitchFamily="18" charset="0"/>
                      </a:rPr>
                      <m:t>+</m:t>
                    </m:r>
                  </m:oMath>
                </a14:m>
                <a:r>
                  <a:rPr lang="en-IN" dirty="0">
                    <a:cs typeface="Calibri" panose="020F0502020204030204" pitchFamily="34" charset="0"/>
                  </a:rPr>
                  <a:t>2</a:t>
                </a:r>
                <a14:m>
                  <m:oMath xmlns:m="http://schemas.openxmlformats.org/officeDocument/2006/math">
                    <m:r>
                      <a:rPr lang="en-IN" i="1">
                        <a:latin typeface="Cambria Math" panose="02040503050406030204" pitchFamily="18" charset="0"/>
                        <a:ea typeface="Cambria Math" panose="02040503050406030204" pitchFamily="18" charset="0"/>
                        <a:cs typeface="Times New Roman" panose="02020603050405020304" pitchFamily="18" charset="0"/>
                      </a:rPr>
                      <m:t>∅</m:t>
                    </m:r>
                    <m:d>
                      <m:dPr>
                        <m:ctrlPr>
                          <a:rPr lang="en-IN" i="1">
                            <a:latin typeface="Cambria Math" panose="02040503050406030204" pitchFamily="18" charset="0"/>
                            <a:ea typeface="Cambria Math" panose="02040503050406030204" pitchFamily="18" charset="0"/>
                            <a:cs typeface="Times New Roman" panose="02020603050405020304" pitchFamily="18" charset="0"/>
                          </a:rPr>
                        </m:ctrlPr>
                      </m:dPr>
                      <m:e>
                        <m:r>
                          <a:rPr lang="en-IN" b="0" i="1" smtClean="0">
                            <a:latin typeface="Cambria Math" panose="02040503050406030204" pitchFamily="18" charset="0"/>
                            <a:ea typeface="Cambria Math" panose="02040503050406030204" pitchFamily="18" charset="0"/>
                            <a:cs typeface="Times New Roman" panose="02020603050405020304" pitchFamily="18" charset="0"/>
                          </a:rPr>
                          <m:t>2</m:t>
                        </m:r>
                        <m:r>
                          <a:rPr lang="en-IN" i="1">
                            <a:latin typeface="Cambria Math" panose="02040503050406030204" pitchFamily="18" charset="0"/>
                            <a:ea typeface="Cambria Math" panose="02040503050406030204" pitchFamily="18" charset="0"/>
                            <a:cs typeface="Times New Roman" panose="02020603050405020304" pitchFamily="18" charset="0"/>
                          </a:rPr>
                          <m:t>𝑡</m:t>
                        </m:r>
                        <m:r>
                          <a:rPr lang="en-IN" b="0" i="1" smtClean="0">
                            <a:latin typeface="Cambria Math" panose="02040503050406030204" pitchFamily="18" charset="0"/>
                            <a:ea typeface="Cambria Math" panose="02040503050406030204" pitchFamily="18" charset="0"/>
                            <a:cs typeface="Times New Roman" panose="02020603050405020304" pitchFamily="18" charset="0"/>
                          </a:rPr>
                          <m:t>−2</m:t>
                        </m:r>
                      </m:e>
                    </m:d>
                    <m:r>
                      <a:rPr lang="en-IN">
                        <a:latin typeface="Cambria Math" panose="02040503050406030204" pitchFamily="18" charset="0"/>
                        <a:ea typeface="Cambria Math" panose="02040503050406030204" pitchFamily="18" charset="0"/>
                        <a:cs typeface="Times New Roman" panose="02020603050405020304" pitchFamily="18" charset="0"/>
                      </a:rPr>
                      <m:t>+</m:t>
                    </m:r>
                  </m:oMath>
                </a14:m>
                <a:r>
                  <a:rPr lang="en-IN" dirty="0">
                    <a:cs typeface="Calibri" panose="020F0502020204030204" pitchFamily="34" charset="0"/>
                  </a:rPr>
                  <a:t>5</a:t>
                </a:r>
                <a:r>
                  <a:rPr lang="en-IN" dirty="0">
                    <a:ea typeface="Cambria Math" panose="02040503050406030204" pitchFamily="18" charset="0"/>
                    <a:cs typeface="Calibri" panose="020F0502020204030204" pitchFamily="34" charset="0"/>
                  </a:rPr>
                  <a:t> </a:t>
                </a:r>
                <a14:m>
                  <m:oMath xmlns:m="http://schemas.openxmlformats.org/officeDocument/2006/math">
                    <m:r>
                      <a:rPr lang="en-IN" i="1">
                        <a:latin typeface="Cambria Math" panose="02040503050406030204" pitchFamily="18" charset="0"/>
                        <a:ea typeface="Cambria Math" panose="02040503050406030204" pitchFamily="18" charset="0"/>
                        <a:cs typeface="Times New Roman" panose="02020603050405020304" pitchFamily="18" charset="0"/>
                      </a:rPr>
                      <m:t>∅</m:t>
                    </m:r>
                    <m:d>
                      <m:dPr>
                        <m:ctrlPr>
                          <a:rPr lang="en-IN" i="1">
                            <a:latin typeface="Cambria Math" panose="02040503050406030204" pitchFamily="18" charset="0"/>
                            <a:ea typeface="Cambria Math" panose="02040503050406030204" pitchFamily="18" charset="0"/>
                            <a:cs typeface="Times New Roman" panose="02020603050405020304" pitchFamily="18" charset="0"/>
                          </a:rPr>
                        </m:ctrlPr>
                      </m:dPr>
                      <m:e>
                        <m:r>
                          <a:rPr lang="en-IN" b="0" i="1" smtClean="0">
                            <a:latin typeface="Cambria Math" panose="02040503050406030204" pitchFamily="18" charset="0"/>
                            <a:ea typeface="Cambria Math" panose="02040503050406030204" pitchFamily="18" charset="0"/>
                            <a:cs typeface="Times New Roman" panose="02020603050405020304" pitchFamily="18" charset="0"/>
                          </a:rPr>
                          <m:t>2</m:t>
                        </m:r>
                        <m:r>
                          <a:rPr lang="en-IN" i="1">
                            <a:latin typeface="Cambria Math" panose="02040503050406030204" pitchFamily="18" charset="0"/>
                            <a:ea typeface="Cambria Math" panose="02040503050406030204" pitchFamily="18" charset="0"/>
                            <a:cs typeface="Times New Roman" panose="02020603050405020304" pitchFamily="18" charset="0"/>
                          </a:rPr>
                          <m:t>𝑡</m:t>
                        </m:r>
                        <m:r>
                          <a:rPr lang="en-IN" b="0" i="1" smtClean="0">
                            <a:latin typeface="Cambria Math" panose="02040503050406030204" pitchFamily="18" charset="0"/>
                            <a:ea typeface="Cambria Math" panose="02040503050406030204" pitchFamily="18" charset="0"/>
                            <a:cs typeface="Times New Roman" panose="02020603050405020304" pitchFamily="18" charset="0"/>
                          </a:rPr>
                          <m:t>−3</m:t>
                        </m:r>
                      </m:e>
                    </m:d>
                    <m:r>
                      <a:rPr lang="en-IN">
                        <a:latin typeface="Cambria Math" panose="02040503050406030204" pitchFamily="18" charset="0"/>
                        <a:ea typeface="Cambria Math" panose="02040503050406030204" pitchFamily="18" charset="0"/>
                        <a:cs typeface="Times New Roman" panose="02020603050405020304" pitchFamily="18" charset="0"/>
                      </a:rPr>
                      <m:t>+</m:t>
                    </m:r>
                  </m:oMath>
                </a14:m>
                <a:r>
                  <a:rPr lang="en-IN" dirty="0">
                    <a:cs typeface="Calibri" panose="020F0502020204030204" pitchFamily="34" charset="0"/>
                  </a:rPr>
                  <a:t> 2</a:t>
                </a:r>
                <a14:m>
                  <m:oMath xmlns:m="http://schemas.openxmlformats.org/officeDocument/2006/math">
                    <m:r>
                      <a:rPr lang="en-IN" i="1">
                        <a:latin typeface="Cambria Math" panose="02040503050406030204" pitchFamily="18" charset="0"/>
                        <a:ea typeface="Cambria Math" panose="02040503050406030204" pitchFamily="18" charset="0"/>
                        <a:cs typeface="Times New Roman" panose="02020603050405020304" pitchFamily="18" charset="0"/>
                      </a:rPr>
                      <m:t>∅</m:t>
                    </m:r>
                    <m:d>
                      <m:dPr>
                        <m:ctrlPr>
                          <a:rPr lang="en-IN" i="1">
                            <a:latin typeface="Cambria Math" panose="02040503050406030204" pitchFamily="18" charset="0"/>
                            <a:ea typeface="Cambria Math" panose="02040503050406030204" pitchFamily="18" charset="0"/>
                            <a:cs typeface="Times New Roman" panose="02020603050405020304" pitchFamily="18" charset="0"/>
                          </a:rPr>
                        </m:ctrlPr>
                      </m:dPr>
                      <m:e>
                        <m:r>
                          <a:rPr lang="en-IN" i="1">
                            <a:latin typeface="Cambria Math" panose="02040503050406030204" pitchFamily="18" charset="0"/>
                            <a:ea typeface="Cambria Math" panose="02040503050406030204" pitchFamily="18" charset="0"/>
                            <a:cs typeface="Times New Roman" panose="02020603050405020304" pitchFamily="18" charset="0"/>
                          </a:rPr>
                          <m:t>2</m:t>
                        </m:r>
                        <m:r>
                          <a:rPr lang="en-IN" i="1">
                            <a:latin typeface="Cambria Math" panose="02040503050406030204" pitchFamily="18" charset="0"/>
                            <a:ea typeface="Cambria Math" panose="02040503050406030204" pitchFamily="18" charset="0"/>
                            <a:cs typeface="Times New Roman" panose="02020603050405020304" pitchFamily="18" charset="0"/>
                          </a:rPr>
                          <m:t>𝑡</m:t>
                        </m:r>
                        <m:r>
                          <a:rPr lang="en-IN" i="1">
                            <a:latin typeface="Cambria Math" panose="02040503050406030204" pitchFamily="18" charset="0"/>
                            <a:ea typeface="Cambria Math" panose="02040503050406030204" pitchFamily="18" charset="0"/>
                            <a:cs typeface="Times New Roman" panose="02020603050405020304" pitchFamily="18" charset="0"/>
                          </a:rPr>
                          <m:t>−2</m:t>
                        </m:r>
                      </m:e>
                    </m:d>
                  </m:oMath>
                </a14:m>
                <a:r>
                  <a:rPr lang="en-IN" dirty="0">
                    <a:cs typeface="Calibri" panose="020F0502020204030204" pitchFamily="34" charset="0"/>
                  </a:rPr>
                  <a:t> using the bases of </a:t>
                </a:r>
                <a:r>
                  <a:rPr lang="en-IN" i="1" dirty="0">
                    <a:cs typeface="Calibri" panose="020F0502020204030204" pitchFamily="34" charset="0"/>
                  </a:rPr>
                  <a:t>V</a:t>
                </a:r>
                <a:r>
                  <a:rPr lang="en-IN" i="1" baseline="-25000" dirty="0">
                    <a:cs typeface="Calibri" panose="020F0502020204030204" pitchFamily="34" charset="0"/>
                  </a:rPr>
                  <a:t>0</a:t>
                </a:r>
                <a:r>
                  <a:rPr lang="en-IN" dirty="0">
                    <a:cs typeface="Calibri" panose="020F0502020204030204" pitchFamily="34" charset="0"/>
                  </a:rPr>
                  <a:t> and </a:t>
                </a:r>
                <a:r>
                  <a:rPr lang="en-IN" i="1" dirty="0">
                    <a:cs typeface="Calibri" panose="020F0502020204030204" pitchFamily="34" charset="0"/>
                  </a:rPr>
                  <a:t>W</a:t>
                </a:r>
                <a:r>
                  <a:rPr lang="en-IN" i="1" baseline="-25000" dirty="0">
                    <a:cs typeface="Calibri" panose="020F0502020204030204" pitchFamily="34" charset="0"/>
                  </a:rPr>
                  <a:t>0  </a:t>
                </a:r>
                <a:r>
                  <a:rPr lang="en-IN" dirty="0">
                    <a:cs typeface="Calibri" panose="020F0502020204030204" pitchFamily="34" charset="0"/>
                  </a:rPr>
                  <a:t>space.</a:t>
                </a:r>
              </a:p>
              <a:p>
                <a:pPr marL="457200" indent="-457200" algn="just">
                  <a:lnSpc>
                    <a:spcPct val="150000"/>
                  </a:lnSpc>
                  <a:buFont typeface="+mj-lt"/>
                  <a:buAutoNum type="arabicPeriod"/>
                </a:pPr>
                <a:r>
                  <a:rPr lang="en-IN" dirty="0">
                    <a:cs typeface="Calibri" panose="020F0502020204030204" pitchFamily="34" charset="0"/>
                  </a:rPr>
                  <a:t>Represent the function </a:t>
                </a:r>
                <a:r>
                  <a:rPr lang="en-IN" i="1" dirty="0">
                    <a:cs typeface="Calibri" panose="020F0502020204030204" pitchFamily="34" charset="0"/>
                  </a:rPr>
                  <a:t>f</a:t>
                </a:r>
                <a:r>
                  <a:rPr lang="en-IN" dirty="0">
                    <a:cs typeface="Calibri" panose="020F0502020204030204" pitchFamily="34" charset="0"/>
                  </a:rPr>
                  <a:t>(</a:t>
                </a:r>
                <a:r>
                  <a:rPr lang="en-IN" i="1" dirty="0">
                    <a:cs typeface="Calibri" panose="020F0502020204030204" pitchFamily="34" charset="0"/>
                  </a:rPr>
                  <a:t>t</a:t>
                </a:r>
                <a:r>
                  <a:rPr lang="en-IN" dirty="0">
                    <a:cs typeface="Calibri" panose="020F0502020204030204" pitchFamily="34" charset="0"/>
                  </a:rPr>
                  <a:t>)=</a:t>
                </a:r>
                <a14:m>
                  <m:oMath xmlns:m="http://schemas.openxmlformats.org/officeDocument/2006/math">
                    <m:r>
                      <a:rPr lang="en-IN" i="1">
                        <a:latin typeface="Cambria Math" panose="02040503050406030204" pitchFamily="18" charset="0"/>
                        <a:ea typeface="Cambria Math" panose="02040503050406030204" pitchFamily="18" charset="0"/>
                        <a:cs typeface="Times New Roman" panose="02020603050405020304" pitchFamily="18" charset="0"/>
                      </a:rPr>
                      <m:t>∅</m:t>
                    </m:r>
                    <m:d>
                      <m:dPr>
                        <m:ctrlPr>
                          <a:rPr lang="en-IN" i="1">
                            <a:latin typeface="Cambria Math" panose="02040503050406030204" pitchFamily="18" charset="0"/>
                            <a:ea typeface="Cambria Math" panose="02040503050406030204" pitchFamily="18" charset="0"/>
                            <a:cs typeface="Times New Roman" panose="02020603050405020304" pitchFamily="18" charset="0"/>
                          </a:rPr>
                        </m:ctrlPr>
                      </m:dPr>
                      <m:e>
                        <m:r>
                          <a:rPr lang="en-IN" b="0" i="1" smtClean="0">
                            <a:latin typeface="Cambria Math" panose="02040503050406030204" pitchFamily="18" charset="0"/>
                            <a:ea typeface="Cambria Math" panose="02040503050406030204" pitchFamily="18" charset="0"/>
                            <a:cs typeface="Times New Roman" panose="02020603050405020304" pitchFamily="18" charset="0"/>
                          </a:rPr>
                          <m:t>4</m:t>
                        </m:r>
                        <m:r>
                          <a:rPr lang="en-IN" i="1">
                            <a:latin typeface="Cambria Math" panose="02040503050406030204" pitchFamily="18" charset="0"/>
                            <a:ea typeface="Cambria Math" panose="02040503050406030204" pitchFamily="18" charset="0"/>
                            <a:cs typeface="Times New Roman" panose="02020603050405020304" pitchFamily="18" charset="0"/>
                          </a:rPr>
                          <m:t>𝑡</m:t>
                        </m:r>
                      </m:e>
                    </m:d>
                    <m:r>
                      <a:rPr lang="en-IN" b="0" i="0" smtClean="0">
                        <a:latin typeface="Cambria Math" panose="02040503050406030204" pitchFamily="18" charset="0"/>
                        <a:ea typeface="Cambria Math" panose="02040503050406030204" pitchFamily="18" charset="0"/>
                        <a:cs typeface="Times New Roman" panose="02020603050405020304" pitchFamily="18" charset="0"/>
                      </a:rPr>
                      <m:t>+</m:t>
                    </m:r>
                    <m:r>
                      <m:rPr>
                        <m:nor/>
                      </m:rPr>
                      <a:rPr lang="en-IN" b="0" i="0" smtClean="0">
                        <a:ea typeface="Cambria Math" panose="02040503050406030204" pitchFamily="18" charset="0"/>
                        <a:cs typeface="Calibri" panose="020F0502020204030204" pitchFamily="34" charset="0"/>
                      </a:rPr>
                      <m:t>4</m:t>
                    </m:r>
                    <m:r>
                      <m:rPr>
                        <m:nor/>
                      </m:rPr>
                      <a:rPr lang="en-IN" dirty="0">
                        <a:ea typeface="Cambria Math" panose="02040503050406030204" pitchFamily="18" charset="0"/>
                        <a:cs typeface="Calibri" panose="020F0502020204030204" pitchFamily="34" charset="0"/>
                      </a:rPr>
                      <m:t> </m:t>
                    </m:r>
                    <m:r>
                      <a:rPr lang="en-IN" i="1">
                        <a:latin typeface="Cambria Math" panose="02040503050406030204" pitchFamily="18" charset="0"/>
                        <a:ea typeface="Cambria Math" panose="02040503050406030204" pitchFamily="18" charset="0"/>
                        <a:cs typeface="Times New Roman" panose="02020603050405020304" pitchFamily="18" charset="0"/>
                      </a:rPr>
                      <m:t>∅</m:t>
                    </m:r>
                    <m:d>
                      <m:dPr>
                        <m:ctrlPr>
                          <a:rPr lang="en-IN" i="1">
                            <a:latin typeface="Cambria Math" panose="02040503050406030204" pitchFamily="18" charset="0"/>
                            <a:ea typeface="Cambria Math" panose="02040503050406030204" pitchFamily="18" charset="0"/>
                            <a:cs typeface="Times New Roman" panose="02020603050405020304" pitchFamily="18" charset="0"/>
                          </a:rPr>
                        </m:ctrlPr>
                      </m:dPr>
                      <m:e>
                        <m:r>
                          <a:rPr lang="en-IN" b="0" i="1" smtClean="0">
                            <a:latin typeface="Cambria Math" panose="02040503050406030204" pitchFamily="18" charset="0"/>
                            <a:ea typeface="Cambria Math" panose="02040503050406030204" pitchFamily="18" charset="0"/>
                            <a:cs typeface="Times New Roman" panose="02020603050405020304" pitchFamily="18" charset="0"/>
                          </a:rPr>
                          <m:t>4</m:t>
                        </m:r>
                        <m:r>
                          <a:rPr lang="en-IN" i="1">
                            <a:latin typeface="Cambria Math" panose="02040503050406030204" pitchFamily="18" charset="0"/>
                            <a:ea typeface="Cambria Math" panose="02040503050406030204" pitchFamily="18" charset="0"/>
                            <a:cs typeface="Times New Roman" panose="02020603050405020304" pitchFamily="18" charset="0"/>
                          </a:rPr>
                          <m:t>𝑡</m:t>
                        </m:r>
                        <m:r>
                          <a:rPr lang="en-IN" b="0" i="1" smtClean="0">
                            <a:latin typeface="Cambria Math" panose="02040503050406030204" pitchFamily="18" charset="0"/>
                            <a:ea typeface="Cambria Math" panose="02040503050406030204" pitchFamily="18" charset="0"/>
                            <a:cs typeface="Times New Roman" panose="02020603050405020304" pitchFamily="18" charset="0"/>
                          </a:rPr>
                          <m:t>−1</m:t>
                        </m:r>
                      </m:e>
                    </m:d>
                    <m:r>
                      <a:rPr lang="en-IN" b="0" i="0" smtClean="0">
                        <a:latin typeface="Cambria Math" panose="02040503050406030204" pitchFamily="18" charset="0"/>
                        <a:ea typeface="Cambria Math" panose="02040503050406030204" pitchFamily="18" charset="0"/>
                        <a:cs typeface="Times New Roman" panose="02020603050405020304" pitchFamily="18" charset="0"/>
                      </a:rPr>
                      <m:t>+</m:t>
                    </m:r>
                  </m:oMath>
                </a14:m>
                <a:r>
                  <a:rPr lang="en-IN" dirty="0">
                    <a:cs typeface="Calibri" panose="020F0502020204030204" pitchFamily="34" charset="0"/>
                  </a:rPr>
                  <a:t>2</a:t>
                </a:r>
                <a14:m>
                  <m:oMath xmlns:m="http://schemas.openxmlformats.org/officeDocument/2006/math">
                    <m:r>
                      <a:rPr lang="en-IN" i="1">
                        <a:latin typeface="Cambria Math" panose="02040503050406030204" pitchFamily="18" charset="0"/>
                        <a:ea typeface="Cambria Math" panose="02040503050406030204" pitchFamily="18" charset="0"/>
                        <a:cs typeface="Times New Roman" panose="02020603050405020304" pitchFamily="18" charset="0"/>
                      </a:rPr>
                      <m:t>∅</m:t>
                    </m:r>
                    <m:d>
                      <m:dPr>
                        <m:ctrlPr>
                          <a:rPr lang="en-IN" i="1">
                            <a:latin typeface="Cambria Math" panose="02040503050406030204" pitchFamily="18" charset="0"/>
                            <a:ea typeface="Cambria Math" panose="02040503050406030204" pitchFamily="18" charset="0"/>
                            <a:cs typeface="Times New Roman" panose="02020603050405020304" pitchFamily="18" charset="0"/>
                          </a:rPr>
                        </m:ctrlPr>
                      </m:dPr>
                      <m:e>
                        <m:r>
                          <a:rPr lang="en-IN" b="0" i="1" smtClean="0">
                            <a:latin typeface="Cambria Math" panose="02040503050406030204" pitchFamily="18" charset="0"/>
                            <a:ea typeface="Cambria Math" panose="02040503050406030204" pitchFamily="18" charset="0"/>
                            <a:cs typeface="Times New Roman" panose="02020603050405020304" pitchFamily="18" charset="0"/>
                          </a:rPr>
                          <m:t>4</m:t>
                        </m:r>
                        <m:r>
                          <a:rPr lang="en-IN" i="1">
                            <a:latin typeface="Cambria Math" panose="02040503050406030204" pitchFamily="18" charset="0"/>
                            <a:ea typeface="Cambria Math" panose="02040503050406030204" pitchFamily="18" charset="0"/>
                            <a:cs typeface="Times New Roman" panose="02020603050405020304" pitchFamily="18" charset="0"/>
                          </a:rPr>
                          <m:t>𝑡</m:t>
                        </m:r>
                        <m:r>
                          <a:rPr lang="en-IN" b="0" i="1" smtClean="0">
                            <a:latin typeface="Cambria Math" panose="02040503050406030204" pitchFamily="18" charset="0"/>
                            <a:ea typeface="Cambria Math" panose="02040503050406030204" pitchFamily="18" charset="0"/>
                            <a:cs typeface="Times New Roman" panose="02020603050405020304" pitchFamily="18" charset="0"/>
                          </a:rPr>
                          <m:t>−2</m:t>
                        </m:r>
                      </m:e>
                    </m:d>
                  </m:oMath>
                </a14:m>
                <a:r>
                  <a:rPr lang="en-IN" dirty="0">
                    <a:cs typeface="Calibri" panose="020F0502020204030204" pitchFamily="34" charset="0"/>
                  </a:rPr>
                  <a:t> using the bases of </a:t>
                </a:r>
                <a:r>
                  <a:rPr lang="en-IN" i="1" dirty="0">
                    <a:cs typeface="Calibri" panose="020F0502020204030204" pitchFamily="34" charset="0"/>
                  </a:rPr>
                  <a:t>V</a:t>
                </a:r>
                <a:r>
                  <a:rPr lang="en-IN" i="1" baseline="-25000" dirty="0">
                    <a:cs typeface="Calibri" panose="020F0502020204030204" pitchFamily="34" charset="0"/>
                  </a:rPr>
                  <a:t>1</a:t>
                </a:r>
                <a:r>
                  <a:rPr lang="en-IN" dirty="0">
                    <a:cs typeface="Calibri" panose="020F0502020204030204" pitchFamily="34" charset="0"/>
                  </a:rPr>
                  <a:t>, </a:t>
                </a:r>
                <a:r>
                  <a:rPr lang="en-IN" i="1" dirty="0">
                    <a:cs typeface="Calibri" panose="020F0502020204030204" pitchFamily="34" charset="0"/>
                  </a:rPr>
                  <a:t>V</a:t>
                </a:r>
                <a:r>
                  <a:rPr lang="en-IN" i="1" baseline="-25000" dirty="0">
                    <a:cs typeface="Calibri" panose="020F0502020204030204" pitchFamily="34" charset="0"/>
                  </a:rPr>
                  <a:t>0</a:t>
                </a:r>
                <a:r>
                  <a:rPr lang="en-IN" dirty="0">
                    <a:cs typeface="Calibri" panose="020F0502020204030204" pitchFamily="34" charset="0"/>
                  </a:rPr>
                  <a:t> and </a:t>
                </a:r>
                <a:r>
                  <a:rPr lang="en-IN" i="1" dirty="0">
                    <a:cs typeface="Calibri" panose="020F0502020204030204" pitchFamily="34" charset="0"/>
                  </a:rPr>
                  <a:t>W</a:t>
                </a:r>
                <a:r>
                  <a:rPr lang="en-IN" i="1" baseline="-25000" dirty="0">
                    <a:cs typeface="Calibri" panose="020F0502020204030204" pitchFamily="34" charset="0"/>
                  </a:rPr>
                  <a:t>0  </a:t>
                </a:r>
                <a:r>
                  <a:rPr lang="en-IN" dirty="0">
                    <a:cs typeface="Calibri" panose="020F0502020204030204" pitchFamily="34" charset="0"/>
                  </a:rPr>
                  <a:t>space.</a:t>
                </a:r>
              </a:p>
              <a:p>
                <a:pPr marL="457200" indent="-457200" algn="just">
                  <a:lnSpc>
                    <a:spcPct val="150000"/>
                  </a:lnSpc>
                  <a:buFont typeface="+mj-lt"/>
                  <a:buAutoNum type="arabicPeriod"/>
                </a:pPr>
                <a:r>
                  <a:rPr lang="en-IN" dirty="0">
                    <a:cs typeface="Calibri" panose="020F0502020204030204" pitchFamily="34" charset="0"/>
                  </a:rPr>
                  <a:t>Describe the process of normalization of </a:t>
                </a:r>
                <a:r>
                  <a:rPr lang="en-IN" dirty="0" err="1">
                    <a:cs typeface="Calibri" panose="020F0502020204030204" pitchFamily="34" charset="0"/>
                  </a:rPr>
                  <a:t>Haar</a:t>
                </a:r>
                <a:r>
                  <a:rPr lang="en-IN" dirty="0">
                    <a:cs typeface="Calibri" panose="020F0502020204030204" pitchFamily="34" charset="0"/>
                  </a:rPr>
                  <a:t> bases at different scales.</a:t>
                </a:r>
              </a:p>
              <a:p>
                <a:pPr marL="457200" indent="-457200" algn="just">
                  <a:lnSpc>
                    <a:spcPct val="150000"/>
                  </a:lnSpc>
                  <a:buFont typeface="+mj-lt"/>
                  <a:buAutoNum type="arabicPeriod"/>
                </a:pPr>
                <a:r>
                  <a:rPr lang="en-IN" dirty="0">
                    <a:cs typeface="Calibri" panose="020F0502020204030204" pitchFamily="34" charset="0"/>
                  </a:rPr>
                  <a:t>Define and plot Triangle scaling function.</a:t>
                </a:r>
              </a:p>
              <a:p>
                <a:pPr marL="457200" indent="-457200" algn="just">
                  <a:lnSpc>
                    <a:spcPct val="150000"/>
                  </a:lnSpc>
                  <a:buFont typeface="+mj-lt"/>
                  <a:buAutoNum type="arabicPeriod"/>
                </a:pPr>
                <a:r>
                  <a:rPr lang="en-IN" dirty="0">
                    <a:cs typeface="Calibri" panose="020F0502020204030204" pitchFamily="34" charset="0"/>
                  </a:rPr>
                  <a:t>Express the function </a:t>
                </a:r>
                <a:r>
                  <a:rPr lang="en-IN" i="1" dirty="0">
                    <a:cs typeface="Calibri" panose="020F0502020204030204" pitchFamily="34" charset="0"/>
                  </a:rPr>
                  <a:t>f</a:t>
                </a:r>
                <a:r>
                  <a:rPr lang="en-IN" dirty="0">
                    <a:cs typeface="Calibri" panose="020F0502020204030204" pitchFamily="34" charset="0"/>
                  </a:rPr>
                  <a:t>(</a:t>
                </a:r>
                <a:r>
                  <a:rPr lang="en-IN" i="1" dirty="0">
                    <a:cs typeface="Calibri" panose="020F0502020204030204" pitchFamily="34" charset="0"/>
                  </a:rPr>
                  <a:t>t</a:t>
                </a:r>
                <a:r>
                  <a:rPr lang="en-IN" dirty="0">
                    <a:cs typeface="Calibri" panose="020F0502020204030204" pitchFamily="34" charset="0"/>
                  </a:rPr>
                  <a:t>)=</a:t>
                </a:r>
                <a14:m>
                  <m:oMath xmlns:m="http://schemas.openxmlformats.org/officeDocument/2006/math">
                    <m:r>
                      <a:rPr lang="en-IN" i="1">
                        <a:latin typeface="Cambria Math" panose="02040503050406030204" pitchFamily="18" charset="0"/>
                        <a:ea typeface="Cambria Math" panose="02040503050406030204" pitchFamily="18" charset="0"/>
                        <a:cs typeface="Times New Roman" panose="02020603050405020304" pitchFamily="18" charset="0"/>
                      </a:rPr>
                      <m:t>∅</m:t>
                    </m:r>
                    <m:d>
                      <m:dPr>
                        <m:ctrlPr>
                          <a:rPr lang="en-IN" i="1">
                            <a:latin typeface="Cambria Math" panose="02040503050406030204" pitchFamily="18" charset="0"/>
                            <a:ea typeface="Cambria Math" panose="02040503050406030204" pitchFamily="18" charset="0"/>
                            <a:cs typeface="Times New Roman" panose="02020603050405020304" pitchFamily="18" charset="0"/>
                          </a:rPr>
                        </m:ctrlPr>
                      </m:dPr>
                      <m:e>
                        <m:r>
                          <a:rPr lang="en-IN" i="1">
                            <a:latin typeface="Cambria Math" panose="02040503050406030204" pitchFamily="18" charset="0"/>
                            <a:ea typeface="Cambria Math" panose="02040503050406030204" pitchFamily="18" charset="0"/>
                            <a:cs typeface="Times New Roman" panose="02020603050405020304" pitchFamily="18" charset="0"/>
                          </a:rPr>
                          <m:t>𝑡</m:t>
                        </m:r>
                      </m:e>
                    </m:d>
                    <m:r>
                      <a:rPr lang="en-IN" b="0" i="0" smtClean="0">
                        <a:latin typeface="Cambria Math" panose="02040503050406030204" pitchFamily="18" charset="0"/>
                        <a:ea typeface="Cambria Math" panose="02040503050406030204" pitchFamily="18" charset="0"/>
                        <a:cs typeface="Times New Roman" panose="02020603050405020304" pitchFamily="18" charset="0"/>
                      </a:rPr>
                      <m:t>+</m:t>
                    </m:r>
                    <m:r>
                      <m:rPr>
                        <m:nor/>
                      </m:rPr>
                      <a:rPr lang="en-IN" b="0" i="0" smtClean="0">
                        <a:ea typeface="Cambria Math" panose="02040503050406030204" pitchFamily="18" charset="0"/>
                        <a:cs typeface="Calibri" panose="020F0502020204030204" pitchFamily="34" charset="0"/>
                      </a:rPr>
                      <m:t>3</m:t>
                    </m:r>
                    <m:r>
                      <m:rPr>
                        <m:nor/>
                      </m:rPr>
                      <a:rPr lang="en-IN" dirty="0">
                        <a:ea typeface="Cambria Math" panose="02040503050406030204" pitchFamily="18" charset="0"/>
                        <a:cs typeface="Calibri" panose="020F0502020204030204" pitchFamily="34" charset="0"/>
                      </a:rPr>
                      <m:t> </m:t>
                    </m:r>
                    <m:r>
                      <a:rPr lang="en-IN" i="1">
                        <a:latin typeface="Cambria Math" panose="02040503050406030204" pitchFamily="18" charset="0"/>
                        <a:ea typeface="Cambria Math" panose="02040503050406030204" pitchFamily="18" charset="0"/>
                        <a:cs typeface="Times New Roman" panose="02020603050405020304" pitchFamily="18" charset="0"/>
                      </a:rPr>
                      <m:t>∅</m:t>
                    </m:r>
                    <m:d>
                      <m:dPr>
                        <m:ctrlPr>
                          <a:rPr lang="en-IN" i="1">
                            <a:latin typeface="Cambria Math" panose="02040503050406030204" pitchFamily="18" charset="0"/>
                            <a:ea typeface="Cambria Math" panose="02040503050406030204" pitchFamily="18" charset="0"/>
                            <a:cs typeface="Times New Roman" panose="02020603050405020304" pitchFamily="18" charset="0"/>
                          </a:rPr>
                        </m:ctrlPr>
                      </m:dPr>
                      <m:e>
                        <m:r>
                          <a:rPr lang="en-IN" i="1">
                            <a:latin typeface="Cambria Math" panose="02040503050406030204" pitchFamily="18" charset="0"/>
                            <a:ea typeface="Cambria Math" panose="02040503050406030204" pitchFamily="18" charset="0"/>
                            <a:cs typeface="Times New Roman" panose="02020603050405020304" pitchFamily="18" charset="0"/>
                          </a:rPr>
                          <m:t>𝑡</m:t>
                        </m:r>
                        <m:r>
                          <a:rPr lang="en-IN" b="0" i="1" smtClean="0">
                            <a:latin typeface="Cambria Math" panose="02040503050406030204" pitchFamily="18" charset="0"/>
                            <a:ea typeface="Cambria Math" panose="02040503050406030204" pitchFamily="18" charset="0"/>
                            <a:cs typeface="Times New Roman" panose="02020603050405020304" pitchFamily="18" charset="0"/>
                          </a:rPr>
                          <m:t>−1</m:t>
                        </m:r>
                      </m:e>
                    </m:d>
                  </m:oMath>
                </a14:m>
                <a:r>
                  <a:rPr lang="en-IN" dirty="0">
                    <a:cs typeface="Calibri" panose="020F0502020204030204" pitchFamily="34" charset="0"/>
                  </a:rPr>
                  <a:t> in terms of </a:t>
                </a:r>
                <a14:m>
                  <m:oMath xmlns:m="http://schemas.openxmlformats.org/officeDocument/2006/math">
                    <m:r>
                      <a:rPr lang="en-IN" i="1">
                        <a:latin typeface="Cambria Math" panose="02040503050406030204" pitchFamily="18" charset="0"/>
                        <a:ea typeface="Cambria Math" panose="02040503050406030204" pitchFamily="18" charset="0"/>
                        <a:cs typeface="Times New Roman" panose="02020603050405020304" pitchFamily="18" charset="0"/>
                      </a:rPr>
                      <m:t>∅</m:t>
                    </m:r>
                    <m:d>
                      <m:dPr>
                        <m:ctrlPr>
                          <a:rPr lang="en-IN" i="1">
                            <a:latin typeface="Cambria Math" panose="02040503050406030204" pitchFamily="18" charset="0"/>
                            <a:ea typeface="Cambria Math" panose="02040503050406030204" pitchFamily="18" charset="0"/>
                            <a:cs typeface="Times New Roman" panose="02020603050405020304" pitchFamily="18" charset="0"/>
                          </a:rPr>
                        </m:ctrlPr>
                      </m:dPr>
                      <m:e>
                        <m:r>
                          <a:rPr lang="en-IN" i="1">
                            <a:latin typeface="Cambria Math" panose="02040503050406030204" pitchFamily="18" charset="0"/>
                            <a:ea typeface="Cambria Math" panose="02040503050406030204" pitchFamily="18" charset="0"/>
                            <a:cs typeface="Times New Roman" panose="02020603050405020304" pitchFamily="18" charset="0"/>
                          </a:rPr>
                          <m:t>2</m:t>
                        </m:r>
                        <m:r>
                          <a:rPr lang="en-IN" i="1">
                            <a:latin typeface="Cambria Math" panose="02040503050406030204" pitchFamily="18" charset="0"/>
                            <a:ea typeface="Cambria Math" panose="02040503050406030204" pitchFamily="18" charset="0"/>
                            <a:cs typeface="Times New Roman" panose="02020603050405020304" pitchFamily="18" charset="0"/>
                          </a:rPr>
                          <m:t>𝑡</m:t>
                        </m:r>
                      </m:e>
                    </m:d>
                  </m:oMath>
                </a14:m>
                <a:r>
                  <a:rPr lang="en-IN" dirty="0">
                    <a:cs typeface="Calibri" panose="020F0502020204030204" pitchFamily="34" charset="0"/>
                  </a:rPr>
                  <a:t> and its translates, where </a:t>
                </a:r>
                <a14:m>
                  <m:oMath xmlns:m="http://schemas.openxmlformats.org/officeDocument/2006/math">
                    <m:r>
                      <a:rPr lang="en-IN" i="1">
                        <a:latin typeface="Cambria Math" panose="02040503050406030204" pitchFamily="18" charset="0"/>
                        <a:ea typeface="Cambria Math" panose="02040503050406030204" pitchFamily="18" charset="0"/>
                        <a:cs typeface="Times New Roman" panose="02020603050405020304" pitchFamily="18" charset="0"/>
                      </a:rPr>
                      <m:t>∅</m:t>
                    </m:r>
                    <m:d>
                      <m:dPr>
                        <m:ctrlPr>
                          <a:rPr lang="en-IN" i="1">
                            <a:latin typeface="Cambria Math" panose="02040503050406030204" pitchFamily="18" charset="0"/>
                            <a:ea typeface="Cambria Math" panose="02040503050406030204" pitchFamily="18" charset="0"/>
                            <a:cs typeface="Times New Roman" panose="02020603050405020304" pitchFamily="18" charset="0"/>
                          </a:rPr>
                        </m:ctrlPr>
                      </m:dPr>
                      <m:e>
                        <m:r>
                          <a:rPr lang="en-IN" b="0" i="1" smtClean="0">
                            <a:latin typeface="Cambria Math" panose="02040503050406030204" pitchFamily="18" charset="0"/>
                            <a:ea typeface="Cambria Math" panose="02040503050406030204" pitchFamily="18" charset="0"/>
                            <a:cs typeface="Times New Roman" panose="02020603050405020304" pitchFamily="18" charset="0"/>
                          </a:rPr>
                          <m:t>𝑡</m:t>
                        </m:r>
                      </m:e>
                    </m:d>
                    <m:r>
                      <a:rPr lang="en-IN" b="0" i="1" smtClean="0">
                        <a:latin typeface="Cambria Math" panose="02040503050406030204" pitchFamily="18" charset="0"/>
                        <a:ea typeface="Cambria Math" panose="02040503050406030204" pitchFamily="18" charset="0"/>
                        <a:cs typeface="Times New Roman" panose="02020603050405020304" pitchFamily="18" charset="0"/>
                      </a:rPr>
                      <m:t> </m:t>
                    </m:r>
                  </m:oMath>
                </a14:m>
                <a:r>
                  <a:rPr lang="en-IN" dirty="0">
                    <a:cs typeface="Calibri" panose="020F0502020204030204" pitchFamily="34" charset="0"/>
                  </a:rPr>
                  <a:t>is triangle scaling function.</a:t>
                </a:r>
              </a:p>
              <a:p>
                <a:pPr marL="457200" indent="-457200" algn="just">
                  <a:lnSpc>
                    <a:spcPct val="150000"/>
                  </a:lnSpc>
                  <a:buFont typeface="+mj-lt"/>
                  <a:buAutoNum type="arabicPeriod"/>
                </a:pPr>
                <a:endParaRPr lang="en-IN" dirty="0">
                  <a:cs typeface="Calibri" panose="020F0502020204030204" pitchFamily="34" charset="0"/>
                </a:endParaRPr>
              </a:p>
              <a:p>
                <a:pPr marL="457200" indent="-457200" algn="just">
                  <a:lnSpc>
                    <a:spcPct val="150000"/>
                  </a:lnSpc>
                  <a:buFont typeface="+mj-lt"/>
                  <a:buAutoNum type="arabicPeriod" startAt="6"/>
                </a:pPr>
                <a:endParaRPr lang="en-IN" sz="2000" dirty="0">
                  <a:cs typeface="Calibri" panose="020F0502020204030204" pitchFamily="34" charset="0"/>
                </a:endParaRPr>
              </a:p>
              <a:p>
                <a:pPr marL="457200" indent="-457200" algn="just">
                  <a:lnSpc>
                    <a:spcPct val="150000"/>
                  </a:lnSpc>
                  <a:buFont typeface="+mj-lt"/>
                  <a:buAutoNum type="arabicPeriod" startAt="6"/>
                </a:pPr>
                <a:endParaRPr lang="en-IN" sz="2000" dirty="0">
                  <a:cs typeface="Calibri" panose="020F0502020204030204" pitchFamily="34" charset="0"/>
                </a:endParaRPr>
              </a:p>
            </p:txBody>
          </p:sp>
        </mc:Choice>
        <mc:Fallback xmlns="">
          <p:sp>
            <p:nvSpPr>
              <p:cNvPr id="3" name="Content Placeholder 2">
                <a:extLst>
                  <a:ext uri="{FF2B5EF4-FFF2-40B4-BE49-F238E27FC236}">
                    <a16:creationId xmlns:a16="http://schemas.microsoft.com/office/drawing/2014/main" id="{F7CF4BB1-A43A-40F5-B409-926105B1A88F}"/>
                  </a:ext>
                </a:extLst>
              </p:cNvPr>
              <p:cNvSpPr>
                <a:spLocks noGrp="1" noRot="1" noChangeAspect="1" noMove="1" noResize="1" noEditPoints="1" noAdjustHandles="1" noChangeArrowheads="1" noChangeShapeType="1" noTextEdit="1"/>
              </p:cNvSpPr>
              <p:nvPr>
                <p:ph idx="1"/>
              </p:nvPr>
            </p:nvSpPr>
            <p:spPr>
              <a:xfrm>
                <a:off x="1047963" y="1510307"/>
                <a:ext cx="10489916" cy="5195382"/>
              </a:xfrm>
              <a:blipFill>
                <a:blip r:embed="rId3"/>
                <a:stretch>
                  <a:fillRect l="-639" r="-755"/>
                </a:stretch>
              </a:blipFill>
            </p:spPr>
            <p:txBody>
              <a:bodyPr/>
              <a:lstStyle/>
              <a:p>
                <a:r>
                  <a:rPr lang="en-IN">
                    <a:noFill/>
                  </a:rPr>
                  <a:t> </a:t>
                </a:r>
              </a:p>
            </p:txBody>
          </p:sp>
        </mc:Fallback>
      </mc:AlternateContent>
      <p:sp>
        <p:nvSpPr>
          <p:cNvPr id="6" name="Date Placeholder 5"/>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1BAFE48-CF6D-44F6-8D44-8444B78F143C}"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t>1/6/2023</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4" name="Footer Placeholder 3">
            <a:extLst>
              <a:ext uri="{FF2B5EF4-FFF2-40B4-BE49-F238E27FC236}">
                <a16:creationId xmlns:a16="http://schemas.microsoft.com/office/drawing/2014/main" id="{2E49F929-87CA-4994-9885-A2D8887FAA14}"/>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Faculty Name    Dr. Kunti Mishra         Unit Number 5</a:t>
            </a: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104</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8" name="AutoShape 3" descr="\sum _{{n\in \mathbb{Z } }}a_{n}a_{{n+2m}}=2\delta _{{m,0}}">
            <a:extLst>
              <a:ext uri="{FF2B5EF4-FFF2-40B4-BE49-F238E27FC236}">
                <a16:creationId xmlns:a16="http://schemas.microsoft.com/office/drawing/2014/main" id="{AB3D42A1-9E33-43B9-8BCF-DAF5433CDC4E}"/>
              </a:ext>
            </a:extLst>
          </p:cNvPr>
          <p:cNvSpPr>
            <a:spLocks noChangeAspect="1" noChangeArrowheads="1"/>
          </p:cNvSpPr>
          <p:nvPr/>
        </p:nvSpPr>
        <p:spPr bwMode="auto">
          <a:xfrm>
            <a:off x="194302" y="1676747"/>
            <a:ext cx="309896" cy="322632"/>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0" name="AutoShape 4" descr="{\displaystyle \delta _{m,n}}">
            <a:extLst>
              <a:ext uri="{FF2B5EF4-FFF2-40B4-BE49-F238E27FC236}">
                <a16:creationId xmlns:a16="http://schemas.microsoft.com/office/drawing/2014/main" id="{4F9A680A-00AE-4DA1-BA87-C5A0898020A6}"/>
              </a:ext>
            </a:extLst>
          </p:cNvPr>
          <p:cNvSpPr>
            <a:spLocks noChangeAspect="1" noChangeArrowheads="1"/>
          </p:cNvSpPr>
          <p:nvPr/>
        </p:nvSpPr>
        <p:spPr bwMode="auto">
          <a:xfrm>
            <a:off x="573715" y="1965672"/>
            <a:ext cx="309896" cy="322632"/>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12" name="Picture 11">
            <a:extLst>
              <a:ext uri="{FF2B5EF4-FFF2-40B4-BE49-F238E27FC236}">
                <a16:creationId xmlns:a16="http://schemas.microsoft.com/office/drawing/2014/main" id="{60B454A7-9DAA-6CFB-B49A-826D8A1C305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320" y="-81788"/>
            <a:ext cx="1295400" cy="665251"/>
          </a:xfrm>
          <a:prstGeom prst="rect">
            <a:avLst/>
          </a:prstGeom>
        </p:spPr>
      </p:pic>
      <p:sp>
        <p:nvSpPr>
          <p:cNvPr id="13" name="Title 1">
            <a:extLst>
              <a:ext uri="{FF2B5EF4-FFF2-40B4-BE49-F238E27FC236}">
                <a16:creationId xmlns:a16="http://schemas.microsoft.com/office/drawing/2014/main" id="{54A15D93-FB9B-BCBB-71DD-D2C10E0029D0}"/>
              </a:ext>
            </a:extLst>
          </p:cNvPr>
          <p:cNvSpPr txBox="1">
            <a:spLocks/>
          </p:cNvSpPr>
          <p:nvPr/>
        </p:nvSpPr>
        <p:spPr>
          <a:xfrm>
            <a:off x="1315720" y="0"/>
            <a:ext cx="10876280" cy="665251"/>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IN" sz="2400" b="1" dirty="0">
                <a:cs typeface="Calibri" panose="020F0502020204030204" pitchFamily="34" charset="0"/>
              </a:rPr>
              <a:t>Weekly Assignment</a:t>
            </a:r>
            <a:r>
              <a:rPr lang="en-US" sz="2400" b="1" dirty="0">
                <a:latin typeface="+mj-lt"/>
                <a:cs typeface="Calibri" panose="020F0502020204030204" pitchFamily="34" charset="0"/>
              </a:rPr>
              <a:t>(CO5)</a:t>
            </a:r>
          </a:p>
        </p:txBody>
      </p:sp>
    </p:spTree>
    <p:extLst>
      <p:ext uri="{BB962C8B-B14F-4D97-AF65-F5344CB8AC3E}">
        <p14:creationId xmlns:p14="http://schemas.microsoft.com/office/powerpoint/2010/main" val="4038477008"/>
      </p:ext>
    </p:extLst>
  </p:cSld>
  <p:clrMapOvr>
    <a:masterClrMapping/>
  </p:clrMapOvr>
  <p:transition spd="slow">
    <p:push dir="u"/>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032000" y="1166018"/>
            <a:ext cx="8229600" cy="4525963"/>
          </a:xfrm>
        </p:spPr>
        <p:txBody>
          <a:bodyPr>
            <a:normAutofit/>
          </a:bodyPr>
          <a:lstStyle/>
          <a:p>
            <a:pPr marL="0" indent="0">
              <a:lnSpc>
                <a:spcPct val="150000"/>
              </a:lnSpc>
              <a:buNone/>
            </a:pPr>
            <a:r>
              <a:rPr lang="en-US" dirty="0">
                <a:cs typeface="Calibri" panose="020F0502020204030204" pitchFamily="34" charset="0"/>
              </a:rPr>
              <a:t>In previous lectures we have discussed-</a:t>
            </a:r>
          </a:p>
          <a:p>
            <a:pPr>
              <a:lnSpc>
                <a:spcPct val="150000"/>
              </a:lnSpc>
            </a:pPr>
            <a:r>
              <a:rPr lang="en-US" dirty="0">
                <a:cs typeface="Calibri" panose="020F0502020204030204" pitchFamily="34" charset="0"/>
              </a:rPr>
              <a:t>Orthogonal wavelets </a:t>
            </a:r>
          </a:p>
          <a:p>
            <a:pPr>
              <a:lnSpc>
                <a:spcPct val="150000"/>
              </a:lnSpc>
            </a:pPr>
            <a:r>
              <a:rPr lang="en-US" dirty="0">
                <a:cs typeface="Calibri" panose="020F0502020204030204" pitchFamily="34" charset="0"/>
              </a:rPr>
              <a:t>Signal Decomposition</a:t>
            </a:r>
          </a:p>
          <a:p>
            <a:pPr>
              <a:lnSpc>
                <a:spcPct val="150000"/>
              </a:lnSpc>
            </a:pPr>
            <a:r>
              <a:rPr lang="en-US" dirty="0">
                <a:cs typeface="Calibri" panose="020F0502020204030204" pitchFamily="34" charset="0"/>
              </a:rPr>
              <a:t>Application of Wavelets</a:t>
            </a:r>
          </a:p>
          <a:p>
            <a:pPr marL="0" indent="0">
              <a:lnSpc>
                <a:spcPct val="150000"/>
              </a:lnSpc>
              <a:buNone/>
            </a:pPr>
            <a:endParaRPr lang="en-US" sz="2400" dirty="0">
              <a:latin typeface="Calibri" panose="020F0502020204030204" pitchFamily="34" charset="0"/>
              <a:cs typeface="Calibri" panose="020F0502020204030204" pitchFamily="34" charset="0"/>
            </a:endParaRPr>
          </a:p>
        </p:txBody>
      </p:sp>
      <p:sp>
        <p:nvSpPr>
          <p:cNvPr id="4" name="Date Placeholder 3"/>
          <p:cNvSpPr>
            <a:spLocks noGrp="1"/>
          </p:cNvSpPr>
          <p:nvPr>
            <p:ph type="dt" sz="half" idx="10"/>
          </p:nvPr>
        </p:nvSpPr>
        <p:spPr/>
        <p:txBody>
          <a:bodyPr/>
          <a:lstStyle/>
          <a:p>
            <a:fld id="{6489585E-424B-4873-B208-BA3CE3BCE054}" type="datetime1">
              <a:rPr lang="en-US" smtClean="0"/>
              <a:t>1/6/2023</a:t>
            </a:fld>
            <a:endParaRPr lang="en-US"/>
          </a:p>
        </p:txBody>
      </p:sp>
      <p:sp>
        <p:nvSpPr>
          <p:cNvPr id="5" name="Footer Placeholder 4"/>
          <p:cNvSpPr>
            <a:spLocks noGrp="1"/>
          </p:cNvSpPr>
          <p:nvPr>
            <p:ph type="ftr" sz="quarter" idx="11"/>
          </p:nvPr>
        </p:nvSpPr>
        <p:spPr>
          <a:xfrm>
            <a:off x="4038600" y="6356351"/>
            <a:ext cx="5029200" cy="365125"/>
          </a:xfrm>
        </p:spPr>
        <p:txBody>
          <a:bodyPr/>
          <a:lstStyle/>
          <a:p>
            <a:r>
              <a:rPr lang="en-US"/>
              <a:t>Faculty Name    Dr. Kunti Mishra         Unit Number 5</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105</a:t>
            </a:fld>
            <a:endParaRPr lang="en-US"/>
          </a:p>
        </p:txBody>
      </p:sp>
      <p:pic>
        <p:nvPicPr>
          <p:cNvPr id="2" name="Picture 1">
            <a:extLst>
              <a:ext uri="{FF2B5EF4-FFF2-40B4-BE49-F238E27FC236}">
                <a16:creationId xmlns:a16="http://schemas.microsoft.com/office/drawing/2014/main" id="{A973EA2A-40A1-1EF4-3F29-5EBE0F03BD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320" y="-81788"/>
            <a:ext cx="1295400" cy="665251"/>
          </a:xfrm>
          <a:prstGeom prst="rect">
            <a:avLst/>
          </a:prstGeom>
        </p:spPr>
      </p:pic>
      <p:sp>
        <p:nvSpPr>
          <p:cNvPr id="8" name="Title 1">
            <a:extLst>
              <a:ext uri="{FF2B5EF4-FFF2-40B4-BE49-F238E27FC236}">
                <a16:creationId xmlns:a16="http://schemas.microsoft.com/office/drawing/2014/main" id="{A50D1827-95C5-F6A2-32CF-27297C91C50A}"/>
              </a:ext>
            </a:extLst>
          </p:cNvPr>
          <p:cNvSpPr txBox="1">
            <a:spLocks/>
          </p:cNvSpPr>
          <p:nvPr/>
        </p:nvSpPr>
        <p:spPr>
          <a:xfrm>
            <a:off x="1315720" y="0"/>
            <a:ext cx="10876280" cy="665251"/>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IN" sz="2400" b="1" dirty="0">
                <a:latin typeface="+mj-lt"/>
                <a:cs typeface="Calibri" panose="020F0502020204030204" pitchFamily="34" charset="0"/>
              </a:rPr>
              <a:t>Prerequisite and Recap</a:t>
            </a:r>
            <a:r>
              <a:rPr lang="en-US" sz="2400" b="1" dirty="0">
                <a:latin typeface="+mj-lt"/>
                <a:cs typeface="Calibri" panose="020F0502020204030204" pitchFamily="34" charset="0"/>
              </a:rPr>
              <a:t>(CO5)</a:t>
            </a:r>
          </a:p>
        </p:txBody>
      </p:sp>
    </p:spTree>
    <p:extLst>
      <p:ext uri="{BB962C8B-B14F-4D97-AF65-F5344CB8AC3E}">
        <p14:creationId xmlns:p14="http://schemas.microsoft.com/office/powerpoint/2010/main" val="2251419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625600" y="1143001"/>
            <a:ext cx="9103360" cy="4525963"/>
          </a:xfrm>
        </p:spPr>
        <p:txBody>
          <a:bodyPr>
            <a:normAutofit/>
          </a:bodyPr>
          <a:lstStyle/>
          <a:p>
            <a:pPr marL="0" indent="0">
              <a:buNone/>
            </a:pPr>
            <a:r>
              <a:rPr lang="en-US" sz="2200" dirty="0"/>
              <a:t>Number System</a:t>
            </a:r>
          </a:p>
          <a:p>
            <a:r>
              <a:rPr lang="en-US" sz="2200" dirty="0"/>
              <a:t>Understand the concept of various type of numbers &amp; Its divisibility. </a:t>
            </a:r>
          </a:p>
        </p:txBody>
      </p:sp>
      <p:sp>
        <p:nvSpPr>
          <p:cNvPr id="4" name="Date Placeholder 3"/>
          <p:cNvSpPr>
            <a:spLocks noGrp="1"/>
          </p:cNvSpPr>
          <p:nvPr>
            <p:ph type="dt" sz="half" idx="10"/>
          </p:nvPr>
        </p:nvSpPr>
        <p:spPr/>
        <p:txBody>
          <a:bodyPr/>
          <a:lstStyle/>
          <a:p>
            <a:fld id="{A5ED193D-1B4C-46F5-B407-834EEC03C0C9}" type="datetime1">
              <a:rPr lang="en-US" smtClean="0"/>
              <a:t>1/6/2023</a:t>
            </a:fld>
            <a:endParaRPr lang="en-US"/>
          </a:p>
        </p:txBody>
      </p:sp>
      <p:sp>
        <p:nvSpPr>
          <p:cNvPr id="5" name="Footer Placeholder 4"/>
          <p:cNvSpPr>
            <a:spLocks noGrp="1"/>
          </p:cNvSpPr>
          <p:nvPr>
            <p:ph type="ftr" sz="quarter" idx="11"/>
          </p:nvPr>
        </p:nvSpPr>
        <p:spPr>
          <a:xfrm>
            <a:off x="4038600" y="6356351"/>
            <a:ext cx="5029200" cy="365125"/>
          </a:xfrm>
        </p:spPr>
        <p:txBody>
          <a:bodyPr/>
          <a:lstStyle/>
          <a:p>
            <a:r>
              <a:rPr lang="en-US"/>
              <a:t>Faculty Name    Dr. Kunti Mishra         Unit Number 5</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106</a:t>
            </a:fld>
            <a:endParaRPr lang="en-US"/>
          </a:p>
        </p:txBody>
      </p:sp>
      <p:sp>
        <p:nvSpPr>
          <p:cNvPr id="9" name="Title 1"/>
          <p:cNvSpPr txBox="1">
            <a:spLocks/>
          </p:cNvSpPr>
          <p:nvPr/>
        </p:nvSpPr>
        <p:spPr>
          <a:xfrm>
            <a:off x="1452880" y="1"/>
            <a:ext cx="1070864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b="1" dirty="0"/>
              <a:t>Topic objective (CO5)</a:t>
            </a:r>
          </a:p>
        </p:txBody>
      </p:sp>
      <p:pic>
        <p:nvPicPr>
          <p:cNvPr id="10" name="Picture 9">
            <a:extLst>
              <a:ext uri="{FF2B5EF4-FFF2-40B4-BE49-F238E27FC236}">
                <a16:creationId xmlns:a16="http://schemas.microsoft.com/office/drawing/2014/main" id="{8513126B-3EB0-4B9F-B90E-1722DCBA8F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 y="34697"/>
            <a:ext cx="1295400" cy="549276"/>
          </a:xfrm>
          <a:prstGeom prst="rect">
            <a:avLst/>
          </a:prstGeom>
        </p:spPr>
      </p:pic>
    </p:spTree>
    <p:extLst>
      <p:ext uri="{BB962C8B-B14F-4D97-AF65-F5344CB8AC3E}">
        <p14:creationId xmlns:p14="http://schemas.microsoft.com/office/powerpoint/2010/main" val="102469371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0716F2-2184-44FE-8C8F-28A45D472D6D}"/>
              </a:ext>
            </a:extLst>
          </p:cNvPr>
          <p:cNvSpPr>
            <a:spLocks noGrp="1"/>
          </p:cNvSpPr>
          <p:nvPr>
            <p:ph type="ctrTitle"/>
          </p:nvPr>
        </p:nvSpPr>
        <p:spPr>
          <a:xfrm>
            <a:off x="1828801" y="136525"/>
            <a:ext cx="9890588" cy="777876"/>
          </a:xfrm>
        </p:spPr>
        <p:style>
          <a:lnRef idx="1">
            <a:schemeClr val="accent5"/>
          </a:lnRef>
          <a:fillRef idx="2">
            <a:schemeClr val="accent5"/>
          </a:fillRef>
          <a:effectRef idx="1">
            <a:schemeClr val="accent5"/>
          </a:effectRef>
          <a:fontRef idx="minor">
            <a:schemeClr val="dk1"/>
          </a:fontRef>
        </p:style>
        <p:txBody>
          <a:bodyPr>
            <a:normAutofit/>
          </a:bodyPr>
          <a:lstStyle/>
          <a:p>
            <a:r>
              <a:rPr lang="en-US" sz="2400" b="1" dirty="0"/>
              <a:t>Number System</a:t>
            </a:r>
            <a:r>
              <a:rPr lang="en-US" sz="2400" b="1" dirty="0">
                <a:solidFill>
                  <a:prstClr val="black"/>
                </a:solidFill>
              </a:rPr>
              <a:t> (CO5)</a:t>
            </a:r>
            <a:endParaRPr lang="hi-IN" sz="2400" b="1" dirty="0"/>
          </a:p>
        </p:txBody>
      </p:sp>
      <p:sp>
        <p:nvSpPr>
          <p:cNvPr id="3" name="Subtitle 2">
            <a:extLst>
              <a:ext uri="{FF2B5EF4-FFF2-40B4-BE49-F238E27FC236}">
                <a16:creationId xmlns:a16="http://schemas.microsoft.com/office/drawing/2014/main" id="{5DADA288-0591-41CE-A60B-0AC00CF37ECA}"/>
              </a:ext>
            </a:extLst>
          </p:cNvPr>
          <p:cNvSpPr>
            <a:spLocks noGrp="1"/>
          </p:cNvSpPr>
          <p:nvPr>
            <p:ph type="subTitle" idx="1"/>
          </p:nvPr>
        </p:nvSpPr>
        <p:spPr>
          <a:xfrm>
            <a:off x="1828800" y="1417834"/>
            <a:ext cx="9890588" cy="4746660"/>
          </a:xfrm>
          <a:ln/>
        </p:spPr>
        <p:style>
          <a:lnRef idx="2">
            <a:schemeClr val="accent2"/>
          </a:lnRef>
          <a:fillRef idx="1">
            <a:schemeClr val="lt1"/>
          </a:fillRef>
          <a:effectRef idx="0">
            <a:schemeClr val="accent2"/>
          </a:effectRef>
          <a:fontRef idx="minor">
            <a:schemeClr val="dk1"/>
          </a:fontRef>
        </p:style>
        <p:txBody>
          <a:bodyPr>
            <a:normAutofit/>
          </a:bodyPr>
          <a:lstStyle/>
          <a:p>
            <a:pPr algn="l"/>
            <a:r>
              <a:rPr lang="en-US" sz="2400" dirty="0">
                <a:ln w="0"/>
                <a:solidFill>
                  <a:schemeClr val="tx1"/>
                </a:solidFill>
                <a:effectLst>
                  <a:outerShdw blurRad="38100" dist="19050" dir="2700000" algn="tl" rotWithShape="0">
                    <a:schemeClr val="dk1">
                      <a:alpha val="40000"/>
                    </a:schemeClr>
                  </a:outerShdw>
                </a:effectLst>
                <a:cs typeface="+mj-cs"/>
              </a:rPr>
              <a:t>Number System is divided into 4 parts: </a:t>
            </a:r>
          </a:p>
          <a:p>
            <a:pPr marL="228600" indent="-228600" algn="l">
              <a:buAutoNum type="arabicPeriod"/>
            </a:pPr>
            <a:r>
              <a:rPr lang="en-US" sz="2400" dirty="0">
                <a:ln w="0"/>
                <a:solidFill>
                  <a:schemeClr val="tx1"/>
                </a:solidFill>
                <a:effectLst>
                  <a:outerShdw blurRad="38100" dist="19050" dir="2700000" algn="tl" rotWithShape="0">
                    <a:schemeClr val="dk1">
                      <a:alpha val="40000"/>
                    </a:schemeClr>
                  </a:outerShdw>
                </a:effectLst>
                <a:cs typeface="+mj-cs"/>
              </a:rPr>
              <a:t>Classification</a:t>
            </a:r>
          </a:p>
          <a:p>
            <a:pPr marL="228600" indent="-228600" algn="l">
              <a:buAutoNum type="arabicPeriod"/>
            </a:pPr>
            <a:r>
              <a:rPr lang="en-US" sz="2400" dirty="0">
                <a:ln w="0"/>
                <a:solidFill>
                  <a:schemeClr val="tx1"/>
                </a:solidFill>
                <a:effectLst>
                  <a:outerShdw blurRad="38100" dist="19050" dir="2700000" algn="tl" rotWithShape="0">
                    <a:schemeClr val="dk1">
                      <a:alpha val="40000"/>
                    </a:schemeClr>
                  </a:outerShdw>
                </a:effectLst>
                <a:cs typeface="+mj-cs"/>
              </a:rPr>
              <a:t> Divisibility Test</a:t>
            </a:r>
          </a:p>
          <a:p>
            <a:pPr marL="228600" indent="-228600" algn="l">
              <a:buAutoNum type="arabicPeriod"/>
            </a:pPr>
            <a:r>
              <a:rPr lang="en-US" sz="2400" dirty="0">
                <a:ln w="0"/>
                <a:solidFill>
                  <a:schemeClr val="tx1"/>
                </a:solidFill>
                <a:effectLst>
                  <a:outerShdw blurRad="38100" dist="19050" dir="2700000" algn="tl" rotWithShape="0">
                    <a:schemeClr val="dk1">
                      <a:alpha val="40000"/>
                    </a:schemeClr>
                  </a:outerShdw>
                </a:effectLst>
                <a:cs typeface="+mj-cs"/>
              </a:rPr>
              <a:t> Division and Remainder Rules</a:t>
            </a:r>
          </a:p>
          <a:p>
            <a:pPr marL="228600" indent="-228600" algn="l">
              <a:buAutoNum type="arabicPeriod"/>
            </a:pPr>
            <a:r>
              <a:rPr lang="en-US" sz="2400" dirty="0">
                <a:ln w="0"/>
                <a:solidFill>
                  <a:schemeClr val="tx1"/>
                </a:solidFill>
                <a:effectLst>
                  <a:outerShdw blurRad="38100" dist="19050" dir="2700000" algn="tl" rotWithShape="0">
                    <a:schemeClr val="dk1">
                      <a:alpha val="40000"/>
                    </a:schemeClr>
                  </a:outerShdw>
                </a:effectLst>
                <a:cs typeface="+mj-cs"/>
              </a:rPr>
              <a:t> Sum Rules</a:t>
            </a:r>
          </a:p>
          <a:p>
            <a:pPr algn="l"/>
            <a:endParaRPr lang="hi-IN" sz="2400" dirty="0">
              <a:ln w="0"/>
              <a:solidFill>
                <a:schemeClr val="tx1"/>
              </a:solidFill>
              <a:effectLst>
                <a:outerShdw blurRad="38100" dist="19050" dir="2700000" algn="tl" rotWithShape="0">
                  <a:schemeClr val="dk1">
                    <a:alpha val="40000"/>
                  </a:schemeClr>
                </a:outerShdw>
              </a:effectLst>
              <a:ea typeface="Calibri" panose="020F0502020204030204" pitchFamily="34" charset="0"/>
              <a:cs typeface="+mj-cs"/>
            </a:endParaRPr>
          </a:p>
        </p:txBody>
      </p:sp>
      <p:sp>
        <p:nvSpPr>
          <p:cNvPr id="4" name="Date Placeholder 3">
            <a:extLst>
              <a:ext uri="{FF2B5EF4-FFF2-40B4-BE49-F238E27FC236}">
                <a16:creationId xmlns:a16="http://schemas.microsoft.com/office/drawing/2014/main" id="{4915E1F9-6495-4902-8F73-B78F6E88E331}"/>
              </a:ext>
            </a:extLst>
          </p:cNvPr>
          <p:cNvSpPr>
            <a:spLocks noGrp="1"/>
          </p:cNvSpPr>
          <p:nvPr>
            <p:ph type="dt" sz="half" idx="10"/>
          </p:nvPr>
        </p:nvSpPr>
        <p:spPr/>
        <p:txBody>
          <a:bodyPr/>
          <a:lstStyle/>
          <a:p>
            <a:fld id="{D775A4D3-4FC0-4493-B73C-0DF6093FA3E7}" type="datetime1">
              <a:rPr lang="en-US" smtClean="0"/>
              <a:t>1/6/2023</a:t>
            </a:fld>
            <a:endParaRPr lang="en-US"/>
          </a:p>
        </p:txBody>
      </p:sp>
      <p:sp>
        <p:nvSpPr>
          <p:cNvPr id="5" name="Footer Placeholder 4">
            <a:extLst>
              <a:ext uri="{FF2B5EF4-FFF2-40B4-BE49-F238E27FC236}">
                <a16:creationId xmlns:a16="http://schemas.microsoft.com/office/drawing/2014/main" id="{7C5784F6-A213-42F0-B079-3D80F29425C0}"/>
              </a:ext>
            </a:extLst>
          </p:cNvPr>
          <p:cNvSpPr>
            <a:spLocks noGrp="1"/>
          </p:cNvSpPr>
          <p:nvPr>
            <p:ph type="ftr" sz="quarter" idx="11"/>
          </p:nvPr>
        </p:nvSpPr>
        <p:spPr>
          <a:xfrm>
            <a:off x="2609636" y="6356352"/>
            <a:ext cx="5416764" cy="219110"/>
          </a:xfrm>
        </p:spPr>
        <p:txBody>
          <a:bodyPr/>
          <a:lstStyle/>
          <a:p>
            <a:r>
              <a:rPr lang="en-US"/>
              <a:t>Faculty Name    Dr. Kunti Mishra         Unit Number 5</a:t>
            </a:r>
            <a:endParaRPr lang="en-US" dirty="0"/>
          </a:p>
        </p:txBody>
      </p:sp>
      <p:sp>
        <p:nvSpPr>
          <p:cNvPr id="6" name="Slide Number Placeholder 5">
            <a:extLst>
              <a:ext uri="{FF2B5EF4-FFF2-40B4-BE49-F238E27FC236}">
                <a16:creationId xmlns:a16="http://schemas.microsoft.com/office/drawing/2014/main" id="{48DC2D6A-CF14-4464-9D93-6A6FBB46B158}"/>
              </a:ext>
            </a:extLst>
          </p:cNvPr>
          <p:cNvSpPr>
            <a:spLocks noGrp="1"/>
          </p:cNvSpPr>
          <p:nvPr>
            <p:ph type="sldNum" sz="quarter" idx="12"/>
          </p:nvPr>
        </p:nvSpPr>
        <p:spPr/>
        <p:txBody>
          <a:bodyPr/>
          <a:lstStyle/>
          <a:p>
            <a:fld id="{B6F15528-21DE-4FAA-801E-634DDDAF4B2B}" type="slidenum">
              <a:rPr lang="en-US" smtClean="0"/>
              <a:pPr/>
              <a:t>107</a:t>
            </a:fld>
            <a:endParaRPr lang="en-US"/>
          </a:p>
        </p:txBody>
      </p:sp>
      <p:pic>
        <p:nvPicPr>
          <p:cNvPr id="16" name="Picture 15">
            <a:extLst>
              <a:ext uri="{FF2B5EF4-FFF2-40B4-BE49-F238E27FC236}">
                <a16:creationId xmlns:a16="http://schemas.microsoft.com/office/drawing/2014/main" id="{BD9FBC6D-341D-403F-A367-130B734607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 y="136524"/>
            <a:ext cx="1295400" cy="705957"/>
          </a:xfrm>
          <a:prstGeom prst="rect">
            <a:avLst/>
          </a:prstGeom>
        </p:spPr>
      </p:pic>
    </p:spTree>
    <p:extLst>
      <p:ext uri="{BB962C8B-B14F-4D97-AF65-F5344CB8AC3E}">
        <p14:creationId xmlns:p14="http://schemas.microsoft.com/office/powerpoint/2010/main" val="63373445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0716F2-2184-44FE-8C8F-28A45D472D6D}"/>
              </a:ext>
            </a:extLst>
          </p:cNvPr>
          <p:cNvSpPr>
            <a:spLocks noGrp="1"/>
          </p:cNvSpPr>
          <p:nvPr>
            <p:ph type="ctrTitle"/>
          </p:nvPr>
        </p:nvSpPr>
        <p:spPr>
          <a:xfrm>
            <a:off x="1828801" y="136525"/>
            <a:ext cx="9890588" cy="777876"/>
          </a:xfrm>
        </p:spPr>
        <p:style>
          <a:lnRef idx="1">
            <a:schemeClr val="accent5"/>
          </a:lnRef>
          <a:fillRef idx="2">
            <a:schemeClr val="accent5"/>
          </a:fillRef>
          <a:effectRef idx="1">
            <a:schemeClr val="accent5"/>
          </a:effectRef>
          <a:fontRef idx="minor">
            <a:schemeClr val="dk1"/>
          </a:fontRef>
        </p:style>
        <p:txBody>
          <a:bodyPr>
            <a:normAutofit/>
          </a:bodyPr>
          <a:lstStyle/>
          <a:p>
            <a:r>
              <a:rPr lang="en-US" sz="2400" b="1" dirty="0"/>
              <a:t>Number System</a:t>
            </a:r>
            <a:r>
              <a:rPr lang="en-US" sz="2400" b="1" dirty="0">
                <a:solidFill>
                  <a:prstClr val="black"/>
                </a:solidFill>
              </a:rPr>
              <a:t> (CO5)</a:t>
            </a:r>
            <a:endParaRPr lang="hi-IN" sz="2400" b="1" dirty="0"/>
          </a:p>
        </p:txBody>
      </p:sp>
      <p:sp>
        <p:nvSpPr>
          <p:cNvPr id="3" name="Subtitle 2">
            <a:extLst>
              <a:ext uri="{FF2B5EF4-FFF2-40B4-BE49-F238E27FC236}">
                <a16:creationId xmlns:a16="http://schemas.microsoft.com/office/drawing/2014/main" id="{5DADA288-0591-41CE-A60B-0AC00CF37ECA}"/>
              </a:ext>
            </a:extLst>
          </p:cNvPr>
          <p:cNvSpPr>
            <a:spLocks noGrp="1"/>
          </p:cNvSpPr>
          <p:nvPr>
            <p:ph type="subTitle" idx="1"/>
          </p:nvPr>
        </p:nvSpPr>
        <p:spPr>
          <a:xfrm>
            <a:off x="1079500" y="1060414"/>
            <a:ext cx="10502900" cy="5295935"/>
          </a:xfrm>
          <a:ln>
            <a:noFill/>
          </a:ln>
        </p:spPr>
        <p:style>
          <a:lnRef idx="2">
            <a:schemeClr val="accent1"/>
          </a:lnRef>
          <a:fillRef idx="1">
            <a:schemeClr val="lt1"/>
          </a:fillRef>
          <a:effectRef idx="0">
            <a:schemeClr val="accent1"/>
          </a:effectRef>
          <a:fontRef idx="minor">
            <a:schemeClr val="dk1"/>
          </a:fontRef>
        </p:style>
        <p:txBody>
          <a:bodyPr>
            <a:normAutofit/>
          </a:bodyPr>
          <a:lstStyle/>
          <a:p>
            <a:pPr algn="l"/>
            <a:r>
              <a:rPr lang="en-US" sz="2000" b="1" i="0" dirty="0">
                <a:solidFill>
                  <a:srgbClr val="333333"/>
                </a:solidFill>
                <a:effectLst/>
              </a:rPr>
              <a:t> </a:t>
            </a:r>
            <a:r>
              <a:rPr lang="en-US" sz="2200" dirty="0">
                <a:ln w="0"/>
                <a:solidFill>
                  <a:schemeClr val="tx1"/>
                </a:solidFill>
                <a:effectLst>
                  <a:outerShdw blurRad="38100" dist="19050" dir="2700000" algn="tl" rotWithShape="0">
                    <a:schemeClr val="dk1">
                      <a:alpha val="40000"/>
                    </a:schemeClr>
                  </a:outerShdw>
                </a:effectLst>
              </a:rPr>
              <a:t>TRICKS TO REMEMBER FOR NUMBER SYSTEM:</a:t>
            </a:r>
          </a:p>
          <a:p>
            <a:pPr algn="l"/>
            <a:r>
              <a:rPr lang="en-US" sz="2200" b="1" dirty="0">
                <a:solidFill>
                  <a:srgbClr val="333333"/>
                </a:solidFill>
                <a:ea typeface="Calibri" panose="020F0502020204030204" pitchFamily="34" charset="0"/>
                <a:cs typeface="Calibri" panose="020F0502020204030204" pitchFamily="34" charset="0"/>
              </a:rPr>
              <a:t>1. Classification:</a:t>
            </a:r>
            <a:endParaRPr lang="hi-IN" sz="2200" b="1" dirty="0">
              <a:solidFill>
                <a:srgbClr val="333333"/>
              </a:solidFill>
              <a:ea typeface="Calibri" panose="020F0502020204030204" pitchFamily="34" charset="0"/>
              <a:cs typeface="Times New Roman" panose="02020603050405020304" pitchFamily="18" charset="0"/>
            </a:endParaRPr>
          </a:p>
        </p:txBody>
      </p:sp>
      <p:sp>
        <p:nvSpPr>
          <p:cNvPr id="4" name="Date Placeholder 3">
            <a:extLst>
              <a:ext uri="{FF2B5EF4-FFF2-40B4-BE49-F238E27FC236}">
                <a16:creationId xmlns:a16="http://schemas.microsoft.com/office/drawing/2014/main" id="{4915E1F9-6495-4902-8F73-B78F6E88E331}"/>
              </a:ext>
            </a:extLst>
          </p:cNvPr>
          <p:cNvSpPr>
            <a:spLocks noGrp="1"/>
          </p:cNvSpPr>
          <p:nvPr>
            <p:ph type="dt" sz="half" idx="10"/>
          </p:nvPr>
        </p:nvSpPr>
        <p:spPr/>
        <p:txBody>
          <a:bodyPr/>
          <a:lstStyle/>
          <a:p>
            <a:fld id="{1E398258-1386-4ADB-B877-0A8A39F080F0}" type="datetime1">
              <a:rPr lang="en-US" smtClean="0"/>
              <a:t>1/6/2023</a:t>
            </a:fld>
            <a:endParaRPr lang="en-US"/>
          </a:p>
        </p:txBody>
      </p:sp>
      <p:sp>
        <p:nvSpPr>
          <p:cNvPr id="5" name="Footer Placeholder 4">
            <a:extLst>
              <a:ext uri="{FF2B5EF4-FFF2-40B4-BE49-F238E27FC236}">
                <a16:creationId xmlns:a16="http://schemas.microsoft.com/office/drawing/2014/main" id="{7C5784F6-A213-42F0-B079-3D80F29425C0}"/>
              </a:ext>
            </a:extLst>
          </p:cNvPr>
          <p:cNvSpPr>
            <a:spLocks noGrp="1"/>
          </p:cNvSpPr>
          <p:nvPr>
            <p:ph type="ftr" sz="quarter" idx="11"/>
          </p:nvPr>
        </p:nvSpPr>
        <p:spPr>
          <a:xfrm>
            <a:off x="2609636" y="6356352"/>
            <a:ext cx="5416764" cy="219110"/>
          </a:xfrm>
        </p:spPr>
        <p:txBody>
          <a:bodyPr/>
          <a:lstStyle/>
          <a:p>
            <a:r>
              <a:rPr lang="en-US"/>
              <a:t>Faculty Name    Dr. Kunti Mishra         Unit Number 5</a:t>
            </a:r>
            <a:endParaRPr lang="en-US" dirty="0"/>
          </a:p>
        </p:txBody>
      </p:sp>
      <p:sp>
        <p:nvSpPr>
          <p:cNvPr id="6" name="Slide Number Placeholder 5">
            <a:extLst>
              <a:ext uri="{FF2B5EF4-FFF2-40B4-BE49-F238E27FC236}">
                <a16:creationId xmlns:a16="http://schemas.microsoft.com/office/drawing/2014/main" id="{48DC2D6A-CF14-4464-9D93-6A6FBB46B158}"/>
              </a:ext>
            </a:extLst>
          </p:cNvPr>
          <p:cNvSpPr>
            <a:spLocks noGrp="1"/>
          </p:cNvSpPr>
          <p:nvPr>
            <p:ph type="sldNum" sz="quarter" idx="12"/>
          </p:nvPr>
        </p:nvSpPr>
        <p:spPr/>
        <p:txBody>
          <a:bodyPr/>
          <a:lstStyle/>
          <a:p>
            <a:fld id="{B6F15528-21DE-4FAA-801E-634DDDAF4B2B}" type="slidenum">
              <a:rPr lang="en-US" smtClean="0"/>
              <a:pPr/>
              <a:t>108</a:t>
            </a:fld>
            <a:endParaRPr lang="en-US"/>
          </a:p>
        </p:txBody>
      </p:sp>
      <p:pic>
        <p:nvPicPr>
          <p:cNvPr id="16" name="Picture 15">
            <a:extLst>
              <a:ext uri="{FF2B5EF4-FFF2-40B4-BE49-F238E27FC236}">
                <a16:creationId xmlns:a16="http://schemas.microsoft.com/office/drawing/2014/main" id="{BD9FBC6D-341D-403F-A367-130B734607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 y="136524"/>
            <a:ext cx="1295400" cy="705957"/>
          </a:xfrm>
          <a:prstGeom prst="rect">
            <a:avLst/>
          </a:prstGeom>
        </p:spPr>
      </p:pic>
      <p:graphicFrame>
        <p:nvGraphicFramePr>
          <p:cNvPr id="7" name="Table 7">
            <a:extLst>
              <a:ext uri="{FF2B5EF4-FFF2-40B4-BE49-F238E27FC236}">
                <a16:creationId xmlns:a16="http://schemas.microsoft.com/office/drawing/2014/main" id="{C47256B7-AD89-4AF3-8FB1-4D26CBAD2509}"/>
              </a:ext>
            </a:extLst>
          </p:cNvPr>
          <p:cNvGraphicFramePr>
            <a:graphicFrameLocks noGrp="1"/>
          </p:cNvGraphicFramePr>
          <p:nvPr>
            <p:extLst>
              <p:ext uri="{D42A27DB-BD31-4B8C-83A1-F6EECF244321}">
                <p14:modId xmlns:p14="http://schemas.microsoft.com/office/powerpoint/2010/main" val="2748098636"/>
              </p:ext>
            </p:extLst>
          </p:nvPr>
        </p:nvGraphicFramePr>
        <p:xfrm>
          <a:off x="1257300" y="1984493"/>
          <a:ext cx="10144731" cy="4400029"/>
        </p:xfrm>
        <a:graphic>
          <a:graphicData uri="http://schemas.openxmlformats.org/drawingml/2006/table">
            <a:tbl>
              <a:tblPr firstRow="1" bandRow="1">
                <a:tableStyleId>{5C22544A-7EE6-4342-B048-85BDC9FD1C3A}</a:tableStyleId>
              </a:tblPr>
              <a:tblGrid>
                <a:gridCol w="2483528">
                  <a:extLst>
                    <a:ext uri="{9D8B030D-6E8A-4147-A177-3AD203B41FA5}">
                      <a16:colId xmlns:a16="http://schemas.microsoft.com/office/drawing/2014/main" val="2895451881"/>
                    </a:ext>
                  </a:extLst>
                </a:gridCol>
                <a:gridCol w="7661203">
                  <a:extLst>
                    <a:ext uri="{9D8B030D-6E8A-4147-A177-3AD203B41FA5}">
                      <a16:colId xmlns:a16="http://schemas.microsoft.com/office/drawing/2014/main" val="2755128108"/>
                    </a:ext>
                  </a:extLst>
                </a:gridCol>
              </a:tblGrid>
              <a:tr h="407149">
                <a:tc>
                  <a:txBody>
                    <a:bodyPr/>
                    <a:lstStyle/>
                    <a:p>
                      <a:r>
                        <a:rPr lang="en-IN" sz="2000" dirty="0"/>
                        <a:t>Types</a:t>
                      </a:r>
                      <a:endParaRPr lang="hi-IN" sz="2000" dirty="0"/>
                    </a:p>
                  </a:txBody>
                  <a:tcPr/>
                </a:tc>
                <a:tc>
                  <a:txBody>
                    <a:bodyPr/>
                    <a:lstStyle/>
                    <a:p>
                      <a:r>
                        <a:rPr lang="en-IN" sz="2000" dirty="0"/>
                        <a:t>Description</a:t>
                      </a:r>
                      <a:endParaRPr lang="hi-IN" sz="2000" dirty="0"/>
                    </a:p>
                  </a:txBody>
                  <a:tcPr/>
                </a:tc>
                <a:extLst>
                  <a:ext uri="{0D108BD9-81ED-4DB2-BD59-A6C34878D82A}">
                    <a16:rowId xmlns:a16="http://schemas.microsoft.com/office/drawing/2014/main" val="2149470001"/>
                  </a:ext>
                </a:extLst>
              </a:tr>
              <a:tr h="370840">
                <a:tc>
                  <a:txBody>
                    <a:bodyPr/>
                    <a:lstStyle/>
                    <a:p>
                      <a:r>
                        <a:rPr lang="en-IN" sz="2000" dirty="0"/>
                        <a:t>Natural Numbers</a:t>
                      </a:r>
                      <a:endParaRPr lang="hi-IN" sz="2000" dirty="0"/>
                    </a:p>
                  </a:txBody>
                  <a:tcPr/>
                </a:tc>
                <a:tc>
                  <a:txBody>
                    <a:bodyPr/>
                    <a:lstStyle/>
                    <a:p>
                      <a:r>
                        <a:rPr lang="en-IN" sz="2000" dirty="0"/>
                        <a:t>all counting numbers ( 1,2,3,4,5….∞)</a:t>
                      </a:r>
                      <a:endParaRPr lang="hi-IN" sz="2000" dirty="0"/>
                    </a:p>
                  </a:txBody>
                  <a:tcPr/>
                </a:tc>
                <a:extLst>
                  <a:ext uri="{0D108BD9-81ED-4DB2-BD59-A6C34878D82A}">
                    <a16:rowId xmlns:a16="http://schemas.microsoft.com/office/drawing/2014/main" val="1335390555"/>
                  </a:ext>
                </a:extLst>
              </a:tr>
              <a:tr h="382991">
                <a:tc>
                  <a:txBody>
                    <a:bodyPr/>
                    <a:lstStyle/>
                    <a:p>
                      <a:r>
                        <a:rPr lang="en-IN" sz="2000" dirty="0"/>
                        <a:t>Whole Numbers</a:t>
                      </a:r>
                      <a:endParaRPr lang="hi-IN" sz="2000" dirty="0"/>
                    </a:p>
                  </a:txBody>
                  <a:tcPr/>
                </a:tc>
                <a:tc>
                  <a:txBody>
                    <a:bodyPr/>
                    <a:lstStyle/>
                    <a:p>
                      <a:r>
                        <a:rPr lang="en-IN" sz="2000" dirty="0"/>
                        <a:t>natural number + zero( 0,1,2,3,4,5…∞)</a:t>
                      </a:r>
                      <a:endParaRPr lang="hi-IN" sz="2000" dirty="0"/>
                    </a:p>
                  </a:txBody>
                  <a:tcPr/>
                </a:tc>
                <a:extLst>
                  <a:ext uri="{0D108BD9-81ED-4DB2-BD59-A6C34878D82A}">
                    <a16:rowId xmlns:a16="http://schemas.microsoft.com/office/drawing/2014/main" val="868025527"/>
                  </a:ext>
                </a:extLst>
              </a:tr>
              <a:tr h="370840">
                <a:tc>
                  <a:txBody>
                    <a:bodyPr/>
                    <a:lstStyle/>
                    <a:p>
                      <a:r>
                        <a:rPr lang="en-IN" sz="2000" dirty="0"/>
                        <a:t>Integers</a:t>
                      </a:r>
                      <a:endParaRPr lang="hi-IN" sz="2000" dirty="0"/>
                    </a:p>
                  </a:txBody>
                  <a:tcPr/>
                </a:tc>
                <a:tc>
                  <a:txBody>
                    <a:bodyPr/>
                    <a:lstStyle/>
                    <a:p>
                      <a:r>
                        <a:rPr lang="en-US" sz="2000" dirty="0"/>
                        <a:t>All whole numbers including Negative number + Positive number</a:t>
                      </a:r>
                    </a:p>
                    <a:p>
                      <a:r>
                        <a:rPr lang="en-US" sz="2000" dirty="0"/>
                        <a:t>(∞……-4,-3,-2,-1,0,1,2,3,4,5….∞)</a:t>
                      </a:r>
                      <a:endParaRPr lang="hi-IN" sz="2000" dirty="0"/>
                    </a:p>
                  </a:txBody>
                  <a:tcPr/>
                </a:tc>
                <a:extLst>
                  <a:ext uri="{0D108BD9-81ED-4DB2-BD59-A6C34878D82A}">
                    <a16:rowId xmlns:a16="http://schemas.microsoft.com/office/drawing/2014/main" val="2540462256"/>
                  </a:ext>
                </a:extLst>
              </a:tr>
              <a:tr h="369634">
                <a:tc>
                  <a:txBody>
                    <a:bodyPr/>
                    <a:lstStyle/>
                    <a:p>
                      <a:r>
                        <a:rPr lang="en-IN" sz="2000" dirty="0"/>
                        <a:t>Even &amp; Odd Numbers</a:t>
                      </a:r>
                      <a:endParaRPr lang="hi-IN" sz="2000" dirty="0"/>
                    </a:p>
                  </a:txBody>
                  <a:tcPr/>
                </a:tc>
                <a:tc>
                  <a:txBody>
                    <a:bodyPr/>
                    <a:lstStyle/>
                    <a:p>
                      <a:r>
                        <a:rPr lang="en-US" sz="2000" dirty="0"/>
                        <a:t>All whole number divisible by 2 is Even (0,2,4,6,8,10,12…..∞) and which does not divide by 2 are Odd (1,3,5,7,9,11,13,15,17,19….∞)</a:t>
                      </a:r>
                      <a:endParaRPr lang="hi-IN" sz="2000" dirty="0"/>
                    </a:p>
                  </a:txBody>
                  <a:tcPr/>
                </a:tc>
                <a:extLst>
                  <a:ext uri="{0D108BD9-81ED-4DB2-BD59-A6C34878D82A}">
                    <a16:rowId xmlns:a16="http://schemas.microsoft.com/office/drawing/2014/main" val="3288024518"/>
                  </a:ext>
                </a:extLst>
              </a:tr>
              <a:tr h="370840">
                <a:tc>
                  <a:txBody>
                    <a:bodyPr/>
                    <a:lstStyle/>
                    <a:p>
                      <a:r>
                        <a:rPr lang="en-IN" sz="2000" dirty="0"/>
                        <a:t>Prime Numbers</a:t>
                      </a:r>
                      <a:endParaRPr lang="hi-IN" sz="2000" dirty="0"/>
                    </a:p>
                  </a:txBody>
                  <a:tcPr/>
                </a:tc>
                <a:tc>
                  <a:txBody>
                    <a:bodyPr/>
                    <a:lstStyle/>
                    <a:p>
                      <a:r>
                        <a:rPr lang="en-US" sz="2000" dirty="0"/>
                        <a:t>it can be positive or negative except 1, if the number is not divisible by any number except the number itself.(2,3,5,7,11,13,17,19,23,29,31,37,41,43,47,53,59,61….∞)</a:t>
                      </a:r>
                      <a:endParaRPr lang="hi-IN" sz="2000" dirty="0"/>
                    </a:p>
                  </a:txBody>
                  <a:tcPr/>
                </a:tc>
                <a:extLst>
                  <a:ext uri="{0D108BD9-81ED-4DB2-BD59-A6C34878D82A}">
                    <a16:rowId xmlns:a16="http://schemas.microsoft.com/office/drawing/2014/main" val="268678765"/>
                  </a:ext>
                </a:extLst>
              </a:tr>
              <a:tr h="370840">
                <a:tc>
                  <a:txBody>
                    <a:bodyPr/>
                    <a:lstStyle/>
                    <a:p>
                      <a:r>
                        <a:rPr lang="en-IN" sz="2000" dirty="0"/>
                        <a:t>Composite Numbers</a:t>
                      </a:r>
                      <a:endParaRPr lang="hi-IN" sz="2000" dirty="0"/>
                    </a:p>
                  </a:txBody>
                  <a:tcPr/>
                </a:tc>
                <a:tc>
                  <a:txBody>
                    <a:bodyPr/>
                    <a:lstStyle/>
                    <a:p>
                      <a:r>
                        <a:rPr lang="en-US" sz="2000" dirty="0"/>
                        <a:t>Natural numbers which are not prime.</a:t>
                      </a:r>
                      <a:endParaRPr lang="hi-IN" sz="2000" dirty="0"/>
                    </a:p>
                  </a:txBody>
                  <a:tcPr/>
                </a:tc>
                <a:extLst>
                  <a:ext uri="{0D108BD9-81ED-4DB2-BD59-A6C34878D82A}">
                    <a16:rowId xmlns:a16="http://schemas.microsoft.com/office/drawing/2014/main" val="925953009"/>
                  </a:ext>
                </a:extLst>
              </a:tr>
              <a:tr h="370840">
                <a:tc>
                  <a:txBody>
                    <a:bodyPr/>
                    <a:lstStyle/>
                    <a:p>
                      <a:r>
                        <a:rPr lang="en-IN" sz="2000" dirty="0"/>
                        <a:t>Co-Prime</a:t>
                      </a:r>
                      <a:endParaRPr lang="hi-IN" sz="2000" dirty="0"/>
                    </a:p>
                  </a:txBody>
                  <a:tcPr/>
                </a:tc>
                <a:tc>
                  <a:txBody>
                    <a:bodyPr/>
                    <a:lstStyle/>
                    <a:p>
                      <a:r>
                        <a:rPr lang="en-US" sz="2000" dirty="0"/>
                        <a:t>Two natural number a and b are said to be co-prime if their HCF is 1.</a:t>
                      </a:r>
                    </a:p>
                  </a:txBody>
                  <a:tcPr/>
                </a:tc>
                <a:extLst>
                  <a:ext uri="{0D108BD9-81ED-4DB2-BD59-A6C34878D82A}">
                    <a16:rowId xmlns:a16="http://schemas.microsoft.com/office/drawing/2014/main" val="1223586648"/>
                  </a:ext>
                </a:extLst>
              </a:tr>
            </a:tbl>
          </a:graphicData>
        </a:graphic>
      </p:graphicFrame>
    </p:spTree>
    <p:extLst>
      <p:ext uri="{BB962C8B-B14F-4D97-AF65-F5344CB8AC3E}">
        <p14:creationId xmlns:p14="http://schemas.microsoft.com/office/powerpoint/2010/main" val="10439061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0716F2-2184-44FE-8C8F-28A45D472D6D}"/>
              </a:ext>
            </a:extLst>
          </p:cNvPr>
          <p:cNvSpPr>
            <a:spLocks noGrp="1"/>
          </p:cNvSpPr>
          <p:nvPr>
            <p:ph type="ctrTitle"/>
          </p:nvPr>
        </p:nvSpPr>
        <p:spPr>
          <a:xfrm>
            <a:off x="1828801" y="136525"/>
            <a:ext cx="9890588" cy="777876"/>
          </a:xfrm>
        </p:spPr>
        <p:style>
          <a:lnRef idx="1">
            <a:schemeClr val="accent5"/>
          </a:lnRef>
          <a:fillRef idx="2">
            <a:schemeClr val="accent5"/>
          </a:fillRef>
          <a:effectRef idx="1">
            <a:schemeClr val="accent5"/>
          </a:effectRef>
          <a:fontRef idx="minor">
            <a:schemeClr val="dk1"/>
          </a:fontRef>
        </p:style>
        <p:txBody>
          <a:bodyPr>
            <a:normAutofit/>
          </a:bodyPr>
          <a:lstStyle/>
          <a:p>
            <a:r>
              <a:rPr lang="en-US" sz="2400" b="1" dirty="0"/>
              <a:t>Number System</a:t>
            </a:r>
            <a:r>
              <a:rPr lang="en-US" sz="2400" b="1" dirty="0">
                <a:solidFill>
                  <a:prstClr val="black"/>
                </a:solidFill>
              </a:rPr>
              <a:t> (CO5)</a:t>
            </a:r>
            <a:endParaRPr lang="hi-IN" sz="2400" b="1" dirty="0"/>
          </a:p>
        </p:txBody>
      </p:sp>
      <p:sp>
        <p:nvSpPr>
          <p:cNvPr id="3" name="Subtitle 2">
            <a:extLst>
              <a:ext uri="{FF2B5EF4-FFF2-40B4-BE49-F238E27FC236}">
                <a16:creationId xmlns:a16="http://schemas.microsoft.com/office/drawing/2014/main" id="{5DADA288-0591-41CE-A60B-0AC00CF37ECA}"/>
              </a:ext>
            </a:extLst>
          </p:cNvPr>
          <p:cNvSpPr>
            <a:spLocks noGrp="1"/>
          </p:cNvSpPr>
          <p:nvPr>
            <p:ph type="subTitle" idx="1"/>
          </p:nvPr>
        </p:nvSpPr>
        <p:spPr>
          <a:xfrm>
            <a:off x="1016000" y="1262046"/>
            <a:ext cx="10703389" cy="4746660"/>
          </a:xfrm>
          <a:ln>
            <a:noFill/>
          </a:ln>
        </p:spPr>
        <p:style>
          <a:lnRef idx="2">
            <a:schemeClr val="accent1"/>
          </a:lnRef>
          <a:fillRef idx="1">
            <a:schemeClr val="lt1"/>
          </a:fillRef>
          <a:effectRef idx="0">
            <a:schemeClr val="accent1"/>
          </a:effectRef>
          <a:fontRef idx="minor">
            <a:schemeClr val="dk1"/>
          </a:fontRef>
        </p:style>
        <p:txBody>
          <a:bodyPr>
            <a:normAutofit/>
          </a:bodyPr>
          <a:lstStyle/>
          <a:p>
            <a:pPr algn="l"/>
            <a:r>
              <a:rPr lang="en-US" sz="2400" i="0" dirty="0">
                <a:ln w="0"/>
                <a:solidFill>
                  <a:schemeClr val="tx1"/>
                </a:solidFill>
                <a:effectLst>
                  <a:outerShdw blurRad="38100" dist="19050" dir="2700000" algn="tl" rotWithShape="0">
                    <a:schemeClr val="dk1">
                      <a:alpha val="40000"/>
                    </a:schemeClr>
                  </a:outerShdw>
                </a:effectLst>
              </a:rPr>
              <a:t> 2. </a:t>
            </a:r>
            <a:r>
              <a:rPr lang="en-IN" sz="2200" dirty="0">
                <a:ln w="0"/>
                <a:solidFill>
                  <a:schemeClr val="tx1"/>
                </a:solidFill>
                <a:effectLst>
                  <a:outerShdw blurRad="38100" dist="19050" dir="2700000" algn="tl" rotWithShape="0">
                    <a:schemeClr val="dk1">
                      <a:alpha val="40000"/>
                    </a:schemeClr>
                  </a:outerShdw>
                </a:effectLst>
              </a:rPr>
              <a:t>Divisibility:</a:t>
            </a:r>
          </a:p>
          <a:p>
            <a:pPr algn="l"/>
            <a:endParaRPr lang="hi-IN" sz="2400" dirty="0">
              <a:ln w="0"/>
              <a:solidFill>
                <a:schemeClr val="tx1"/>
              </a:solidFill>
              <a:effectLst>
                <a:outerShdw blurRad="38100" dist="19050" dir="2700000" algn="tl" rotWithShape="0">
                  <a:schemeClr val="dk1">
                    <a:alpha val="40000"/>
                  </a:schemeClr>
                </a:outerShdw>
              </a:effectLst>
              <a:ea typeface="Calibri" panose="020F0502020204030204" pitchFamily="34" charset="0"/>
              <a:cs typeface="Times New Roman" panose="02020603050405020304" pitchFamily="18" charset="0"/>
            </a:endParaRPr>
          </a:p>
        </p:txBody>
      </p:sp>
      <p:sp>
        <p:nvSpPr>
          <p:cNvPr id="4" name="Date Placeholder 3">
            <a:extLst>
              <a:ext uri="{FF2B5EF4-FFF2-40B4-BE49-F238E27FC236}">
                <a16:creationId xmlns:a16="http://schemas.microsoft.com/office/drawing/2014/main" id="{4915E1F9-6495-4902-8F73-B78F6E88E331}"/>
              </a:ext>
            </a:extLst>
          </p:cNvPr>
          <p:cNvSpPr>
            <a:spLocks noGrp="1"/>
          </p:cNvSpPr>
          <p:nvPr>
            <p:ph type="dt" sz="half" idx="10"/>
          </p:nvPr>
        </p:nvSpPr>
        <p:spPr/>
        <p:txBody>
          <a:bodyPr/>
          <a:lstStyle/>
          <a:p>
            <a:fld id="{DC23E2CE-14D3-4764-828D-6617A07B20F4}" type="datetime1">
              <a:rPr lang="en-US" smtClean="0"/>
              <a:t>1/6/2023</a:t>
            </a:fld>
            <a:endParaRPr lang="en-US"/>
          </a:p>
        </p:txBody>
      </p:sp>
      <p:sp>
        <p:nvSpPr>
          <p:cNvPr id="5" name="Footer Placeholder 4">
            <a:extLst>
              <a:ext uri="{FF2B5EF4-FFF2-40B4-BE49-F238E27FC236}">
                <a16:creationId xmlns:a16="http://schemas.microsoft.com/office/drawing/2014/main" id="{7C5784F6-A213-42F0-B079-3D80F29425C0}"/>
              </a:ext>
            </a:extLst>
          </p:cNvPr>
          <p:cNvSpPr>
            <a:spLocks noGrp="1"/>
          </p:cNvSpPr>
          <p:nvPr>
            <p:ph type="ftr" sz="quarter" idx="11"/>
          </p:nvPr>
        </p:nvSpPr>
        <p:spPr>
          <a:xfrm>
            <a:off x="2609636" y="6356352"/>
            <a:ext cx="5416764" cy="219110"/>
          </a:xfrm>
        </p:spPr>
        <p:txBody>
          <a:bodyPr/>
          <a:lstStyle/>
          <a:p>
            <a:r>
              <a:rPr lang="en-US"/>
              <a:t>Faculty Name    Dr. Kunti Mishra         Unit Number 5</a:t>
            </a:r>
            <a:endParaRPr lang="en-US" dirty="0"/>
          </a:p>
        </p:txBody>
      </p:sp>
      <p:sp>
        <p:nvSpPr>
          <p:cNvPr id="6" name="Slide Number Placeholder 5">
            <a:extLst>
              <a:ext uri="{FF2B5EF4-FFF2-40B4-BE49-F238E27FC236}">
                <a16:creationId xmlns:a16="http://schemas.microsoft.com/office/drawing/2014/main" id="{48DC2D6A-CF14-4464-9D93-6A6FBB46B158}"/>
              </a:ext>
            </a:extLst>
          </p:cNvPr>
          <p:cNvSpPr>
            <a:spLocks noGrp="1"/>
          </p:cNvSpPr>
          <p:nvPr>
            <p:ph type="sldNum" sz="quarter" idx="12"/>
          </p:nvPr>
        </p:nvSpPr>
        <p:spPr/>
        <p:txBody>
          <a:bodyPr/>
          <a:lstStyle/>
          <a:p>
            <a:fld id="{B6F15528-21DE-4FAA-801E-634DDDAF4B2B}" type="slidenum">
              <a:rPr lang="en-US" smtClean="0"/>
              <a:pPr/>
              <a:t>109</a:t>
            </a:fld>
            <a:endParaRPr lang="en-US"/>
          </a:p>
        </p:txBody>
      </p:sp>
      <p:pic>
        <p:nvPicPr>
          <p:cNvPr id="16" name="Picture 15">
            <a:extLst>
              <a:ext uri="{FF2B5EF4-FFF2-40B4-BE49-F238E27FC236}">
                <a16:creationId xmlns:a16="http://schemas.microsoft.com/office/drawing/2014/main" id="{BD9FBC6D-341D-403F-A367-130B734607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 y="136524"/>
            <a:ext cx="1295400" cy="705957"/>
          </a:xfrm>
          <a:prstGeom prst="rect">
            <a:avLst/>
          </a:prstGeom>
        </p:spPr>
      </p:pic>
      <p:graphicFrame>
        <p:nvGraphicFramePr>
          <p:cNvPr id="9" name="Table 9">
            <a:extLst>
              <a:ext uri="{FF2B5EF4-FFF2-40B4-BE49-F238E27FC236}">
                <a16:creationId xmlns:a16="http://schemas.microsoft.com/office/drawing/2014/main" id="{D036471B-7260-45E8-887A-838135B1C369}"/>
              </a:ext>
            </a:extLst>
          </p:cNvPr>
          <p:cNvGraphicFramePr>
            <a:graphicFrameLocks noGrp="1"/>
          </p:cNvGraphicFramePr>
          <p:nvPr>
            <p:extLst>
              <p:ext uri="{D42A27DB-BD31-4B8C-83A1-F6EECF244321}">
                <p14:modId xmlns:p14="http://schemas.microsoft.com/office/powerpoint/2010/main" val="3400726837"/>
              </p:ext>
            </p:extLst>
          </p:nvPr>
        </p:nvGraphicFramePr>
        <p:xfrm>
          <a:off x="1104900" y="1791450"/>
          <a:ext cx="10477500" cy="4267200"/>
        </p:xfrm>
        <a:graphic>
          <a:graphicData uri="http://schemas.openxmlformats.org/drawingml/2006/table">
            <a:tbl>
              <a:tblPr firstRow="1" bandRow="1">
                <a:tableStyleId>{5C22544A-7EE6-4342-B048-85BDC9FD1C3A}</a:tableStyleId>
              </a:tblPr>
              <a:tblGrid>
                <a:gridCol w="2652232">
                  <a:extLst>
                    <a:ext uri="{9D8B030D-6E8A-4147-A177-3AD203B41FA5}">
                      <a16:colId xmlns:a16="http://schemas.microsoft.com/office/drawing/2014/main" val="2369175492"/>
                    </a:ext>
                  </a:extLst>
                </a:gridCol>
                <a:gridCol w="7825268">
                  <a:extLst>
                    <a:ext uri="{9D8B030D-6E8A-4147-A177-3AD203B41FA5}">
                      <a16:colId xmlns:a16="http://schemas.microsoft.com/office/drawing/2014/main" val="413461719"/>
                    </a:ext>
                  </a:extLst>
                </a:gridCol>
              </a:tblGrid>
              <a:tr h="370840">
                <a:tc>
                  <a:txBody>
                    <a:bodyPr/>
                    <a:lstStyle/>
                    <a:p>
                      <a:r>
                        <a:rPr lang="en-IN" sz="2000" dirty="0"/>
                        <a:t>Numbers</a:t>
                      </a:r>
                      <a:endParaRPr lang="hi-IN" sz="2000" dirty="0"/>
                    </a:p>
                  </a:txBody>
                  <a:tcPr/>
                </a:tc>
                <a:tc>
                  <a:txBody>
                    <a:bodyPr/>
                    <a:lstStyle/>
                    <a:p>
                      <a:r>
                        <a:rPr lang="en-IN" sz="2000" dirty="0"/>
                        <a:t>if a Number</a:t>
                      </a:r>
                      <a:endParaRPr lang="hi-IN" sz="2000" dirty="0"/>
                    </a:p>
                  </a:txBody>
                  <a:tcPr/>
                </a:tc>
                <a:extLst>
                  <a:ext uri="{0D108BD9-81ED-4DB2-BD59-A6C34878D82A}">
                    <a16:rowId xmlns:a16="http://schemas.microsoft.com/office/drawing/2014/main" val="1371992178"/>
                  </a:ext>
                </a:extLst>
              </a:tr>
              <a:tr h="370840">
                <a:tc>
                  <a:txBody>
                    <a:bodyPr/>
                    <a:lstStyle/>
                    <a:p>
                      <a:r>
                        <a:rPr lang="en-IN" sz="2000" dirty="0"/>
                        <a:t>Divisible by 2</a:t>
                      </a:r>
                      <a:endParaRPr lang="hi-IN" sz="2000" dirty="0"/>
                    </a:p>
                  </a:txBody>
                  <a:tcPr/>
                </a:tc>
                <a:tc>
                  <a:txBody>
                    <a:bodyPr/>
                    <a:lstStyle/>
                    <a:p>
                      <a:r>
                        <a:rPr lang="en-US" sz="2000" dirty="0"/>
                        <a:t>End with 0,2,4,6,8 are divisible by 2</a:t>
                      </a:r>
                      <a:endParaRPr lang="hi-IN" sz="2000" dirty="0"/>
                    </a:p>
                  </a:txBody>
                  <a:tcPr/>
                </a:tc>
                <a:extLst>
                  <a:ext uri="{0D108BD9-81ED-4DB2-BD59-A6C34878D82A}">
                    <a16:rowId xmlns:a16="http://schemas.microsoft.com/office/drawing/2014/main" val="597862691"/>
                  </a:ext>
                </a:extLst>
              </a:tr>
              <a:tr h="370840">
                <a:tc>
                  <a:txBody>
                    <a:bodyPr/>
                    <a:lstStyle/>
                    <a:p>
                      <a:r>
                        <a:rPr lang="en-IN" sz="2000" dirty="0"/>
                        <a:t>Divisible by 3</a:t>
                      </a:r>
                      <a:endParaRPr lang="hi-IN" sz="2000" dirty="0"/>
                    </a:p>
                  </a:txBody>
                  <a:tcPr/>
                </a:tc>
                <a:tc>
                  <a:txBody>
                    <a:bodyPr/>
                    <a:lstStyle/>
                    <a:p>
                      <a:r>
                        <a:rPr lang="en-US" sz="2000" dirty="0"/>
                        <a:t>Sum of its digits is divisible by 3</a:t>
                      </a:r>
                      <a:endParaRPr lang="hi-IN" sz="2000" dirty="0"/>
                    </a:p>
                  </a:txBody>
                  <a:tcPr/>
                </a:tc>
                <a:extLst>
                  <a:ext uri="{0D108BD9-81ED-4DB2-BD59-A6C34878D82A}">
                    <a16:rowId xmlns:a16="http://schemas.microsoft.com/office/drawing/2014/main" val="213765218"/>
                  </a:ext>
                </a:extLst>
              </a:tr>
              <a:tr h="370840">
                <a:tc>
                  <a:txBody>
                    <a:bodyPr/>
                    <a:lstStyle/>
                    <a:p>
                      <a:r>
                        <a:rPr lang="en-IN" sz="2000" dirty="0"/>
                        <a:t>Divisible by 4</a:t>
                      </a:r>
                      <a:endParaRPr lang="hi-IN" sz="2000" dirty="0"/>
                    </a:p>
                  </a:txBody>
                  <a:tcPr/>
                </a:tc>
                <a:tc>
                  <a:txBody>
                    <a:bodyPr/>
                    <a:lstStyle/>
                    <a:p>
                      <a:r>
                        <a:rPr lang="en-US" sz="2000" dirty="0"/>
                        <a:t>Last two digit divisible by 4</a:t>
                      </a:r>
                      <a:endParaRPr lang="hi-IN" sz="2000" dirty="0"/>
                    </a:p>
                  </a:txBody>
                  <a:tcPr/>
                </a:tc>
                <a:extLst>
                  <a:ext uri="{0D108BD9-81ED-4DB2-BD59-A6C34878D82A}">
                    <a16:rowId xmlns:a16="http://schemas.microsoft.com/office/drawing/2014/main" val="1918133177"/>
                  </a:ext>
                </a:extLst>
              </a:tr>
              <a:tr h="370840">
                <a:tc>
                  <a:txBody>
                    <a:bodyPr/>
                    <a:lstStyle/>
                    <a:p>
                      <a:r>
                        <a:rPr lang="en-IN" sz="2000" dirty="0"/>
                        <a:t>Divisible by 5</a:t>
                      </a:r>
                      <a:endParaRPr lang="hi-IN" sz="2000" dirty="0"/>
                    </a:p>
                  </a:txBody>
                  <a:tcPr/>
                </a:tc>
                <a:tc>
                  <a:txBody>
                    <a:bodyPr/>
                    <a:lstStyle/>
                    <a:p>
                      <a:r>
                        <a:rPr lang="en-US" sz="2000" dirty="0"/>
                        <a:t>Ends with 0 or 5</a:t>
                      </a:r>
                      <a:endParaRPr lang="hi-IN" sz="2000" dirty="0"/>
                    </a:p>
                  </a:txBody>
                  <a:tcPr/>
                </a:tc>
                <a:extLst>
                  <a:ext uri="{0D108BD9-81ED-4DB2-BD59-A6C34878D82A}">
                    <a16:rowId xmlns:a16="http://schemas.microsoft.com/office/drawing/2014/main" val="3315149065"/>
                  </a:ext>
                </a:extLst>
              </a:tr>
              <a:tr h="370840">
                <a:tc>
                  <a:txBody>
                    <a:bodyPr/>
                    <a:lstStyle/>
                    <a:p>
                      <a:r>
                        <a:rPr lang="en-IN" sz="2000" dirty="0"/>
                        <a:t>Divisible by 6</a:t>
                      </a:r>
                    </a:p>
                  </a:txBody>
                  <a:tcPr/>
                </a:tc>
                <a:tc>
                  <a:txBody>
                    <a:bodyPr/>
                    <a:lstStyle/>
                    <a:p>
                      <a:r>
                        <a:rPr lang="en-US" sz="2000" dirty="0"/>
                        <a:t>Divides by Both 2 &amp; 3</a:t>
                      </a:r>
                      <a:endParaRPr lang="hi-IN" sz="2000" dirty="0"/>
                    </a:p>
                  </a:txBody>
                  <a:tcPr/>
                </a:tc>
                <a:extLst>
                  <a:ext uri="{0D108BD9-81ED-4DB2-BD59-A6C34878D82A}">
                    <a16:rowId xmlns:a16="http://schemas.microsoft.com/office/drawing/2014/main" val="198190689"/>
                  </a:ext>
                </a:extLst>
              </a:tr>
              <a:tr h="370840">
                <a:tc>
                  <a:txBody>
                    <a:bodyPr/>
                    <a:lstStyle/>
                    <a:p>
                      <a:r>
                        <a:rPr lang="en-IN" sz="2000" dirty="0"/>
                        <a:t>Divisible by 8</a:t>
                      </a:r>
                      <a:endParaRPr lang="hi-IN" sz="2000" dirty="0"/>
                    </a:p>
                  </a:txBody>
                  <a:tcPr/>
                </a:tc>
                <a:tc>
                  <a:txBody>
                    <a:bodyPr/>
                    <a:lstStyle/>
                    <a:p>
                      <a:r>
                        <a:rPr lang="en-US" sz="2000" dirty="0"/>
                        <a:t>Last 3 digit divide by 8</a:t>
                      </a:r>
                      <a:endParaRPr lang="hi-IN" sz="2000" dirty="0"/>
                    </a:p>
                  </a:txBody>
                  <a:tcPr/>
                </a:tc>
                <a:extLst>
                  <a:ext uri="{0D108BD9-81ED-4DB2-BD59-A6C34878D82A}">
                    <a16:rowId xmlns:a16="http://schemas.microsoft.com/office/drawing/2014/main" val="1264693673"/>
                  </a:ext>
                </a:extLst>
              </a:tr>
              <a:tr h="370840">
                <a:tc>
                  <a:txBody>
                    <a:bodyPr/>
                    <a:lstStyle/>
                    <a:p>
                      <a:r>
                        <a:rPr lang="en-IN" sz="2000" dirty="0"/>
                        <a:t>Divisible by 10</a:t>
                      </a:r>
                      <a:endParaRPr lang="hi-IN" sz="2000" dirty="0"/>
                    </a:p>
                  </a:txBody>
                  <a:tcPr/>
                </a:tc>
                <a:tc>
                  <a:txBody>
                    <a:bodyPr/>
                    <a:lstStyle/>
                    <a:p>
                      <a:r>
                        <a:rPr lang="en-IN" sz="2000" dirty="0"/>
                        <a:t>End with 0</a:t>
                      </a:r>
                      <a:endParaRPr lang="hi-IN" sz="2000" dirty="0"/>
                    </a:p>
                  </a:txBody>
                  <a:tcPr/>
                </a:tc>
                <a:extLst>
                  <a:ext uri="{0D108BD9-81ED-4DB2-BD59-A6C34878D82A}">
                    <a16:rowId xmlns:a16="http://schemas.microsoft.com/office/drawing/2014/main" val="4159449224"/>
                  </a:ext>
                </a:extLst>
              </a:tr>
              <a:tr h="370840">
                <a:tc>
                  <a:txBody>
                    <a:bodyPr/>
                    <a:lstStyle/>
                    <a:p>
                      <a:r>
                        <a:rPr lang="en-IN" sz="2000" dirty="0"/>
                        <a:t>Divisible by 11</a:t>
                      </a:r>
                      <a:endParaRPr lang="hi-IN" sz="2000" dirty="0"/>
                    </a:p>
                  </a:txBody>
                  <a:tcPr/>
                </a:tc>
                <a:tc>
                  <a:txBody>
                    <a:bodyPr/>
                    <a:lstStyle/>
                    <a:p>
                      <a:r>
                        <a:rPr lang="en-US" sz="2000" dirty="0"/>
                        <a:t>[Sum of its digit in odd places-Sum of its digits in even places]= 0 or multiple of 11</a:t>
                      </a:r>
                      <a:endParaRPr lang="hi-IN" sz="2000" dirty="0"/>
                    </a:p>
                  </a:txBody>
                  <a:tcPr/>
                </a:tc>
                <a:extLst>
                  <a:ext uri="{0D108BD9-81ED-4DB2-BD59-A6C34878D82A}">
                    <a16:rowId xmlns:a16="http://schemas.microsoft.com/office/drawing/2014/main" val="51591535"/>
                  </a:ext>
                </a:extLst>
              </a:tr>
              <a:tr h="370840">
                <a:tc>
                  <a:txBody>
                    <a:bodyPr/>
                    <a:lstStyle/>
                    <a:p>
                      <a:r>
                        <a:rPr lang="en-IN" sz="2000" dirty="0"/>
                        <a:t>Divisible by 12</a:t>
                      </a:r>
                      <a:endParaRPr lang="hi-IN" sz="2000" dirty="0"/>
                    </a:p>
                  </a:txBody>
                  <a:tcPr/>
                </a:tc>
                <a:tc>
                  <a:txBody>
                    <a:bodyPr/>
                    <a:lstStyle/>
                    <a:p>
                      <a:r>
                        <a:rPr lang="en-US" sz="2000" dirty="0"/>
                        <a:t>[The number must be divisible by 3 and 4]</a:t>
                      </a:r>
                      <a:endParaRPr lang="hi-IN" sz="2000" dirty="0"/>
                    </a:p>
                  </a:txBody>
                  <a:tcPr/>
                </a:tc>
                <a:extLst>
                  <a:ext uri="{0D108BD9-81ED-4DB2-BD59-A6C34878D82A}">
                    <a16:rowId xmlns:a16="http://schemas.microsoft.com/office/drawing/2014/main" val="716994611"/>
                  </a:ext>
                </a:extLst>
              </a:tr>
            </a:tbl>
          </a:graphicData>
        </a:graphic>
      </p:graphicFrame>
    </p:spTree>
    <p:extLst>
      <p:ext uri="{BB962C8B-B14F-4D97-AF65-F5344CB8AC3E}">
        <p14:creationId xmlns:p14="http://schemas.microsoft.com/office/powerpoint/2010/main" val="12386933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604A457E-1DB5-4548-B5C4-EBE3DD117E8B}" type="datetime1">
              <a:rPr lang="en-US" b="1" smtClean="0">
                <a:solidFill>
                  <a:prstClr val="black">
                    <a:tint val="75000"/>
                  </a:prstClr>
                </a:solidFill>
                <a:latin typeface="Calibri"/>
              </a:rPr>
              <a:t>1/6/2023</a:t>
            </a:fld>
            <a:endParaRPr lang="en-US" b="1">
              <a:solidFill>
                <a:prstClr val="black">
                  <a:tint val="75000"/>
                </a:prstClr>
              </a:solidFill>
              <a:latin typeface="Calibri"/>
            </a:endParaRPr>
          </a:p>
        </p:txBody>
      </p:sp>
      <p:sp>
        <p:nvSpPr>
          <p:cNvPr id="5" name="Footer Placeholder 4"/>
          <p:cNvSpPr>
            <a:spLocks noGrp="1"/>
          </p:cNvSpPr>
          <p:nvPr>
            <p:ph type="ftr" sz="quarter" idx="11"/>
          </p:nvPr>
        </p:nvSpPr>
        <p:spPr>
          <a:xfrm>
            <a:off x="4038600" y="6356351"/>
            <a:ext cx="5029200" cy="365125"/>
          </a:xfrm>
        </p:spPr>
        <p:txBody>
          <a:bodyPr/>
          <a:lstStyle/>
          <a:p>
            <a:r>
              <a:rPr lang="en-US" b="1">
                <a:solidFill>
                  <a:prstClr val="black">
                    <a:tint val="75000"/>
                  </a:prstClr>
                </a:solidFill>
                <a:latin typeface="Calibri"/>
              </a:rPr>
              <a:t>Faculty Name    Dr. Kunti Mishra         Unit Number 5</a:t>
            </a:r>
            <a:endParaRPr lang="en-US" b="1" dirty="0">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B6F15528-21DE-4FAA-801E-634DDDAF4B2B}" type="slidenum">
              <a:rPr lang="en-US" b="1">
                <a:solidFill>
                  <a:prstClr val="black">
                    <a:tint val="75000"/>
                  </a:prstClr>
                </a:solidFill>
                <a:latin typeface="Calibri"/>
              </a:rPr>
              <a:pPr/>
              <a:t>11</a:t>
            </a:fld>
            <a:endParaRPr lang="en-US" b="1">
              <a:solidFill>
                <a:prstClr val="black">
                  <a:tint val="75000"/>
                </a:prstClr>
              </a:solidFill>
              <a:latin typeface="Calibri"/>
            </a:endParaRPr>
          </a:p>
        </p:txBody>
      </p:sp>
      <p:sp>
        <p:nvSpPr>
          <p:cNvPr id="7" name="Title 1"/>
          <p:cNvSpPr txBox="1">
            <a:spLocks/>
          </p:cNvSpPr>
          <p:nvPr/>
        </p:nvSpPr>
        <p:spPr>
          <a:xfrm>
            <a:off x="1412240" y="1"/>
            <a:ext cx="1075944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400" b="1" dirty="0">
                <a:solidFill>
                  <a:prstClr val="black"/>
                </a:solidFill>
              </a:rPr>
              <a:t>CO-PO Mapping(CO5)</a:t>
            </a:r>
          </a:p>
        </p:txBody>
      </p:sp>
      <p:sp>
        <p:nvSpPr>
          <p:cNvPr id="9" name="Content Placeholder 8"/>
          <p:cNvSpPr>
            <a:spLocks noGrp="1"/>
          </p:cNvSpPr>
          <p:nvPr>
            <p:ph idx="1"/>
          </p:nvPr>
        </p:nvSpPr>
        <p:spPr/>
        <p:txBody>
          <a:bodyPr>
            <a:normAutofit/>
          </a:bodyPr>
          <a:lstStyle/>
          <a:p>
            <a:pPr marL="0" indent="0">
              <a:buNone/>
            </a:pPr>
            <a:endParaRPr lang="en-US" sz="2200" dirty="0"/>
          </a:p>
          <a:p>
            <a:pPr marL="0" indent="0">
              <a:buNone/>
            </a:pPr>
            <a:endParaRPr lang="en-US" sz="2200" dirty="0"/>
          </a:p>
          <a:p>
            <a:pPr marL="0" indent="0">
              <a:buNone/>
            </a:pPr>
            <a:endParaRPr lang="en-US" sz="2200" dirty="0"/>
          </a:p>
          <a:p>
            <a:pPr marL="0" indent="0">
              <a:buNone/>
            </a:pPr>
            <a:endParaRPr lang="en-US" sz="2200" dirty="0"/>
          </a:p>
          <a:p>
            <a:pPr marL="0" indent="0">
              <a:buNone/>
            </a:pPr>
            <a:endParaRPr lang="en-US" sz="2200" dirty="0"/>
          </a:p>
          <a:p>
            <a:pPr marL="0" indent="0">
              <a:buNone/>
            </a:pPr>
            <a:endParaRPr lang="en-US" sz="2200" dirty="0"/>
          </a:p>
          <a:p>
            <a:pPr marL="0" indent="0">
              <a:buNone/>
            </a:pPr>
            <a:endParaRPr lang="en-US" sz="2200" dirty="0"/>
          </a:p>
          <a:p>
            <a:pPr marL="0" indent="0">
              <a:buNone/>
            </a:pPr>
            <a:endParaRPr lang="en-US" sz="2200" dirty="0"/>
          </a:p>
          <a:p>
            <a:pPr marL="0" indent="0">
              <a:buNone/>
            </a:pPr>
            <a:endParaRPr lang="en-US" sz="2200" dirty="0"/>
          </a:p>
          <a:p>
            <a:pPr marL="0" indent="0">
              <a:buNone/>
            </a:pPr>
            <a:endParaRPr lang="en-US" sz="2200" dirty="0"/>
          </a:p>
          <a:p>
            <a:pPr marL="0" indent="0">
              <a:buNone/>
            </a:pPr>
            <a:r>
              <a:rPr lang="en-US" sz="2200" dirty="0"/>
              <a:t>*L= Low	*M= Medium         *H= High</a:t>
            </a:r>
          </a:p>
          <a:p>
            <a:pPr marL="0" indent="0">
              <a:buNone/>
            </a:pPr>
            <a:endParaRPr lang="en-US" sz="2200" dirty="0"/>
          </a:p>
        </p:txBody>
      </p:sp>
      <p:graphicFrame>
        <p:nvGraphicFramePr>
          <p:cNvPr id="3" name="Table 2"/>
          <p:cNvGraphicFramePr>
            <a:graphicFrameLocks noGrp="1"/>
          </p:cNvGraphicFramePr>
          <p:nvPr>
            <p:extLst>
              <p:ext uri="{D42A27DB-BD31-4B8C-83A1-F6EECF244321}">
                <p14:modId xmlns:p14="http://schemas.microsoft.com/office/powerpoint/2010/main" val="3313718880"/>
              </p:ext>
            </p:extLst>
          </p:nvPr>
        </p:nvGraphicFramePr>
        <p:xfrm>
          <a:off x="1524000" y="1290320"/>
          <a:ext cx="9458960" cy="3771665"/>
        </p:xfrm>
        <a:graphic>
          <a:graphicData uri="http://schemas.openxmlformats.org/drawingml/2006/table">
            <a:tbl>
              <a:tblPr firstRow="1" firstCol="1" bandRow="1">
                <a:tableStyleId>{5C22544A-7EE6-4342-B048-85BDC9FD1C3A}</a:tableStyleId>
              </a:tblPr>
              <a:tblGrid>
                <a:gridCol w="548233">
                  <a:extLst>
                    <a:ext uri="{9D8B030D-6E8A-4147-A177-3AD203B41FA5}">
                      <a16:colId xmlns:a16="http://schemas.microsoft.com/office/drawing/2014/main" val="20000"/>
                    </a:ext>
                  </a:extLst>
                </a:gridCol>
                <a:gridCol w="1096467">
                  <a:extLst>
                    <a:ext uri="{9D8B030D-6E8A-4147-A177-3AD203B41FA5}">
                      <a16:colId xmlns:a16="http://schemas.microsoft.com/office/drawing/2014/main" val="20001"/>
                    </a:ext>
                  </a:extLst>
                </a:gridCol>
                <a:gridCol w="663100">
                  <a:extLst>
                    <a:ext uri="{9D8B030D-6E8A-4147-A177-3AD203B41FA5}">
                      <a16:colId xmlns:a16="http://schemas.microsoft.com/office/drawing/2014/main" val="20002"/>
                    </a:ext>
                  </a:extLst>
                </a:gridCol>
                <a:gridCol w="590004">
                  <a:extLst>
                    <a:ext uri="{9D8B030D-6E8A-4147-A177-3AD203B41FA5}">
                      <a16:colId xmlns:a16="http://schemas.microsoft.com/office/drawing/2014/main" val="20003"/>
                    </a:ext>
                  </a:extLst>
                </a:gridCol>
                <a:gridCol w="590002">
                  <a:extLst>
                    <a:ext uri="{9D8B030D-6E8A-4147-A177-3AD203B41FA5}">
                      <a16:colId xmlns:a16="http://schemas.microsoft.com/office/drawing/2014/main" val="20004"/>
                    </a:ext>
                  </a:extLst>
                </a:gridCol>
                <a:gridCol w="584783">
                  <a:extLst>
                    <a:ext uri="{9D8B030D-6E8A-4147-A177-3AD203B41FA5}">
                      <a16:colId xmlns:a16="http://schemas.microsoft.com/office/drawing/2014/main" val="20005"/>
                    </a:ext>
                  </a:extLst>
                </a:gridCol>
                <a:gridCol w="668321">
                  <a:extLst>
                    <a:ext uri="{9D8B030D-6E8A-4147-A177-3AD203B41FA5}">
                      <a16:colId xmlns:a16="http://schemas.microsoft.com/office/drawing/2014/main" val="20006"/>
                    </a:ext>
                  </a:extLst>
                </a:gridCol>
                <a:gridCol w="636995">
                  <a:extLst>
                    <a:ext uri="{9D8B030D-6E8A-4147-A177-3AD203B41FA5}">
                      <a16:colId xmlns:a16="http://schemas.microsoft.com/office/drawing/2014/main" val="20007"/>
                    </a:ext>
                  </a:extLst>
                </a:gridCol>
                <a:gridCol w="616110">
                  <a:extLst>
                    <a:ext uri="{9D8B030D-6E8A-4147-A177-3AD203B41FA5}">
                      <a16:colId xmlns:a16="http://schemas.microsoft.com/office/drawing/2014/main" val="20008"/>
                    </a:ext>
                  </a:extLst>
                </a:gridCol>
                <a:gridCol w="584782">
                  <a:extLst>
                    <a:ext uri="{9D8B030D-6E8A-4147-A177-3AD203B41FA5}">
                      <a16:colId xmlns:a16="http://schemas.microsoft.com/office/drawing/2014/main" val="20009"/>
                    </a:ext>
                  </a:extLst>
                </a:gridCol>
                <a:gridCol w="584782">
                  <a:extLst>
                    <a:ext uri="{9D8B030D-6E8A-4147-A177-3AD203B41FA5}">
                      <a16:colId xmlns:a16="http://schemas.microsoft.com/office/drawing/2014/main" val="20010"/>
                    </a:ext>
                  </a:extLst>
                </a:gridCol>
                <a:gridCol w="824960">
                  <a:extLst>
                    <a:ext uri="{9D8B030D-6E8A-4147-A177-3AD203B41FA5}">
                      <a16:colId xmlns:a16="http://schemas.microsoft.com/office/drawing/2014/main" val="20011"/>
                    </a:ext>
                  </a:extLst>
                </a:gridCol>
                <a:gridCol w="751863">
                  <a:extLst>
                    <a:ext uri="{9D8B030D-6E8A-4147-A177-3AD203B41FA5}">
                      <a16:colId xmlns:a16="http://schemas.microsoft.com/office/drawing/2014/main" val="20012"/>
                    </a:ext>
                  </a:extLst>
                </a:gridCol>
                <a:gridCol w="718558">
                  <a:extLst>
                    <a:ext uri="{9D8B030D-6E8A-4147-A177-3AD203B41FA5}">
                      <a16:colId xmlns:a16="http://schemas.microsoft.com/office/drawing/2014/main" val="20013"/>
                    </a:ext>
                  </a:extLst>
                </a:gridCol>
              </a:tblGrid>
              <a:tr h="845921">
                <a:tc>
                  <a:txBody>
                    <a:bodyPr/>
                    <a:lstStyle/>
                    <a:p>
                      <a:pPr marL="0" marR="0">
                        <a:lnSpc>
                          <a:spcPct val="115000"/>
                        </a:lnSpc>
                        <a:spcBef>
                          <a:spcPts val="0"/>
                        </a:spcBef>
                        <a:spcAft>
                          <a:spcPts val="0"/>
                        </a:spcAft>
                      </a:pPr>
                      <a:r>
                        <a:rPr lang="en-US" sz="1800" dirty="0">
                          <a:solidFill>
                            <a:schemeClr val="bg1"/>
                          </a:solidFill>
                          <a:effectLst/>
                        </a:rPr>
                        <a:t>Sr. No</a:t>
                      </a:r>
                      <a:endParaRPr lang="en-US" sz="1800" dirty="0">
                        <a:solidFill>
                          <a:schemeClr val="bg1"/>
                        </a:solidFill>
                        <a:effectLst/>
                        <a:latin typeface="Calibri"/>
                        <a:ea typeface="Calibri"/>
                        <a:cs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60000"/>
                        <a:lumOff val="40000"/>
                      </a:schemeClr>
                    </a:solidFill>
                  </a:tcPr>
                </a:tc>
                <a:tc>
                  <a:txBody>
                    <a:bodyPr/>
                    <a:lstStyle/>
                    <a:p>
                      <a:pPr marL="0" marR="0">
                        <a:lnSpc>
                          <a:spcPct val="115000"/>
                        </a:lnSpc>
                        <a:spcBef>
                          <a:spcPts val="0"/>
                        </a:spcBef>
                        <a:spcAft>
                          <a:spcPts val="0"/>
                        </a:spcAft>
                      </a:pPr>
                      <a:r>
                        <a:rPr lang="en-US" sz="1800" dirty="0">
                          <a:effectLst/>
                        </a:rPr>
                        <a:t>Course  Outcome</a:t>
                      </a:r>
                      <a:endParaRPr lang="en-US" sz="1800" dirty="0">
                        <a:effectLst/>
                        <a:latin typeface="Calibri"/>
                        <a:ea typeface="Calibri"/>
                        <a:cs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nSpc>
                          <a:spcPct val="115000"/>
                        </a:lnSpc>
                        <a:spcBef>
                          <a:spcPts val="0"/>
                        </a:spcBef>
                        <a:spcAft>
                          <a:spcPts val="0"/>
                        </a:spcAft>
                      </a:pPr>
                      <a:r>
                        <a:rPr lang="en-US" sz="1800" dirty="0">
                          <a:effectLst/>
                        </a:rPr>
                        <a:t>PO1</a:t>
                      </a:r>
                      <a:endParaRPr lang="en-US" sz="1800" dirty="0">
                        <a:effectLst/>
                        <a:latin typeface="Calibri"/>
                        <a:ea typeface="Calibri"/>
                        <a:cs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nSpc>
                          <a:spcPct val="115000"/>
                        </a:lnSpc>
                        <a:spcBef>
                          <a:spcPts val="0"/>
                        </a:spcBef>
                        <a:spcAft>
                          <a:spcPts val="0"/>
                        </a:spcAft>
                      </a:pPr>
                      <a:r>
                        <a:rPr lang="en-US" sz="1800" dirty="0">
                          <a:effectLst/>
                        </a:rPr>
                        <a:t>PO2</a:t>
                      </a:r>
                      <a:endParaRPr lang="en-US" sz="1800" dirty="0">
                        <a:effectLst/>
                        <a:latin typeface="Calibri"/>
                        <a:ea typeface="Calibri"/>
                        <a:cs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nSpc>
                          <a:spcPct val="115000"/>
                        </a:lnSpc>
                        <a:spcBef>
                          <a:spcPts val="0"/>
                        </a:spcBef>
                        <a:spcAft>
                          <a:spcPts val="0"/>
                        </a:spcAft>
                      </a:pPr>
                      <a:r>
                        <a:rPr lang="en-US" sz="1800" dirty="0">
                          <a:effectLst/>
                        </a:rPr>
                        <a:t>PO3</a:t>
                      </a:r>
                      <a:endParaRPr lang="en-US" sz="1800" dirty="0">
                        <a:effectLst/>
                        <a:latin typeface="Calibri"/>
                        <a:ea typeface="Calibri"/>
                        <a:cs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nSpc>
                          <a:spcPct val="115000"/>
                        </a:lnSpc>
                        <a:spcBef>
                          <a:spcPts val="0"/>
                        </a:spcBef>
                        <a:spcAft>
                          <a:spcPts val="0"/>
                        </a:spcAft>
                      </a:pPr>
                      <a:r>
                        <a:rPr lang="en-US" sz="1800" dirty="0">
                          <a:effectLst/>
                        </a:rPr>
                        <a:t>PO4</a:t>
                      </a:r>
                      <a:endParaRPr lang="en-US" sz="1800" dirty="0">
                        <a:effectLst/>
                        <a:latin typeface="Calibri"/>
                        <a:ea typeface="Calibri"/>
                        <a:cs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nSpc>
                          <a:spcPct val="115000"/>
                        </a:lnSpc>
                        <a:spcBef>
                          <a:spcPts val="0"/>
                        </a:spcBef>
                        <a:spcAft>
                          <a:spcPts val="0"/>
                        </a:spcAft>
                      </a:pPr>
                      <a:r>
                        <a:rPr lang="en-US" sz="1800" dirty="0">
                          <a:effectLst/>
                        </a:rPr>
                        <a:t>PO5</a:t>
                      </a:r>
                      <a:endParaRPr lang="en-US" sz="1800" dirty="0">
                        <a:effectLst/>
                        <a:latin typeface="Calibri"/>
                        <a:ea typeface="Calibri"/>
                        <a:cs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nSpc>
                          <a:spcPct val="115000"/>
                        </a:lnSpc>
                        <a:spcBef>
                          <a:spcPts val="0"/>
                        </a:spcBef>
                        <a:spcAft>
                          <a:spcPts val="0"/>
                        </a:spcAft>
                      </a:pPr>
                      <a:r>
                        <a:rPr lang="en-US" sz="1800" dirty="0">
                          <a:effectLst/>
                        </a:rPr>
                        <a:t>PO6</a:t>
                      </a:r>
                      <a:endParaRPr lang="en-US" sz="1800" dirty="0">
                        <a:effectLst/>
                        <a:latin typeface="Calibri"/>
                        <a:ea typeface="Calibri"/>
                        <a:cs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nSpc>
                          <a:spcPct val="115000"/>
                        </a:lnSpc>
                        <a:spcBef>
                          <a:spcPts val="0"/>
                        </a:spcBef>
                        <a:spcAft>
                          <a:spcPts val="0"/>
                        </a:spcAft>
                      </a:pPr>
                      <a:r>
                        <a:rPr lang="en-US" sz="1800" dirty="0">
                          <a:effectLst/>
                        </a:rPr>
                        <a:t>PO7</a:t>
                      </a:r>
                      <a:endParaRPr lang="en-US" sz="1800" dirty="0">
                        <a:effectLst/>
                        <a:latin typeface="Calibri"/>
                        <a:ea typeface="Calibri"/>
                        <a:cs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nSpc>
                          <a:spcPct val="115000"/>
                        </a:lnSpc>
                        <a:spcBef>
                          <a:spcPts val="0"/>
                        </a:spcBef>
                        <a:spcAft>
                          <a:spcPts val="0"/>
                        </a:spcAft>
                      </a:pPr>
                      <a:r>
                        <a:rPr lang="en-US" sz="1800" dirty="0">
                          <a:effectLst/>
                        </a:rPr>
                        <a:t>PO8</a:t>
                      </a:r>
                      <a:endParaRPr lang="en-US" sz="1800" dirty="0">
                        <a:effectLst/>
                        <a:latin typeface="Calibri"/>
                        <a:ea typeface="Calibri"/>
                        <a:cs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nSpc>
                          <a:spcPct val="115000"/>
                        </a:lnSpc>
                        <a:spcBef>
                          <a:spcPts val="0"/>
                        </a:spcBef>
                        <a:spcAft>
                          <a:spcPts val="0"/>
                        </a:spcAft>
                      </a:pPr>
                      <a:r>
                        <a:rPr lang="en-US" sz="1800" dirty="0">
                          <a:effectLst/>
                        </a:rPr>
                        <a:t>PO9</a:t>
                      </a:r>
                      <a:endParaRPr lang="en-US" sz="1800" dirty="0">
                        <a:effectLst/>
                        <a:latin typeface="Calibri"/>
                        <a:ea typeface="Calibri"/>
                        <a:cs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nSpc>
                          <a:spcPct val="115000"/>
                        </a:lnSpc>
                        <a:spcBef>
                          <a:spcPts val="0"/>
                        </a:spcBef>
                        <a:spcAft>
                          <a:spcPts val="0"/>
                        </a:spcAft>
                      </a:pPr>
                      <a:r>
                        <a:rPr lang="en-US" sz="1800" dirty="0">
                          <a:effectLst/>
                        </a:rPr>
                        <a:t>PO10</a:t>
                      </a:r>
                      <a:endParaRPr lang="en-US" sz="1800" dirty="0">
                        <a:effectLst/>
                        <a:latin typeface="Calibri"/>
                        <a:ea typeface="Calibri"/>
                        <a:cs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nSpc>
                          <a:spcPct val="115000"/>
                        </a:lnSpc>
                        <a:spcBef>
                          <a:spcPts val="0"/>
                        </a:spcBef>
                        <a:spcAft>
                          <a:spcPts val="0"/>
                        </a:spcAft>
                      </a:pPr>
                      <a:r>
                        <a:rPr lang="en-US" sz="1800" dirty="0">
                          <a:effectLst/>
                        </a:rPr>
                        <a:t>PO11</a:t>
                      </a:r>
                      <a:endParaRPr lang="en-US" sz="1800" dirty="0">
                        <a:effectLst/>
                        <a:latin typeface="Calibri"/>
                        <a:ea typeface="Calibri"/>
                        <a:cs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nSpc>
                          <a:spcPct val="115000"/>
                        </a:lnSpc>
                        <a:spcBef>
                          <a:spcPts val="0"/>
                        </a:spcBef>
                        <a:spcAft>
                          <a:spcPts val="0"/>
                        </a:spcAft>
                      </a:pPr>
                      <a:r>
                        <a:rPr lang="en-US" sz="1800" dirty="0">
                          <a:effectLst/>
                        </a:rPr>
                        <a:t>PO12</a:t>
                      </a:r>
                      <a:endParaRPr lang="en-US" sz="1800" dirty="0">
                        <a:effectLst/>
                        <a:latin typeface="Calibri"/>
                        <a:ea typeface="Calibri"/>
                        <a:cs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620801">
                <a:tc>
                  <a:txBody>
                    <a:bodyPr/>
                    <a:lstStyle/>
                    <a:p>
                      <a:pPr marL="0" marR="0">
                        <a:lnSpc>
                          <a:spcPct val="115000"/>
                        </a:lnSpc>
                        <a:spcBef>
                          <a:spcPts val="0"/>
                        </a:spcBef>
                        <a:spcAft>
                          <a:spcPts val="0"/>
                        </a:spcAft>
                      </a:pPr>
                      <a:r>
                        <a:rPr lang="en-US" sz="1800" b="1" dirty="0">
                          <a:solidFill>
                            <a:schemeClr val="bg1"/>
                          </a:solidFill>
                          <a:effectLst/>
                        </a:rPr>
                        <a:t>1</a:t>
                      </a:r>
                      <a:endParaRPr lang="en-US" sz="1800" b="1" dirty="0">
                        <a:solidFill>
                          <a:schemeClr val="bg1"/>
                        </a:solidFill>
                        <a:effectLst/>
                        <a:latin typeface="Calibri"/>
                        <a:ea typeface="Calibri"/>
                        <a:cs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60000"/>
                        <a:lumOff val="40000"/>
                      </a:schemeClr>
                    </a:solidFill>
                  </a:tcPr>
                </a:tc>
                <a:tc>
                  <a:txBody>
                    <a:bodyPr/>
                    <a:lstStyle/>
                    <a:p>
                      <a:pPr marL="0" marR="0">
                        <a:spcBef>
                          <a:spcPts val="0"/>
                        </a:spcBef>
                        <a:spcAft>
                          <a:spcPts val="0"/>
                        </a:spcAft>
                      </a:pPr>
                      <a:r>
                        <a:rPr lang="en-US" sz="1800" b="0" dirty="0">
                          <a:solidFill>
                            <a:schemeClr val="tx1"/>
                          </a:solidFill>
                          <a:effectLst/>
                        </a:rPr>
                        <a:t>CO1</a:t>
                      </a:r>
                      <a:endParaRPr lang="en-US" sz="1800" b="0" dirty="0">
                        <a:solidFill>
                          <a:schemeClr val="tx1"/>
                        </a:solidFill>
                        <a:effectLst/>
                        <a:latin typeface="Calibri" panose="020F0502020204030204" pitchFamily="34" charset="0"/>
                        <a:ea typeface="Calibri"/>
                        <a:cs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1800" b="0" dirty="0">
                          <a:solidFill>
                            <a:schemeClr val="tx1"/>
                          </a:solidFill>
                          <a:effectLst/>
                        </a:rPr>
                        <a:t>H</a:t>
                      </a:r>
                      <a:endParaRPr lang="en-US" sz="1800" b="0" dirty="0">
                        <a:solidFill>
                          <a:schemeClr val="tx1"/>
                        </a:solidFill>
                        <a:effectLst/>
                        <a:latin typeface="Calibri"/>
                        <a:ea typeface="Calibri"/>
                        <a:cs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1800" b="0" dirty="0">
                          <a:solidFill>
                            <a:schemeClr val="tx1"/>
                          </a:solidFill>
                          <a:effectLst/>
                        </a:rPr>
                        <a:t>H</a:t>
                      </a:r>
                      <a:endParaRPr lang="en-US" sz="1800" b="0" dirty="0">
                        <a:solidFill>
                          <a:schemeClr val="tx1"/>
                        </a:solidFill>
                        <a:effectLst/>
                        <a:latin typeface="Calibri"/>
                        <a:ea typeface="Calibri"/>
                        <a:cs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1800" b="0" dirty="0">
                          <a:solidFill>
                            <a:schemeClr val="tx1"/>
                          </a:solidFill>
                          <a:effectLst/>
                        </a:rPr>
                        <a:t>H</a:t>
                      </a:r>
                      <a:endParaRPr lang="en-US" sz="1800" b="0" dirty="0">
                        <a:solidFill>
                          <a:schemeClr val="tx1"/>
                        </a:solidFill>
                        <a:effectLst/>
                        <a:latin typeface="Calibri"/>
                        <a:ea typeface="Calibri"/>
                        <a:cs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1800" b="0" dirty="0">
                          <a:solidFill>
                            <a:schemeClr val="tx1"/>
                          </a:solidFill>
                          <a:effectLst/>
                        </a:rPr>
                        <a:t>H</a:t>
                      </a:r>
                      <a:endParaRPr lang="en-US" sz="1800" b="0" dirty="0">
                        <a:solidFill>
                          <a:schemeClr val="tx1"/>
                        </a:solidFill>
                        <a:effectLst/>
                        <a:latin typeface="Calibri"/>
                        <a:ea typeface="Calibri"/>
                        <a:cs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1800" b="0" dirty="0">
                          <a:solidFill>
                            <a:schemeClr val="tx1"/>
                          </a:solidFill>
                          <a:effectLst/>
                        </a:rPr>
                        <a:t>L</a:t>
                      </a:r>
                      <a:endParaRPr lang="en-US" sz="1800" b="0" dirty="0">
                        <a:solidFill>
                          <a:schemeClr val="tx1"/>
                        </a:solidFill>
                        <a:effectLst/>
                        <a:latin typeface="Calibri"/>
                        <a:ea typeface="Calibri"/>
                        <a:cs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1800" b="0" dirty="0">
                          <a:solidFill>
                            <a:schemeClr val="tx1"/>
                          </a:solidFill>
                          <a:effectLst/>
                        </a:rPr>
                        <a:t>L</a:t>
                      </a:r>
                      <a:endParaRPr lang="en-US" sz="1800" b="0" dirty="0">
                        <a:solidFill>
                          <a:schemeClr val="tx1"/>
                        </a:solidFill>
                        <a:effectLst/>
                        <a:latin typeface="Calibri"/>
                        <a:ea typeface="Calibri"/>
                        <a:cs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1800" b="0" dirty="0">
                          <a:solidFill>
                            <a:schemeClr val="tx1"/>
                          </a:solidFill>
                          <a:effectLst/>
                        </a:rPr>
                        <a:t>L</a:t>
                      </a:r>
                      <a:endParaRPr lang="en-US" sz="1800" b="0" dirty="0">
                        <a:solidFill>
                          <a:schemeClr val="tx1"/>
                        </a:solidFill>
                        <a:effectLst/>
                        <a:latin typeface="Calibri"/>
                        <a:ea typeface="Calibri"/>
                        <a:cs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1800" b="0" dirty="0">
                          <a:solidFill>
                            <a:schemeClr val="tx1"/>
                          </a:solidFill>
                          <a:effectLst/>
                        </a:rPr>
                        <a:t>L</a:t>
                      </a:r>
                      <a:endParaRPr lang="en-US" sz="1800" b="0" dirty="0">
                        <a:solidFill>
                          <a:schemeClr val="tx1"/>
                        </a:solidFill>
                        <a:effectLst/>
                        <a:latin typeface="Calibri"/>
                        <a:ea typeface="Calibri"/>
                        <a:cs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1800" b="0" dirty="0">
                          <a:solidFill>
                            <a:schemeClr val="tx1"/>
                          </a:solidFill>
                          <a:effectLst/>
                        </a:rPr>
                        <a:t>L</a:t>
                      </a:r>
                      <a:endParaRPr lang="en-US" sz="1800" b="0" dirty="0">
                        <a:solidFill>
                          <a:schemeClr val="tx1"/>
                        </a:solidFill>
                        <a:effectLst/>
                        <a:latin typeface="Calibri"/>
                        <a:ea typeface="Calibri"/>
                        <a:cs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1800" b="0" dirty="0">
                          <a:solidFill>
                            <a:schemeClr val="tx1"/>
                          </a:solidFill>
                          <a:effectLst/>
                        </a:rPr>
                        <a:t>L</a:t>
                      </a:r>
                      <a:endParaRPr lang="en-US" sz="1800" b="0" dirty="0">
                        <a:solidFill>
                          <a:schemeClr val="tx1"/>
                        </a:solidFill>
                        <a:effectLst/>
                        <a:latin typeface="Calibri"/>
                        <a:ea typeface="Calibri"/>
                        <a:cs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1800" b="0" dirty="0">
                          <a:solidFill>
                            <a:schemeClr val="tx1"/>
                          </a:solidFill>
                          <a:effectLst/>
                        </a:rPr>
                        <a:t>L</a:t>
                      </a:r>
                      <a:endParaRPr lang="en-US" sz="1800" b="0" dirty="0">
                        <a:solidFill>
                          <a:schemeClr val="tx1"/>
                        </a:solidFill>
                        <a:effectLst/>
                        <a:latin typeface="Calibri"/>
                        <a:ea typeface="Calibri"/>
                        <a:cs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1800" b="0" dirty="0">
                          <a:solidFill>
                            <a:schemeClr val="tx1"/>
                          </a:solidFill>
                          <a:effectLst/>
                        </a:rPr>
                        <a:t>M</a:t>
                      </a:r>
                      <a:endParaRPr lang="en-US" sz="1800" b="0" dirty="0">
                        <a:solidFill>
                          <a:schemeClr val="tx1"/>
                        </a:solidFill>
                        <a:effectLst/>
                        <a:latin typeface="Calibri"/>
                        <a:ea typeface="Calibri"/>
                        <a:cs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579505">
                <a:tc>
                  <a:txBody>
                    <a:bodyPr/>
                    <a:lstStyle/>
                    <a:p>
                      <a:pPr marL="0" marR="0">
                        <a:lnSpc>
                          <a:spcPct val="115000"/>
                        </a:lnSpc>
                        <a:spcBef>
                          <a:spcPts val="0"/>
                        </a:spcBef>
                        <a:spcAft>
                          <a:spcPts val="0"/>
                        </a:spcAft>
                      </a:pPr>
                      <a:r>
                        <a:rPr lang="en-US" sz="1800" dirty="0">
                          <a:solidFill>
                            <a:schemeClr val="bg1"/>
                          </a:solidFill>
                          <a:effectLst/>
                        </a:rPr>
                        <a:t>2</a:t>
                      </a:r>
                      <a:endParaRPr lang="en-US" sz="1800" dirty="0">
                        <a:solidFill>
                          <a:schemeClr val="bg1"/>
                        </a:solidFill>
                        <a:effectLst/>
                        <a:latin typeface="Calibri"/>
                        <a:ea typeface="Calibri"/>
                        <a:cs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marL="0" marR="0" algn="just">
                        <a:lnSpc>
                          <a:spcPct val="150000"/>
                        </a:lnSpc>
                        <a:spcBef>
                          <a:spcPts val="0"/>
                        </a:spcBef>
                        <a:spcAft>
                          <a:spcPts val="0"/>
                        </a:spcAft>
                      </a:pPr>
                      <a:r>
                        <a:rPr lang="en-US" sz="1800" b="0" dirty="0">
                          <a:effectLst/>
                        </a:rPr>
                        <a:t>CO2</a:t>
                      </a:r>
                      <a:endParaRPr lang="en-US" sz="1800" b="0" dirty="0">
                        <a:solidFill>
                          <a:srgbClr val="000000"/>
                        </a:solidFill>
                        <a:effectLst/>
                        <a:latin typeface="Calibri" panose="020F0502020204030204" pitchFamily="34" charset="0"/>
                        <a:ea typeface="Calibri"/>
                        <a:cs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lnSpc>
                          <a:spcPct val="115000"/>
                        </a:lnSpc>
                        <a:spcBef>
                          <a:spcPts val="0"/>
                        </a:spcBef>
                        <a:spcAft>
                          <a:spcPts val="0"/>
                        </a:spcAft>
                      </a:pPr>
                      <a:r>
                        <a:rPr lang="en-US" sz="1800" b="0" dirty="0">
                          <a:effectLst/>
                        </a:rPr>
                        <a:t>H</a:t>
                      </a:r>
                      <a:endParaRPr lang="en-US" sz="1800" b="0" dirty="0">
                        <a:effectLst/>
                        <a:latin typeface="Calibri"/>
                        <a:ea typeface="Calibri"/>
                        <a:cs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lnSpc>
                          <a:spcPct val="115000"/>
                        </a:lnSpc>
                        <a:spcBef>
                          <a:spcPts val="0"/>
                        </a:spcBef>
                        <a:spcAft>
                          <a:spcPts val="0"/>
                        </a:spcAft>
                      </a:pPr>
                      <a:r>
                        <a:rPr lang="en-US" sz="1800" b="0" dirty="0">
                          <a:effectLst/>
                        </a:rPr>
                        <a:t>H</a:t>
                      </a:r>
                      <a:endParaRPr lang="en-US" sz="1800" b="0" dirty="0">
                        <a:effectLst/>
                        <a:latin typeface="Calibri"/>
                        <a:ea typeface="Calibri"/>
                        <a:cs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lnSpc>
                          <a:spcPct val="115000"/>
                        </a:lnSpc>
                        <a:spcBef>
                          <a:spcPts val="0"/>
                        </a:spcBef>
                        <a:spcAft>
                          <a:spcPts val="0"/>
                        </a:spcAft>
                      </a:pPr>
                      <a:r>
                        <a:rPr lang="en-US" sz="1800" b="0" dirty="0">
                          <a:effectLst/>
                        </a:rPr>
                        <a:t>H</a:t>
                      </a:r>
                      <a:endParaRPr lang="en-US" sz="1800" b="0" dirty="0">
                        <a:effectLst/>
                        <a:latin typeface="Calibri"/>
                        <a:ea typeface="Calibri"/>
                        <a:cs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lnSpc>
                          <a:spcPct val="115000"/>
                        </a:lnSpc>
                        <a:spcBef>
                          <a:spcPts val="0"/>
                        </a:spcBef>
                        <a:spcAft>
                          <a:spcPts val="0"/>
                        </a:spcAft>
                      </a:pPr>
                      <a:r>
                        <a:rPr lang="en-US" sz="1800" b="0" dirty="0">
                          <a:effectLst/>
                        </a:rPr>
                        <a:t>H</a:t>
                      </a:r>
                      <a:endParaRPr lang="en-US" sz="1800" b="0" dirty="0">
                        <a:effectLst/>
                        <a:latin typeface="Calibri"/>
                        <a:ea typeface="Calibri"/>
                        <a:cs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lnSpc>
                          <a:spcPct val="115000"/>
                        </a:lnSpc>
                        <a:spcBef>
                          <a:spcPts val="0"/>
                        </a:spcBef>
                        <a:spcAft>
                          <a:spcPts val="0"/>
                        </a:spcAft>
                      </a:pPr>
                      <a:r>
                        <a:rPr lang="en-US" sz="1800" b="0" dirty="0">
                          <a:effectLst/>
                        </a:rPr>
                        <a:t>L</a:t>
                      </a:r>
                      <a:endParaRPr lang="en-US" sz="1800" b="0" dirty="0">
                        <a:effectLst/>
                        <a:latin typeface="Calibri"/>
                        <a:ea typeface="Calibri"/>
                        <a:cs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lnSpc>
                          <a:spcPct val="115000"/>
                        </a:lnSpc>
                        <a:spcBef>
                          <a:spcPts val="0"/>
                        </a:spcBef>
                        <a:spcAft>
                          <a:spcPts val="0"/>
                        </a:spcAft>
                      </a:pPr>
                      <a:r>
                        <a:rPr lang="en-US" sz="1800" b="0" dirty="0">
                          <a:effectLst/>
                        </a:rPr>
                        <a:t>L</a:t>
                      </a:r>
                      <a:endParaRPr lang="en-US" sz="1800" b="0" dirty="0">
                        <a:effectLst/>
                        <a:latin typeface="Calibri"/>
                        <a:ea typeface="Calibri"/>
                        <a:cs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lnSpc>
                          <a:spcPct val="115000"/>
                        </a:lnSpc>
                        <a:spcBef>
                          <a:spcPts val="0"/>
                        </a:spcBef>
                        <a:spcAft>
                          <a:spcPts val="0"/>
                        </a:spcAft>
                      </a:pPr>
                      <a:r>
                        <a:rPr lang="en-US" sz="1800" b="0" dirty="0">
                          <a:effectLst/>
                        </a:rPr>
                        <a:t>L</a:t>
                      </a:r>
                      <a:endParaRPr lang="en-US" sz="1800" b="0" dirty="0">
                        <a:effectLst/>
                        <a:latin typeface="Calibri"/>
                        <a:ea typeface="Calibri"/>
                        <a:cs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lnSpc>
                          <a:spcPct val="115000"/>
                        </a:lnSpc>
                        <a:spcBef>
                          <a:spcPts val="0"/>
                        </a:spcBef>
                        <a:spcAft>
                          <a:spcPts val="0"/>
                        </a:spcAft>
                      </a:pPr>
                      <a:r>
                        <a:rPr lang="en-US" sz="1800" b="0" dirty="0">
                          <a:effectLst/>
                        </a:rPr>
                        <a:t>L</a:t>
                      </a:r>
                      <a:endParaRPr lang="en-US" sz="1800" b="0" dirty="0">
                        <a:effectLst/>
                        <a:latin typeface="Calibri"/>
                        <a:ea typeface="Calibri"/>
                        <a:cs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lnSpc>
                          <a:spcPct val="115000"/>
                        </a:lnSpc>
                        <a:spcBef>
                          <a:spcPts val="0"/>
                        </a:spcBef>
                        <a:spcAft>
                          <a:spcPts val="0"/>
                        </a:spcAft>
                      </a:pPr>
                      <a:r>
                        <a:rPr lang="en-US" sz="1800" b="0" dirty="0">
                          <a:effectLst/>
                        </a:rPr>
                        <a:t>L</a:t>
                      </a:r>
                      <a:endParaRPr lang="en-US" sz="1800" b="0" dirty="0">
                        <a:effectLst/>
                        <a:latin typeface="Calibri"/>
                        <a:ea typeface="Calibri"/>
                        <a:cs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lnSpc>
                          <a:spcPct val="115000"/>
                        </a:lnSpc>
                        <a:spcBef>
                          <a:spcPts val="0"/>
                        </a:spcBef>
                        <a:spcAft>
                          <a:spcPts val="0"/>
                        </a:spcAft>
                      </a:pPr>
                      <a:r>
                        <a:rPr lang="en-US" sz="1800" b="0" dirty="0">
                          <a:effectLst/>
                        </a:rPr>
                        <a:t>L</a:t>
                      </a:r>
                      <a:endParaRPr lang="en-US" sz="1800" b="0" dirty="0">
                        <a:effectLst/>
                        <a:latin typeface="Calibri"/>
                        <a:ea typeface="Calibri"/>
                        <a:cs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lnSpc>
                          <a:spcPct val="115000"/>
                        </a:lnSpc>
                        <a:spcBef>
                          <a:spcPts val="0"/>
                        </a:spcBef>
                        <a:spcAft>
                          <a:spcPts val="0"/>
                        </a:spcAft>
                      </a:pPr>
                      <a:r>
                        <a:rPr lang="en-US" sz="1800" b="0" dirty="0">
                          <a:effectLst/>
                        </a:rPr>
                        <a:t>M</a:t>
                      </a:r>
                      <a:endParaRPr lang="en-US" sz="1800" b="0" dirty="0">
                        <a:effectLst/>
                        <a:latin typeface="Calibri"/>
                        <a:ea typeface="Calibri"/>
                        <a:cs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lnSpc>
                          <a:spcPct val="115000"/>
                        </a:lnSpc>
                        <a:spcBef>
                          <a:spcPts val="0"/>
                        </a:spcBef>
                        <a:spcAft>
                          <a:spcPts val="0"/>
                        </a:spcAft>
                      </a:pPr>
                      <a:r>
                        <a:rPr lang="en-US" sz="1800" b="0" dirty="0">
                          <a:effectLst/>
                        </a:rPr>
                        <a:t>M</a:t>
                      </a:r>
                      <a:endParaRPr lang="en-US" sz="1800" b="0" dirty="0">
                        <a:effectLst/>
                        <a:latin typeface="Calibri"/>
                        <a:ea typeface="Calibri"/>
                        <a:cs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600152">
                <a:tc>
                  <a:txBody>
                    <a:bodyPr/>
                    <a:lstStyle/>
                    <a:p>
                      <a:pPr marL="0" marR="0">
                        <a:lnSpc>
                          <a:spcPct val="115000"/>
                        </a:lnSpc>
                        <a:spcBef>
                          <a:spcPts val="0"/>
                        </a:spcBef>
                        <a:spcAft>
                          <a:spcPts val="0"/>
                        </a:spcAft>
                      </a:pPr>
                      <a:r>
                        <a:rPr lang="en-US" sz="1800" dirty="0">
                          <a:effectLst/>
                        </a:rPr>
                        <a:t>3</a:t>
                      </a:r>
                      <a:endParaRPr lang="en-US" sz="1800" dirty="0">
                        <a:effectLst/>
                        <a:latin typeface="Calibri"/>
                        <a:ea typeface="Calibri"/>
                        <a:cs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60000"/>
                        <a:lumOff val="40000"/>
                      </a:schemeClr>
                    </a:solidFill>
                  </a:tcPr>
                </a:tc>
                <a:tc>
                  <a:txBody>
                    <a:bodyPr/>
                    <a:lstStyle/>
                    <a:p>
                      <a:pPr marL="0" marR="0" indent="11430" algn="just">
                        <a:lnSpc>
                          <a:spcPct val="150000"/>
                        </a:lnSpc>
                        <a:spcBef>
                          <a:spcPts val="0"/>
                        </a:spcBef>
                        <a:spcAft>
                          <a:spcPts val="0"/>
                        </a:spcAft>
                      </a:pPr>
                      <a:r>
                        <a:rPr lang="en-US" sz="1800" b="0" dirty="0">
                          <a:effectLst/>
                        </a:rPr>
                        <a:t>CO3</a:t>
                      </a:r>
                      <a:endParaRPr lang="en-US" sz="1800" b="0" dirty="0">
                        <a:solidFill>
                          <a:srgbClr val="000000"/>
                        </a:solidFill>
                        <a:effectLst/>
                        <a:latin typeface="Calibri" panose="020F0502020204030204" pitchFamily="34" charset="0"/>
                        <a:ea typeface="Calibri"/>
                        <a:cs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1800" b="0" dirty="0">
                          <a:effectLst/>
                        </a:rPr>
                        <a:t>H</a:t>
                      </a:r>
                      <a:endParaRPr lang="en-US" sz="1800" b="0" dirty="0">
                        <a:effectLst/>
                        <a:latin typeface="Calibri"/>
                        <a:ea typeface="Calibri"/>
                        <a:cs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1800" b="0" dirty="0">
                          <a:effectLst/>
                        </a:rPr>
                        <a:t>H</a:t>
                      </a:r>
                      <a:endParaRPr lang="en-US" sz="1800" b="0" dirty="0">
                        <a:effectLst/>
                        <a:latin typeface="Calibri"/>
                        <a:ea typeface="Calibri"/>
                        <a:cs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1800" b="0" dirty="0">
                          <a:effectLst/>
                        </a:rPr>
                        <a:t>H</a:t>
                      </a:r>
                      <a:endParaRPr lang="en-US" sz="1800" b="0" dirty="0">
                        <a:effectLst/>
                        <a:latin typeface="Calibri"/>
                        <a:ea typeface="Calibri"/>
                        <a:cs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1800" b="0" dirty="0">
                          <a:effectLst/>
                        </a:rPr>
                        <a:t>H</a:t>
                      </a:r>
                      <a:endParaRPr lang="en-US" sz="1800" b="0" dirty="0">
                        <a:effectLst/>
                        <a:latin typeface="Calibri"/>
                        <a:ea typeface="Calibri"/>
                        <a:cs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1800" b="0" dirty="0">
                          <a:effectLst/>
                        </a:rPr>
                        <a:t>L</a:t>
                      </a:r>
                      <a:endParaRPr lang="en-US" sz="1800" b="0" dirty="0">
                        <a:effectLst/>
                        <a:latin typeface="Calibri"/>
                        <a:ea typeface="Calibri"/>
                        <a:cs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1800" b="0" dirty="0">
                          <a:effectLst/>
                        </a:rPr>
                        <a:t>L</a:t>
                      </a:r>
                      <a:endParaRPr lang="en-US" sz="1800" b="0" dirty="0">
                        <a:effectLst/>
                        <a:latin typeface="Calibri"/>
                        <a:ea typeface="Calibri"/>
                        <a:cs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1800" b="0" dirty="0">
                          <a:effectLst/>
                        </a:rPr>
                        <a:t>L</a:t>
                      </a:r>
                      <a:endParaRPr lang="en-US" sz="1800" b="0" dirty="0">
                        <a:effectLst/>
                        <a:latin typeface="Calibri"/>
                        <a:ea typeface="Calibri"/>
                        <a:cs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1800" b="0" dirty="0">
                          <a:effectLst/>
                        </a:rPr>
                        <a:t>L</a:t>
                      </a:r>
                      <a:endParaRPr lang="en-US" sz="1800" b="0" dirty="0">
                        <a:effectLst/>
                        <a:latin typeface="Calibri"/>
                        <a:ea typeface="Calibri"/>
                        <a:cs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1800" b="0" dirty="0">
                          <a:effectLst/>
                        </a:rPr>
                        <a:t>L</a:t>
                      </a:r>
                      <a:endParaRPr lang="en-US" sz="1800" b="0" dirty="0">
                        <a:effectLst/>
                        <a:latin typeface="Calibri"/>
                        <a:ea typeface="Calibri"/>
                        <a:cs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1800" b="0" dirty="0">
                          <a:effectLst/>
                        </a:rPr>
                        <a:t>L</a:t>
                      </a:r>
                      <a:endParaRPr lang="en-US" sz="1800" b="0" dirty="0">
                        <a:effectLst/>
                        <a:latin typeface="Calibri"/>
                        <a:ea typeface="Calibri"/>
                        <a:cs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1800" b="0" dirty="0">
                          <a:effectLst/>
                        </a:rPr>
                        <a:t>M</a:t>
                      </a:r>
                      <a:endParaRPr lang="en-US" sz="1800" b="0" dirty="0">
                        <a:effectLst/>
                        <a:latin typeface="Calibri"/>
                        <a:ea typeface="Calibri"/>
                        <a:cs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1800" b="0" dirty="0">
                          <a:effectLst/>
                        </a:rPr>
                        <a:t>M</a:t>
                      </a:r>
                      <a:endParaRPr lang="en-US" sz="1800" b="0" dirty="0">
                        <a:effectLst/>
                        <a:latin typeface="Calibri"/>
                        <a:ea typeface="Calibri"/>
                        <a:cs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600152">
                <a:tc>
                  <a:txBody>
                    <a:bodyPr/>
                    <a:lstStyle/>
                    <a:p>
                      <a:pPr marL="0" marR="0">
                        <a:lnSpc>
                          <a:spcPct val="115000"/>
                        </a:lnSpc>
                        <a:spcBef>
                          <a:spcPts val="0"/>
                        </a:spcBef>
                        <a:spcAft>
                          <a:spcPts val="0"/>
                        </a:spcAft>
                      </a:pPr>
                      <a:r>
                        <a:rPr lang="en-US" sz="1800" dirty="0">
                          <a:effectLst/>
                        </a:rPr>
                        <a:t>4</a:t>
                      </a:r>
                      <a:endParaRPr lang="en-US" sz="1800" dirty="0">
                        <a:effectLst/>
                        <a:latin typeface="Calibri"/>
                        <a:ea typeface="Calibri"/>
                        <a:cs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60000"/>
                        <a:lumOff val="40000"/>
                      </a:schemeClr>
                    </a:solidFill>
                  </a:tcPr>
                </a:tc>
                <a:tc>
                  <a:txBody>
                    <a:bodyPr/>
                    <a:lstStyle/>
                    <a:p>
                      <a:pPr marL="0" marR="0" algn="just">
                        <a:lnSpc>
                          <a:spcPct val="150000"/>
                        </a:lnSpc>
                        <a:spcBef>
                          <a:spcPts val="0"/>
                        </a:spcBef>
                        <a:spcAft>
                          <a:spcPts val="0"/>
                        </a:spcAft>
                      </a:pPr>
                      <a:r>
                        <a:rPr lang="en-US" sz="1800" b="0" dirty="0">
                          <a:effectLst/>
                        </a:rPr>
                        <a:t>CO4</a:t>
                      </a:r>
                      <a:endParaRPr lang="en-US" sz="1800" b="0" dirty="0">
                        <a:effectLst/>
                        <a:latin typeface="Calibri"/>
                        <a:ea typeface="Calibri"/>
                        <a:cs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1800" b="0" dirty="0">
                          <a:effectLst/>
                        </a:rPr>
                        <a:t>H</a:t>
                      </a:r>
                      <a:endParaRPr lang="en-US" sz="1800" b="0" dirty="0">
                        <a:effectLst/>
                        <a:latin typeface="Calibri"/>
                        <a:ea typeface="Calibri"/>
                        <a:cs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1800" b="0" dirty="0">
                          <a:effectLst/>
                        </a:rPr>
                        <a:t>H</a:t>
                      </a:r>
                      <a:endParaRPr lang="en-US" sz="1800" b="0" dirty="0">
                        <a:effectLst/>
                        <a:latin typeface="Calibri"/>
                        <a:ea typeface="Calibri"/>
                        <a:cs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1800" b="0" dirty="0">
                          <a:effectLst/>
                        </a:rPr>
                        <a:t>H</a:t>
                      </a:r>
                      <a:endParaRPr lang="en-US" sz="1800" b="0" dirty="0">
                        <a:effectLst/>
                        <a:latin typeface="Calibri"/>
                        <a:ea typeface="Calibri"/>
                        <a:cs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1800" b="0" dirty="0">
                          <a:effectLst/>
                        </a:rPr>
                        <a:t>H</a:t>
                      </a:r>
                      <a:endParaRPr lang="en-US" sz="1800" b="0" dirty="0">
                        <a:effectLst/>
                        <a:latin typeface="Calibri"/>
                        <a:ea typeface="Calibri"/>
                        <a:cs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1800" b="0" dirty="0">
                          <a:effectLst/>
                        </a:rPr>
                        <a:t>L</a:t>
                      </a:r>
                      <a:endParaRPr lang="en-US" sz="1800" b="0" dirty="0">
                        <a:effectLst/>
                        <a:latin typeface="Calibri"/>
                        <a:ea typeface="Calibri"/>
                        <a:cs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1800" b="0" dirty="0">
                          <a:effectLst/>
                        </a:rPr>
                        <a:t>L</a:t>
                      </a:r>
                      <a:endParaRPr lang="en-US" sz="1800" b="0" dirty="0">
                        <a:effectLst/>
                        <a:latin typeface="Calibri"/>
                        <a:ea typeface="Calibri"/>
                        <a:cs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1800" b="0" dirty="0">
                          <a:effectLst/>
                        </a:rPr>
                        <a:t>L</a:t>
                      </a:r>
                      <a:endParaRPr lang="en-US" sz="1800" b="0" dirty="0">
                        <a:effectLst/>
                        <a:latin typeface="Calibri"/>
                        <a:ea typeface="Calibri"/>
                        <a:cs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1800" b="0" dirty="0">
                          <a:effectLst/>
                        </a:rPr>
                        <a:t>L</a:t>
                      </a:r>
                      <a:endParaRPr lang="en-US" sz="1800" b="0" dirty="0">
                        <a:effectLst/>
                        <a:latin typeface="Calibri"/>
                        <a:ea typeface="Calibri"/>
                        <a:cs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1800" b="0" dirty="0">
                          <a:effectLst/>
                        </a:rPr>
                        <a:t>L</a:t>
                      </a:r>
                      <a:endParaRPr lang="en-US" sz="1800" b="0" dirty="0">
                        <a:effectLst/>
                        <a:latin typeface="Calibri"/>
                        <a:ea typeface="Calibri"/>
                        <a:cs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1800" b="0" dirty="0">
                          <a:effectLst/>
                        </a:rPr>
                        <a:t>L</a:t>
                      </a:r>
                      <a:endParaRPr lang="en-US" sz="1800" b="0" dirty="0">
                        <a:effectLst/>
                        <a:latin typeface="Calibri"/>
                        <a:ea typeface="Calibri"/>
                        <a:cs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1800" b="0" dirty="0">
                          <a:effectLst/>
                        </a:rPr>
                        <a:t>L</a:t>
                      </a:r>
                      <a:endParaRPr lang="en-US" sz="1800" b="0" dirty="0">
                        <a:effectLst/>
                        <a:latin typeface="Calibri"/>
                        <a:ea typeface="Calibri"/>
                        <a:cs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1800" b="0" dirty="0">
                          <a:effectLst/>
                        </a:rPr>
                        <a:t>M</a:t>
                      </a:r>
                      <a:endParaRPr lang="en-US" sz="1800" b="0" dirty="0">
                        <a:effectLst/>
                        <a:latin typeface="Calibri"/>
                        <a:ea typeface="Calibri"/>
                        <a:cs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525134">
                <a:tc>
                  <a:txBody>
                    <a:bodyPr/>
                    <a:lstStyle/>
                    <a:p>
                      <a:pPr marL="0" marR="0">
                        <a:lnSpc>
                          <a:spcPct val="115000"/>
                        </a:lnSpc>
                        <a:spcBef>
                          <a:spcPts val="0"/>
                        </a:spcBef>
                        <a:spcAft>
                          <a:spcPts val="0"/>
                        </a:spcAft>
                      </a:pPr>
                      <a:r>
                        <a:rPr lang="en-US" sz="1800" dirty="0">
                          <a:effectLst/>
                        </a:rPr>
                        <a:t>5</a:t>
                      </a:r>
                      <a:endParaRPr lang="en-US" sz="1800" dirty="0">
                        <a:effectLst/>
                        <a:latin typeface="Calibri"/>
                        <a:ea typeface="Calibri"/>
                        <a:cs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60000"/>
                        <a:lumOff val="40000"/>
                      </a:schemeClr>
                    </a:solidFill>
                  </a:tcPr>
                </a:tc>
                <a:tc>
                  <a:txBody>
                    <a:bodyPr/>
                    <a:lstStyle/>
                    <a:p>
                      <a:pPr marL="0" marR="0" algn="just">
                        <a:lnSpc>
                          <a:spcPct val="150000"/>
                        </a:lnSpc>
                        <a:spcBef>
                          <a:spcPts val="0"/>
                        </a:spcBef>
                        <a:spcAft>
                          <a:spcPts val="0"/>
                        </a:spcAft>
                      </a:pPr>
                      <a:r>
                        <a:rPr lang="en-US" sz="1800" b="0" dirty="0">
                          <a:effectLst/>
                        </a:rPr>
                        <a:t>CO5</a:t>
                      </a:r>
                      <a:endParaRPr lang="en-US" sz="1800" b="0" dirty="0">
                        <a:effectLst/>
                        <a:latin typeface="Calibri"/>
                        <a:ea typeface="Calibri"/>
                        <a:cs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algn="ctr">
                        <a:lnSpc>
                          <a:spcPct val="115000"/>
                        </a:lnSpc>
                        <a:spcBef>
                          <a:spcPts val="0"/>
                        </a:spcBef>
                        <a:spcAft>
                          <a:spcPts val="0"/>
                        </a:spcAft>
                      </a:pPr>
                      <a:r>
                        <a:rPr lang="en-US" sz="1800" b="0" dirty="0">
                          <a:effectLst/>
                        </a:rPr>
                        <a:t>H</a:t>
                      </a:r>
                      <a:endParaRPr lang="en-US" sz="1800" b="0" dirty="0">
                        <a:effectLst/>
                        <a:latin typeface="Calibri"/>
                        <a:ea typeface="Calibri"/>
                        <a:cs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algn="ctr">
                        <a:lnSpc>
                          <a:spcPct val="115000"/>
                        </a:lnSpc>
                        <a:spcBef>
                          <a:spcPts val="0"/>
                        </a:spcBef>
                        <a:spcAft>
                          <a:spcPts val="0"/>
                        </a:spcAft>
                      </a:pPr>
                      <a:r>
                        <a:rPr lang="en-US" sz="1800" b="0" dirty="0">
                          <a:effectLst/>
                        </a:rPr>
                        <a:t>H</a:t>
                      </a:r>
                      <a:endParaRPr lang="en-US" sz="1800" b="0" dirty="0">
                        <a:effectLst/>
                        <a:latin typeface="Calibri"/>
                        <a:ea typeface="Calibri"/>
                        <a:cs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algn="ctr">
                        <a:lnSpc>
                          <a:spcPct val="115000"/>
                        </a:lnSpc>
                        <a:spcBef>
                          <a:spcPts val="0"/>
                        </a:spcBef>
                        <a:spcAft>
                          <a:spcPts val="0"/>
                        </a:spcAft>
                      </a:pPr>
                      <a:r>
                        <a:rPr lang="en-US" sz="1800" b="0" dirty="0">
                          <a:effectLst/>
                        </a:rPr>
                        <a:t>H</a:t>
                      </a:r>
                      <a:endParaRPr lang="en-US" sz="1800" b="0" dirty="0">
                        <a:effectLst/>
                        <a:latin typeface="Calibri"/>
                        <a:ea typeface="Calibri"/>
                        <a:cs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algn="ctr">
                        <a:lnSpc>
                          <a:spcPct val="115000"/>
                        </a:lnSpc>
                        <a:spcBef>
                          <a:spcPts val="0"/>
                        </a:spcBef>
                        <a:spcAft>
                          <a:spcPts val="0"/>
                        </a:spcAft>
                      </a:pPr>
                      <a:r>
                        <a:rPr lang="en-US" sz="1800" b="0" dirty="0">
                          <a:effectLst/>
                        </a:rPr>
                        <a:t>H</a:t>
                      </a:r>
                      <a:endParaRPr lang="en-US" sz="1800" b="0" dirty="0">
                        <a:effectLst/>
                        <a:latin typeface="Calibri"/>
                        <a:ea typeface="Calibri"/>
                        <a:cs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algn="ctr">
                        <a:lnSpc>
                          <a:spcPct val="115000"/>
                        </a:lnSpc>
                        <a:spcBef>
                          <a:spcPts val="0"/>
                        </a:spcBef>
                        <a:spcAft>
                          <a:spcPts val="0"/>
                        </a:spcAft>
                      </a:pPr>
                      <a:r>
                        <a:rPr lang="en-US" sz="1800" b="0" dirty="0">
                          <a:effectLst/>
                        </a:rPr>
                        <a:t>L</a:t>
                      </a:r>
                      <a:endParaRPr lang="en-US" sz="1800" b="0" dirty="0">
                        <a:effectLst/>
                        <a:latin typeface="Calibri"/>
                        <a:ea typeface="Calibri"/>
                        <a:cs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algn="ctr">
                        <a:lnSpc>
                          <a:spcPct val="115000"/>
                        </a:lnSpc>
                        <a:spcBef>
                          <a:spcPts val="0"/>
                        </a:spcBef>
                        <a:spcAft>
                          <a:spcPts val="0"/>
                        </a:spcAft>
                      </a:pPr>
                      <a:r>
                        <a:rPr lang="en-US" sz="1800" b="0" dirty="0">
                          <a:effectLst/>
                        </a:rPr>
                        <a:t>L</a:t>
                      </a:r>
                      <a:endParaRPr lang="en-US" sz="1800" b="0" dirty="0">
                        <a:effectLst/>
                        <a:latin typeface="Calibri"/>
                        <a:ea typeface="Calibri"/>
                        <a:cs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algn="ctr">
                        <a:lnSpc>
                          <a:spcPct val="115000"/>
                        </a:lnSpc>
                        <a:spcBef>
                          <a:spcPts val="0"/>
                        </a:spcBef>
                        <a:spcAft>
                          <a:spcPts val="0"/>
                        </a:spcAft>
                      </a:pPr>
                      <a:r>
                        <a:rPr lang="en-US" sz="1800" b="0" dirty="0">
                          <a:effectLst/>
                        </a:rPr>
                        <a:t>L</a:t>
                      </a:r>
                      <a:endParaRPr lang="en-US" sz="1800" b="0" dirty="0">
                        <a:effectLst/>
                        <a:latin typeface="Calibri"/>
                        <a:ea typeface="Calibri"/>
                        <a:cs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algn="ctr">
                        <a:lnSpc>
                          <a:spcPct val="115000"/>
                        </a:lnSpc>
                        <a:spcBef>
                          <a:spcPts val="0"/>
                        </a:spcBef>
                        <a:spcAft>
                          <a:spcPts val="0"/>
                        </a:spcAft>
                      </a:pPr>
                      <a:r>
                        <a:rPr lang="en-US" sz="1800" b="0" dirty="0">
                          <a:effectLst/>
                        </a:rPr>
                        <a:t>L</a:t>
                      </a:r>
                      <a:endParaRPr lang="en-US" sz="1800" b="0" dirty="0">
                        <a:effectLst/>
                        <a:latin typeface="Calibri"/>
                        <a:ea typeface="Calibri"/>
                        <a:cs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algn="ctr">
                        <a:lnSpc>
                          <a:spcPct val="115000"/>
                        </a:lnSpc>
                        <a:spcBef>
                          <a:spcPts val="0"/>
                        </a:spcBef>
                        <a:spcAft>
                          <a:spcPts val="0"/>
                        </a:spcAft>
                      </a:pPr>
                      <a:r>
                        <a:rPr lang="en-US" sz="1800" b="0" dirty="0">
                          <a:effectLst/>
                        </a:rPr>
                        <a:t>L</a:t>
                      </a:r>
                      <a:endParaRPr lang="en-US" sz="1800" b="0" dirty="0">
                        <a:effectLst/>
                        <a:latin typeface="Calibri"/>
                        <a:ea typeface="Calibri"/>
                        <a:cs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algn="ctr">
                        <a:lnSpc>
                          <a:spcPct val="115000"/>
                        </a:lnSpc>
                        <a:spcBef>
                          <a:spcPts val="0"/>
                        </a:spcBef>
                        <a:spcAft>
                          <a:spcPts val="0"/>
                        </a:spcAft>
                      </a:pPr>
                      <a:r>
                        <a:rPr lang="en-US" sz="1800" b="0" dirty="0">
                          <a:effectLst/>
                        </a:rPr>
                        <a:t>L</a:t>
                      </a:r>
                      <a:endParaRPr lang="en-US" sz="1800" b="0" dirty="0">
                        <a:effectLst/>
                        <a:latin typeface="Calibri"/>
                        <a:ea typeface="Calibri"/>
                        <a:cs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algn="ctr">
                        <a:lnSpc>
                          <a:spcPct val="115000"/>
                        </a:lnSpc>
                        <a:spcBef>
                          <a:spcPts val="0"/>
                        </a:spcBef>
                        <a:spcAft>
                          <a:spcPts val="0"/>
                        </a:spcAft>
                      </a:pPr>
                      <a:r>
                        <a:rPr lang="en-US" sz="1800" b="0" dirty="0">
                          <a:effectLst/>
                        </a:rPr>
                        <a:t>M</a:t>
                      </a:r>
                      <a:endParaRPr lang="en-US" sz="1800" b="0" dirty="0">
                        <a:effectLst/>
                        <a:latin typeface="Calibri"/>
                        <a:ea typeface="Calibri"/>
                        <a:cs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algn="ctr">
                        <a:lnSpc>
                          <a:spcPct val="115000"/>
                        </a:lnSpc>
                        <a:spcBef>
                          <a:spcPts val="0"/>
                        </a:spcBef>
                        <a:spcAft>
                          <a:spcPts val="0"/>
                        </a:spcAft>
                      </a:pPr>
                      <a:r>
                        <a:rPr lang="en-US" sz="1800" b="0" dirty="0">
                          <a:effectLst/>
                        </a:rPr>
                        <a:t>M</a:t>
                      </a:r>
                      <a:endParaRPr lang="en-US" sz="1800" b="0" dirty="0">
                        <a:effectLst/>
                        <a:latin typeface="Calibri"/>
                        <a:ea typeface="Calibri"/>
                        <a:cs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0005"/>
                  </a:ext>
                </a:extLst>
              </a:tr>
            </a:tbl>
          </a:graphicData>
        </a:graphic>
      </p:graphicFrame>
      <p:pic>
        <p:nvPicPr>
          <p:cNvPr id="11" name="Picture 10">
            <a:extLst>
              <a:ext uri="{FF2B5EF4-FFF2-40B4-BE49-F238E27FC236}">
                <a16:creationId xmlns:a16="http://schemas.microsoft.com/office/drawing/2014/main" id="{B9819983-4F8F-46CE-BA83-C27325887E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320" y="65177"/>
            <a:ext cx="1295400" cy="549276"/>
          </a:xfrm>
          <a:prstGeom prst="rect">
            <a:avLst/>
          </a:prstGeom>
        </p:spPr>
      </p:pic>
    </p:spTree>
    <p:extLst>
      <p:ext uri="{BB962C8B-B14F-4D97-AF65-F5344CB8AC3E}">
        <p14:creationId xmlns:p14="http://schemas.microsoft.com/office/powerpoint/2010/main" val="1911253657"/>
      </p:ext>
    </p:extLst>
  </p:cSld>
  <p:clrMapOvr>
    <a:masterClrMapping/>
  </p:clrMapOvr>
  <p:transition spd="slow">
    <p:push dir="u"/>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0716F2-2184-44FE-8C8F-28A45D472D6D}"/>
              </a:ext>
            </a:extLst>
          </p:cNvPr>
          <p:cNvSpPr>
            <a:spLocks noGrp="1"/>
          </p:cNvSpPr>
          <p:nvPr>
            <p:ph type="ctrTitle"/>
          </p:nvPr>
        </p:nvSpPr>
        <p:spPr>
          <a:xfrm>
            <a:off x="1828801" y="136525"/>
            <a:ext cx="9890588" cy="777876"/>
          </a:xfrm>
        </p:spPr>
        <p:style>
          <a:lnRef idx="1">
            <a:schemeClr val="accent5"/>
          </a:lnRef>
          <a:fillRef idx="2">
            <a:schemeClr val="accent5"/>
          </a:fillRef>
          <a:effectRef idx="1">
            <a:schemeClr val="accent5"/>
          </a:effectRef>
          <a:fontRef idx="minor">
            <a:schemeClr val="dk1"/>
          </a:fontRef>
        </p:style>
        <p:txBody>
          <a:bodyPr>
            <a:normAutofit/>
          </a:bodyPr>
          <a:lstStyle/>
          <a:p>
            <a:r>
              <a:rPr lang="en-US" sz="2400" b="1" dirty="0"/>
              <a:t>Number System</a:t>
            </a:r>
            <a:r>
              <a:rPr lang="en-US" sz="2400" b="1" dirty="0">
                <a:solidFill>
                  <a:prstClr val="black"/>
                </a:solidFill>
              </a:rPr>
              <a:t> (CO5)</a:t>
            </a:r>
            <a:endParaRPr lang="hi-IN" sz="2400" b="1" dirty="0"/>
          </a:p>
        </p:txBody>
      </p:sp>
      <p:sp>
        <p:nvSpPr>
          <p:cNvPr id="4" name="Date Placeholder 3">
            <a:extLst>
              <a:ext uri="{FF2B5EF4-FFF2-40B4-BE49-F238E27FC236}">
                <a16:creationId xmlns:a16="http://schemas.microsoft.com/office/drawing/2014/main" id="{4915E1F9-6495-4902-8F73-B78F6E88E331}"/>
              </a:ext>
            </a:extLst>
          </p:cNvPr>
          <p:cNvSpPr>
            <a:spLocks noGrp="1"/>
          </p:cNvSpPr>
          <p:nvPr>
            <p:ph type="dt" sz="half" idx="10"/>
          </p:nvPr>
        </p:nvSpPr>
        <p:spPr/>
        <p:txBody>
          <a:bodyPr/>
          <a:lstStyle/>
          <a:p>
            <a:fld id="{39FAFF59-5073-4610-97F9-4D97CE139265}" type="datetime1">
              <a:rPr lang="en-US" smtClean="0"/>
              <a:t>1/6/2023</a:t>
            </a:fld>
            <a:endParaRPr lang="en-US"/>
          </a:p>
        </p:txBody>
      </p:sp>
      <p:sp>
        <p:nvSpPr>
          <p:cNvPr id="5" name="Footer Placeholder 4">
            <a:extLst>
              <a:ext uri="{FF2B5EF4-FFF2-40B4-BE49-F238E27FC236}">
                <a16:creationId xmlns:a16="http://schemas.microsoft.com/office/drawing/2014/main" id="{7C5784F6-A213-42F0-B079-3D80F29425C0}"/>
              </a:ext>
            </a:extLst>
          </p:cNvPr>
          <p:cNvSpPr>
            <a:spLocks noGrp="1"/>
          </p:cNvSpPr>
          <p:nvPr>
            <p:ph type="ftr" sz="quarter" idx="11"/>
          </p:nvPr>
        </p:nvSpPr>
        <p:spPr>
          <a:xfrm>
            <a:off x="2609636" y="6356352"/>
            <a:ext cx="5416764" cy="219110"/>
          </a:xfrm>
        </p:spPr>
        <p:txBody>
          <a:bodyPr/>
          <a:lstStyle/>
          <a:p>
            <a:r>
              <a:rPr lang="en-US"/>
              <a:t>Faculty Name    Dr. Kunti Mishra         Unit Number 5</a:t>
            </a:r>
            <a:endParaRPr lang="en-US" dirty="0"/>
          </a:p>
        </p:txBody>
      </p:sp>
      <p:sp>
        <p:nvSpPr>
          <p:cNvPr id="6" name="Slide Number Placeholder 5">
            <a:extLst>
              <a:ext uri="{FF2B5EF4-FFF2-40B4-BE49-F238E27FC236}">
                <a16:creationId xmlns:a16="http://schemas.microsoft.com/office/drawing/2014/main" id="{48DC2D6A-CF14-4464-9D93-6A6FBB46B158}"/>
              </a:ext>
            </a:extLst>
          </p:cNvPr>
          <p:cNvSpPr>
            <a:spLocks noGrp="1"/>
          </p:cNvSpPr>
          <p:nvPr>
            <p:ph type="sldNum" sz="quarter" idx="12"/>
          </p:nvPr>
        </p:nvSpPr>
        <p:spPr/>
        <p:txBody>
          <a:bodyPr/>
          <a:lstStyle/>
          <a:p>
            <a:fld id="{B6F15528-21DE-4FAA-801E-634DDDAF4B2B}" type="slidenum">
              <a:rPr lang="en-US" smtClean="0"/>
              <a:pPr/>
              <a:t>110</a:t>
            </a:fld>
            <a:endParaRPr lang="en-US"/>
          </a:p>
        </p:txBody>
      </p:sp>
      <p:pic>
        <p:nvPicPr>
          <p:cNvPr id="16" name="Picture 15">
            <a:extLst>
              <a:ext uri="{FF2B5EF4-FFF2-40B4-BE49-F238E27FC236}">
                <a16:creationId xmlns:a16="http://schemas.microsoft.com/office/drawing/2014/main" id="{BD9FBC6D-341D-403F-A367-130B734607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 y="136524"/>
            <a:ext cx="1295400" cy="705957"/>
          </a:xfrm>
          <a:prstGeom prst="rect">
            <a:avLst/>
          </a:prstGeom>
        </p:spPr>
      </p:pic>
      <p:graphicFrame>
        <p:nvGraphicFramePr>
          <p:cNvPr id="9" name="Table 9">
            <a:extLst>
              <a:ext uri="{FF2B5EF4-FFF2-40B4-BE49-F238E27FC236}">
                <a16:creationId xmlns:a16="http://schemas.microsoft.com/office/drawing/2014/main" id="{C5FE1CA0-C769-4200-AEEE-04835CC18B84}"/>
              </a:ext>
            </a:extLst>
          </p:cNvPr>
          <p:cNvGraphicFramePr>
            <a:graphicFrameLocks noGrp="1"/>
          </p:cNvGraphicFramePr>
          <p:nvPr>
            <p:extLst>
              <p:ext uri="{D42A27DB-BD31-4B8C-83A1-F6EECF244321}">
                <p14:modId xmlns:p14="http://schemas.microsoft.com/office/powerpoint/2010/main" val="1609540776"/>
              </p:ext>
            </p:extLst>
          </p:nvPr>
        </p:nvGraphicFramePr>
        <p:xfrm>
          <a:off x="609601" y="1169680"/>
          <a:ext cx="10763892" cy="4857693"/>
        </p:xfrm>
        <a:graphic>
          <a:graphicData uri="http://schemas.openxmlformats.org/drawingml/2006/table">
            <a:tbl>
              <a:tblPr firstRow="1" bandRow="1">
                <a:tableStyleId>{5C22544A-7EE6-4342-B048-85BDC9FD1C3A}</a:tableStyleId>
              </a:tblPr>
              <a:tblGrid>
                <a:gridCol w="2171699">
                  <a:extLst>
                    <a:ext uri="{9D8B030D-6E8A-4147-A177-3AD203B41FA5}">
                      <a16:colId xmlns:a16="http://schemas.microsoft.com/office/drawing/2014/main" val="1907273898"/>
                    </a:ext>
                  </a:extLst>
                </a:gridCol>
                <a:gridCol w="8592193">
                  <a:extLst>
                    <a:ext uri="{9D8B030D-6E8A-4147-A177-3AD203B41FA5}">
                      <a16:colId xmlns:a16="http://schemas.microsoft.com/office/drawing/2014/main" val="352114274"/>
                    </a:ext>
                  </a:extLst>
                </a:gridCol>
              </a:tblGrid>
              <a:tr h="450831">
                <a:tc>
                  <a:txBody>
                    <a:bodyPr/>
                    <a:lstStyle/>
                    <a:p>
                      <a:r>
                        <a:rPr lang="en-IN" sz="2000" b="0" i="0" u="none" strike="noStrike" kern="1200" baseline="0" dirty="0">
                          <a:solidFill>
                            <a:schemeClr val="lt1"/>
                          </a:solidFill>
                          <a:latin typeface="+mj-lt"/>
                          <a:ea typeface="+mn-ea"/>
                          <a:cs typeface="+mn-cs"/>
                        </a:rPr>
                        <a:t>Divisible by 13</a:t>
                      </a:r>
                      <a:endParaRPr lang="hi-IN" sz="2000" dirty="0">
                        <a:latin typeface="+mj-lt"/>
                      </a:endParaRPr>
                    </a:p>
                  </a:txBody>
                  <a:tcPr/>
                </a:tc>
                <a:tc>
                  <a:txBody>
                    <a:bodyPr/>
                    <a:lstStyle/>
                    <a:p>
                      <a:r>
                        <a:rPr lang="en-US" sz="2000" b="0" i="0" u="none" strike="noStrike" kern="1200" baseline="0" dirty="0">
                          <a:solidFill>
                            <a:schemeClr val="lt1"/>
                          </a:solidFill>
                          <a:latin typeface="+mj-lt"/>
                          <a:ea typeface="+mn-ea"/>
                          <a:cs typeface="+mn-cs"/>
                        </a:rPr>
                        <a:t>[Multiply last digit with 4 and add it to remaining number in given number, result must be divisible by 13]</a:t>
                      </a:r>
                      <a:endParaRPr lang="hi-IN" sz="2000" dirty="0">
                        <a:latin typeface="+mj-lt"/>
                      </a:endParaRPr>
                    </a:p>
                  </a:txBody>
                  <a:tcPr/>
                </a:tc>
                <a:extLst>
                  <a:ext uri="{0D108BD9-81ED-4DB2-BD59-A6C34878D82A}">
                    <a16:rowId xmlns:a16="http://schemas.microsoft.com/office/drawing/2014/main" val="696682056"/>
                  </a:ext>
                </a:extLst>
              </a:tr>
              <a:tr h="450831">
                <a:tc>
                  <a:txBody>
                    <a:bodyPr/>
                    <a:lstStyle/>
                    <a:p>
                      <a:r>
                        <a:rPr lang="en-IN" sz="2000" b="0" i="0" u="none" strike="noStrike" kern="1200" baseline="0" dirty="0">
                          <a:solidFill>
                            <a:schemeClr val="dk1"/>
                          </a:solidFill>
                          <a:latin typeface="+mj-lt"/>
                          <a:ea typeface="+mn-ea"/>
                          <a:cs typeface="+mn-cs"/>
                        </a:rPr>
                        <a:t>Divisible by 14</a:t>
                      </a:r>
                      <a:endParaRPr lang="hi-IN" sz="2000" dirty="0">
                        <a:latin typeface="+mj-lt"/>
                      </a:endParaRPr>
                    </a:p>
                  </a:txBody>
                  <a:tcPr/>
                </a:tc>
                <a:tc>
                  <a:txBody>
                    <a:bodyPr/>
                    <a:lstStyle/>
                    <a:p>
                      <a:r>
                        <a:rPr lang="en-US" sz="2000" b="0" i="0" u="none" strike="noStrike" kern="1200" baseline="0" dirty="0">
                          <a:solidFill>
                            <a:schemeClr val="dk1"/>
                          </a:solidFill>
                          <a:latin typeface="+mj-lt"/>
                          <a:ea typeface="+mn-ea"/>
                          <a:cs typeface="+mn-cs"/>
                        </a:rPr>
                        <a:t>[The number must be divisible by 2 and 7. Because 2 and 7 are prime factors of</a:t>
                      </a:r>
                      <a:r>
                        <a:rPr lang="hi-IN" sz="2000" b="0" i="0" u="none" strike="noStrike" kern="1200" baseline="0" dirty="0">
                          <a:solidFill>
                            <a:schemeClr val="dk1"/>
                          </a:solidFill>
                          <a:latin typeface="+mj-lt"/>
                          <a:ea typeface="+mn-ea"/>
                          <a:cs typeface="+mn-cs"/>
                        </a:rPr>
                        <a:t>14.]</a:t>
                      </a:r>
                      <a:endParaRPr lang="hi-IN" sz="2000" dirty="0">
                        <a:latin typeface="+mj-lt"/>
                      </a:endParaRPr>
                    </a:p>
                  </a:txBody>
                  <a:tcPr/>
                </a:tc>
                <a:extLst>
                  <a:ext uri="{0D108BD9-81ED-4DB2-BD59-A6C34878D82A}">
                    <a16:rowId xmlns:a16="http://schemas.microsoft.com/office/drawing/2014/main" val="2380175191"/>
                  </a:ext>
                </a:extLst>
              </a:tr>
              <a:tr h="450831">
                <a:tc>
                  <a:txBody>
                    <a:bodyPr/>
                    <a:lstStyle/>
                    <a:p>
                      <a:r>
                        <a:rPr lang="en-IN" sz="2000" b="0" i="0" u="none" strike="noStrike" kern="1200" baseline="0" dirty="0">
                          <a:solidFill>
                            <a:schemeClr val="dk1"/>
                          </a:solidFill>
                          <a:latin typeface="+mj-lt"/>
                          <a:ea typeface="+mn-ea"/>
                          <a:cs typeface="+mn-cs"/>
                        </a:rPr>
                        <a:t>Divisible by 15</a:t>
                      </a:r>
                      <a:endParaRPr lang="hi-IN" sz="2000" dirty="0">
                        <a:latin typeface="+mj-lt"/>
                      </a:endParaRPr>
                    </a:p>
                  </a:txBody>
                  <a:tcPr/>
                </a:tc>
                <a:tc>
                  <a:txBody>
                    <a:bodyPr/>
                    <a:lstStyle/>
                    <a:p>
                      <a:r>
                        <a:rPr lang="en-US" sz="2000" b="0" i="0" u="none" strike="noStrike" kern="1200" baseline="0" dirty="0">
                          <a:solidFill>
                            <a:schemeClr val="dk1"/>
                          </a:solidFill>
                          <a:latin typeface="+mj-lt"/>
                          <a:ea typeface="+mn-ea"/>
                          <a:cs typeface="+mn-cs"/>
                        </a:rPr>
                        <a:t>[The number should be divisible by 3 and 5. Because 3 and 5 are prime factors of</a:t>
                      </a:r>
                      <a:r>
                        <a:rPr lang="hi-IN" sz="2000" b="0" i="0" u="none" strike="noStrike" kern="1200" baseline="0" dirty="0">
                          <a:solidFill>
                            <a:schemeClr val="dk1"/>
                          </a:solidFill>
                          <a:latin typeface="+mj-lt"/>
                          <a:ea typeface="+mn-ea"/>
                          <a:cs typeface="+mn-cs"/>
                        </a:rPr>
                        <a:t>15.]</a:t>
                      </a:r>
                      <a:endParaRPr lang="hi-IN" sz="2000" dirty="0">
                        <a:latin typeface="+mj-lt"/>
                      </a:endParaRPr>
                    </a:p>
                  </a:txBody>
                  <a:tcPr/>
                </a:tc>
                <a:extLst>
                  <a:ext uri="{0D108BD9-81ED-4DB2-BD59-A6C34878D82A}">
                    <a16:rowId xmlns:a16="http://schemas.microsoft.com/office/drawing/2014/main" val="3156911735"/>
                  </a:ext>
                </a:extLst>
              </a:tr>
              <a:tr h="450831">
                <a:tc>
                  <a:txBody>
                    <a:bodyPr/>
                    <a:lstStyle/>
                    <a:p>
                      <a:r>
                        <a:rPr lang="en-IN" sz="2000" b="0" i="0" u="none" strike="noStrike" kern="1200" baseline="0" dirty="0">
                          <a:solidFill>
                            <a:schemeClr val="dk1"/>
                          </a:solidFill>
                          <a:latin typeface="+mj-lt"/>
                          <a:ea typeface="+mn-ea"/>
                          <a:cs typeface="+mn-cs"/>
                        </a:rPr>
                        <a:t>Divisible by 16</a:t>
                      </a:r>
                      <a:endParaRPr lang="hi-IN" sz="2000" dirty="0">
                        <a:latin typeface="+mj-lt"/>
                      </a:endParaRPr>
                    </a:p>
                  </a:txBody>
                  <a:tcPr/>
                </a:tc>
                <a:tc>
                  <a:txBody>
                    <a:bodyPr/>
                    <a:lstStyle/>
                    <a:p>
                      <a:r>
                        <a:rPr lang="en-US" sz="2000" b="0" i="0" u="none" strike="noStrike" kern="1200" baseline="0" dirty="0">
                          <a:solidFill>
                            <a:schemeClr val="dk1"/>
                          </a:solidFill>
                          <a:latin typeface="+mj-lt"/>
                          <a:ea typeface="+mn-ea"/>
                          <a:cs typeface="+mn-cs"/>
                        </a:rPr>
                        <a:t>[The number formed by last four digits in given number must be divisible by 16.]</a:t>
                      </a:r>
                      <a:endParaRPr lang="hi-IN" sz="2000" dirty="0">
                        <a:latin typeface="+mj-lt"/>
                      </a:endParaRPr>
                    </a:p>
                  </a:txBody>
                  <a:tcPr/>
                </a:tc>
                <a:extLst>
                  <a:ext uri="{0D108BD9-81ED-4DB2-BD59-A6C34878D82A}">
                    <a16:rowId xmlns:a16="http://schemas.microsoft.com/office/drawing/2014/main" val="2080943611"/>
                  </a:ext>
                </a:extLst>
              </a:tr>
              <a:tr h="450831">
                <a:tc>
                  <a:txBody>
                    <a:bodyPr/>
                    <a:lstStyle/>
                    <a:p>
                      <a:r>
                        <a:rPr lang="en-IN" sz="2000" b="0" i="0" u="none" strike="noStrike" kern="1200" baseline="0" dirty="0">
                          <a:solidFill>
                            <a:schemeClr val="dk1"/>
                          </a:solidFill>
                          <a:latin typeface="+mj-lt"/>
                          <a:ea typeface="+mn-ea"/>
                          <a:cs typeface="+mn-cs"/>
                        </a:rPr>
                        <a:t>Divisible by 17</a:t>
                      </a:r>
                      <a:endParaRPr lang="hi-IN" sz="2000" dirty="0">
                        <a:latin typeface="+mj-lt"/>
                      </a:endParaRPr>
                    </a:p>
                  </a:txBody>
                  <a:tcPr/>
                </a:tc>
                <a:tc>
                  <a:txBody>
                    <a:bodyPr/>
                    <a:lstStyle/>
                    <a:p>
                      <a:r>
                        <a:rPr lang="en-US" sz="2000" b="0" i="0" u="none" strike="noStrike" kern="1200" baseline="0" dirty="0">
                          <a:solidFill>
                            <a:schemeClr val="dk1"/>
                          </a:solidFill>
                          <a:latin typeface="+mj-lt"/>
                          <a:ea typeface="+mn-ea"/>
                          <a:cs typeface="+mn-cs"/>
                        </a:rPr>
                        <a:t>[Multiply last digit with 5 and subtract it from remaining number in given number, result must be divisible by 17]</a:t>
                      </a:r>
                      <a:endParaRPr lang="hi-IN" sz="2000" dirty="0">
                        <a:latin typeface="+mj-lt"/>
                      </a:endParaRPr>
                    </a:p>
                  </a:txBody>
                  <a:tcPr/>
                </a:tc>
                <a:extLst>
                  <a:ext uri="{0D108BD9-81ED-4DB2-BD59-A6C34878D82A}">
                    <a16:rowId xmlns:a16="http://schemas.microsoft.com/office/drawing/2014/main" val="2902786172"/>
                  </a:ext>
                </a:extLst>
              </a:tr>
              <a:tr h="450831">
                <a:tc>
                  <a:txBody>
                    <a:bodyPr/>
                    <a:lstStyle/>
                    <a:p>
                      <a:r>
                        <a:rPr lang="en-IN" sz="2000" b="0" i="0" u="none" strike="noStrike" kern="1200" baseline="0" dirty="0">
                          <a:solidFill>
                            <a:schemeClr val="dk1"/>
                          </a:solidFill>
                          <a:latin typeface="+mj-lt"/>
                          <a:ea typeface="+mn-ea"/>
                          <a:cs typeface="+mn-cs"/>
                        </a:rPr>
                        <a:t>Divisible by 18</a:t>
                      </a:r>
                      <a:endParaRPr lang="hi-IN" sz="2000" dirty="0">
                        <a:latin typeface="+mj-lt"/>
                      </a:endParaRPr>
                    </a:p>
                  </a:txBody>
                  <a:tcPr/>
                </a:tc>
                <a:tc>
                  <a:txBody>
                    <a:bodyPr/>
                    <a:lstStyle/>
                    <a:p>
                      <a:r>
                        <a:rPr lang="en-US" sz="2000" b="0" i="0" u="none" strike="noStrike" kern="1200" baseline="0" dirty="0">
                          <a:solidFill>
                            <a:schemeClr val="dk1"/>
                          </a:solidFill>
                          <a:latin typeface="+mj-lt"/>
                          <a:ea typeface="+mn-ea"/>
                          <a:cs typeface="+mn-cs"/>
                        </a:rPr>
                        <a:t>[The number should be divisible by 2 and</a:t>
                      </a:r>
                      <a:r>
                        <a:rPr lang="hi-IN" sz="2000" b="0" i="0" u="none" strike="noStrike" kern="1200" baseline="0" dirty="0">
                          <a:solidFill>
                            <a:schemeClr val="dk1"/>
                          </a:solidFill>
                          <a:latin typeface="+mj-lt"/>
                          <a:ea typeface="+mn-ea"/>
                          <a:cs typeface="+mn-cs"/>
                        </a:rPr>
                        <a:t> 9]</a:t>
                      </a:r>
                      <a:endParaRPr lang="hi-IN" sz="2000" dirty="0">
                        <a:latin typeface="+mj-lt"/>
                      </a:endParaRPr>
                    </a:p>
                  </a:txBody>
                  <a:tcPr/>
                </a:tc>
                <a:extLst>
                  <a:ext uri="{0D108BD9-81ED-4DB2-BD59-A6C34878D82A}">
                    <a16:rowId xmlns:a16="http://schemas.microsoft.com/office/drawing/2014/main" val="818363178"/>
                  </a:ext>
                </a:extLst>
              </a:tr>
              <a:tr h="450831">
                <a:tc>
                  <a:txBody>
                    <a:bodyPr/>
                    <a:lstStyle/>
                    <a:p>
                      <a:r>
                        <a:rPr lang="en-IN" sz="2000" b="0" i="0" u="none" strike="noStrike" kern="1200" baseline="0" dirty="0">
                          <a:solidFill>
                            <a:schemeClr val="dk1"/>
                          </a:solidFill>
                          <a:latin typeface="+mj-lt"/>
                          <a:ea typeface="+mn-ea"/>
                          <a:cs typeface="+mn-cs"/>
                        </a:rPr>
                        <a:t>Divisible by 19</a:t>
                      </a:r>
                      <a:endParaRPr lang="hi-IN" sz="2000" dirty="0">
                        <a:latin typeface="+mj-lt"/>
                      </a:endParaRPr>
                    </a:p>
                  </a:txBody>
                  <a:tcPr/>
                </a:tc>
                <a:tc>
                  <a:txBody>
                    <a:bodyPr/>
                    <a:lstStyle/>
                    <a:p>
                      <a:r>
                        <a:rPr lang="en-US" sz="2000" b="0" i="0" u="none" strike="noStrike" kern="1200" baseline="0" dirty="0">
                          <a:solidFill>
                            <a:schemeClr val="dk1"/>
                          </a:solidFill>
                          <a:latin typeface="+mj-lt"/>
                          <a:ea typeface="+mn-ea"/>
                          <a:cs typeface="+mn-cs"/>
                        </a:rPr>
                        <a:t>[Multiply last digit with 2 and add it to remaining number in given number, result must be divisible by 19]</a:t>
                      </a:r>
                      <a:endParaRPr lang="hi-IN" sz="2000" dirty="0">
                        <a:latin typeface="+mj-lt"/>
                      </a:endParaRPr>
                    </a:p>
                  </a:txBody>
                  <a:tcPr/>
                </a:tc>
                <a:extLst>
                  <a:ext uri="{0D108BD9-81ED-4DB2-BD59-A6C34878D82A}">
                    <a16:rowId xmlns:a16="http://schemas.microsoft.com/office/drawing/2014/main" val="1511326969"/>
                  </a:ext>
                </a:extLst>
              </a:tr>
              <a:tr h="450831">
                <a:tc>
                  <a:txBody>
                    <a:bodyPr/>
                    <a:lstStyle/>
                    <a:p>
                      <a:r>
                        <a:rPr lang="en-IN" sz="2000" b="0" i="0" u="none" strike="noStrike" kern="1200" baseline="0" dirty="0">
                          <a:solidFill>
                            <a:schemeClr val="dk1"/>
                          </a:solidFill>
                          <a:latin typeface="+mj-lt"/>
                          <a:ea typeface="+mn-ea"/>
                          <a:cs typeface="+mn-cs"/>
                        </a:rPr>
                        <a:t>Divisible by 20</a:t>
                      </a:r>
                      <a:endParaRPr lang="hi-IN" sz="2000" dirty="0">
                        <a:latin typeface="+mj-lt"/>
                      </a:endParaRPr>
                    </a:p>
                  </a:txBody>
                  <a:tcPr/>
                </a:tc>
                <a:tc>
                  <a:txBody>
                    <a:bodyPr/>
                    <a:lstStyle/>
                    <a:p>
                      <a:r>
                        <a:rPr lang="en-US" sz="2000" b="0" i="0" u="none" strike="noStrike" kern="1200" baseline="0" dirty="0">
                          <a:solidFill>
                            <a:schemeClr val="dk1"/>
                          </a:solidFill>
                          <a:latin typeface="+mj-lt"/>
                          <a:ea typeface="+mn-ea"/>
                          <a:cs typeface="+mn-cs"/>
                        </a:rPr>
                        <a:t>[The number formed by last two digits in given number must be divisible by 20.]</a:t>
                      </a:r>
                      <a:endParaRPr lang="hi-IN" sz="2000" dirty="0">
                        <a:latin typeface="+mj-lt"/>
                      </a:endParaRPr>
                    </a:p>
                  </a:txBody>
                  <a:tcPr/>
                </a:tc>
                <a:extLst>
                  <a:ext uri="{0D108BD9-81ED-4DB2-BD59-A6C34878D82A}">
                    <a16:rowId xmlns:a16="http://schemas.microsoft.com/office/drawing/2014/main" val="58311615"/>
                  </a:ext>
                </a:extLst>
              </a:tr>
            </a:tbl>
          </a:graphicData>
        </a:graphic>
      </p:graphicFrame>
    </p:spTree>
    <p:extLst>
      <p:ext uri="{BB962C8B-B14F-4D97-AF65-F5344CB8AC3E}">
        <p14:creationId xmlns:p14="http://schemas.microsoft.com/office/powerpoint/2010/main" val="264379154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0716F2-2184-44FE-8C8F-28A45D472D6D}"/>
              </a:ext>
            </a:extLst>
          </p:cNvPr>
          <p:cNvSpPr>
            <a:spLocks noGrp="1"/>
          </p:cNvSpPr>
          <p:nvPr>
            <p:ph type="ctrTitle"/>
          </p:nvPr>
        </p:nvSpPr>
        <p:spPr>
          <a:xfrm>
            <a:off x="1828801" y="136525"/>
            <a:ext cx="9890588" cy="777876"/>
          </a:xfrm>
        </p:spPr>
        <p:style>
          <a:lnRef idx="1">
            <a:schemeClr val="accent5"/>
          </a:lnRef>
          <a:fillRef idx="2">
            <a:schemeClr val="accent5"/>
          </a:fillRef>
          <a:effectRef idx="1">
            <a:schemeClr val="accent5"/>
          </a:effectRef>
          <a:fontRef idx="minor">
            <a:schemeClr val="dk1"/>
          </a:fontRef>
        </p:style>
        <p:txBody>
          <a:bodyPr>
            <a:normAutofit/>
          </a:bodyPr>
          <a:lstStyle/>
          <a:p>
            <a:r>
              <a:rPr lang="en-US" sz="2400" b="1" dirty="0"/>
              <a:t>Number System</a:t>
            </a:r>
            <a:r>
              <a:rPr lang="en-US" sz="2400" b="1" dirty="0">
                <a:solidFill>
                  <a:prstClr val="black"/>
                </a:solidFill>
              </a:rPr>
              <a:t> (CO5)</a:t>
            </a:r>
            <a:endParaRPr lang="hi-IN" sz="2400" b="1" dirty="0"/>
          </a:p>
        </p:txBody>
      </p:sp>
      <mc:AlternateContent xmlns:mc="http://schemas.openxmlformats.org/markup-compatibility/2006" xmlns:a14="http://schemas.microsoft.com/office/drawing/2010/main">
        <mc:Choice Requires="a14">
          <p:sp>
            <p:nvSpPr>
              <p:cNvPr id="3" name="Subtitle 2">
                <a:extLst>
                  <a:ext uri="{FF2B5EF4-FFF2-40B4-BE49-F238E27FC236}">
                    <a16:creationId xmlns:a16="http://schemas.microsoft.com/office/drawing/2014/main" id="{5DADA288-0591-41CE-A60B-0AC00CF37ECA}"/>
                  </a:ext>
                </a:extLst>
              </p:cNvPr>
              <p:cNvSpPr>
                <a:spLocks noGrp="1"/>
              </p:cNvSpPr>
              <p:nvPr>
                <p:ph type="subTitle" idx="1"/>
              </p:nvPr>
            </p:nvSpPr>
            <p:spPr>
              <a:xfrm>
                <a:off x="1828800" y="1417834"/>
                <a:ext cx="9890588" cy="4746660"/>
              </a:xfrm>
              <a:ln>
                <a:noFill/>
              </a:ln>
            </p:spPr>
            <p:style>
              <a:lnRef idx="2">
                <a:schemeClr val="accent1"/>
              </a:lnRef>
              <a:fillRef idx="1">
                <a:schemeClr val="lt1"/>
              </a:fillRef>
              <a:effectRef idx="0">
                <a:schemeClr val="accent1"/>
              </a:effectRef>
              <a:fontRef idx="minor">
                <a:schemeClr val="dk1"/>
              </a:fontRef>
            </p:style>
            <p:txBody>
              <a:bodyPr>
                <a:normAutofit/>
              </a:bodyPr>
              <a:lstStyle/>
              <a:p>
                <a:pPr algn="l"/>
                <a:r>
                  <a:rPr lang="en-US" sz="2200" b="1" i="0" dirty="0">
                    <a:solidFill>
                      <a:srgbClr val="333333"/>
                    </a:solidFill>
                    <a:effectLst/>
                  </a:rPr>
                  <a:t> 3. </a:t>
                </a:r>
                <a:r>
                  <a:rPr lang="en-US" sz="2200" b="1" dirty="0">
                    <a:ln w="0"/>
                    <a:solidFill>
                      <a:schemeClr val="tx1"/>
                    </a:solidFill>
                    <a:effectLst>
                      <a:outerShdw blurRad="38100" dist="19050" dir="2700000" algn="tl" rotWithShape="0">
                        <a:schemeClr val="dk1">
                          <a:alpha val="40000"/>
                        </a:schemeClr>
                      </a:outerShdw>
                    </a:effectLst>
                    <a:cs typeface="+mj-cs"/>
                  </a:rPr>
                  <a:t>Division and Remainder Rules:</a:t>
                </a:r>
              </a:p>
              <a:p>
                <a:pPr algn="l"/>
                <a:r>
                  <a:rPr lang="en-US" sz="2200" i="0" u="none" strike="noStrike" baseline="0" dirty="0">
                    <a:ln w="0"/>
                    <a:solidFill>
                      <a:schemeClr val="tx1"/>
                    </a:solidFill>
                    <a:effectLst>
                      <a:outerShdw blurRad="38100" dist="19050" dir="2700000" algn="tl" rotWithShape="0">
                        <a:schemeClr val="dk1">
                          <a:alpha val="40000"/>
                        </a:schemeClr>
                      </a:outerShdw>
                    </a:effectLst>
                  </a:rPr>
                  <a:t>A very basic formula for division rules is:</a:t>
                </a:r>
              </a:p>
              <a:p>
                <a:pPr algn="l"/>
                <a:r>
                  <a:rPr lang="en-IN" sz="2200" i="0" u="none" strike="noStrike" baseline="0" dirty="0">
                    <a:ln w="0"/>
                    <a:solidFill>
                      <a:schemeClr val="tx1"/>
                    </a:solidFill>
                    <a:effectLst>
                      <a:outerShdw blurRad="38100" dist="19050" dir="2700000" algn="tl" rotWithShape="0">
                        <a:schemeClr val="dk1">
                          <a:alpha val="40000"/>
                        </a:schemeClr>
                      </a:outerShdw>
                    </a:effectLst>
                  </a:rPr>
                  <a:t>dividend = ( divisor </a:t>
                </a:r>
                <a14:m>
                  <m:oMath xmlns:m="http://schemas.openxmlformats.org/officeDocument/2006/math">
                    <m:r>
                      <a:rPr lang="en-IN" sz="2200" i="1" u="none" strike="noStrike" baseline="0"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m:t>× </m:t>
                    </m:r>
                  </m:oMath>
                </a14:m>
                <a:r>
                  <a:rPr lang="en-IN" sz="2200" i="0" u="none" strike="noStrike" baseline="0" dirty="0">
                    <a:ln w="0"/>
                    <a:solidFill>
                      <a:schemeClr val="tx1"/>
                    </a:solidFill>
                    <a:effectLst>
                      <a:outerShdw blurRad="38100" dist="19050" dir="2700000" algn="tl" rotWithShape="0">
                        <a:schemeClr val="dk1">
                          <a:alpha val="40000"/>
                        </a:schemeClr>
                      </a:outerShdw>
                    </a:effectLst>
                  </a:rPr>
                  <a:t>quotient ) + remainder</a:t>
                </a:r>
              </a:p>
              <a:p>
                <a:pPr algn="l"/>
                <a:endParaRPr lang="en-IN" sz="2200" dirty="0">
                  <a:ln w="0"/>
                  <a:solidFill>
                    <a:schemeClr val="tx1"/>
                  </a:solidFill>
                  <a:effectLst>
                    <a:outerShdw blurRad="38100" dist="19050" dir="2700000" algn="tl" rotWithShape="0">
                      <a:schemeClr val="dk1">
                        <a:alpha val="40000"/>
                      </a:schemeClr>
                    </a:outerShdw>
                  </a:effectLst>
                </a:endParaRPr>
              </a:p>
              <a:p>
                <a:pPr algn="l"/>
                <a:r>
                  <a:rPr lang="en-US" sz="2200" i="0" u="none" strike="noStrike" baseline="0" dirty="0">
                    <a:ln w="0"/>
                    <a:solidFill>
                      <a:schemeClr val="tx1"/>
                    </a:solidFill>
                    <a:effectLst>
                      <a:outerShdw blurRad="38100" dist="19050" dir="2700000" algn="tl" rotWithShape="0">
                        <a:schemeClr val="dk1">
                          <a:alpha val="40000"/>
                        </a:schemeClr>
                      </a:outerShdw>
                    </a:effectLst>
                  </a:rPr>
                  <a:t>This could be mathematically written in another way:</a:t>
                </a:r>
              </a:p>
              <a:p>
                <a:pPr algn="l"/>
                <a:r>
                  <a:rPr lang="en-IN" sz="2200" i="0" u="none" strike="noStrike" baseline="0" dirty="0">
                    <a:ln w="0"/>
                    <a:solidFill>
                      <a:schemeClr val="tx1"/>
                    </a:solidFill>
                    <a:effectLst>
                      <a:outerShdw blurRad="38100" dist="19050" dir="2700000" algn="tl" rotWithShape="0">
                        <a:schemeClr val="dk1">
                          <a:alpha val="40000"/>
                        </a:schemeClr>
                      </a:outerShdw>
                    </a:effectLst>
                  </a:rPr>
                  <a:t> x = </a:t>
                </a:r>
                <a:r>
                  <a:rPr lang="en-IN" sz="2200" i="0" u="none" strike="noStrike" baseline="0" dirty="0" err="1">
                    <a:ln w="0"/>
                    <a:solidFill>
                      <a:schemeClr val="tx1"/>
                    </a:solidFill>
                    <a:effectLst>
                      <a:outerShdw blurRad="38100" dist="19050" dir="2700000" algn="tl" rotWithShape="0">
                        <a:schemeClr val="dk1">
                          <a:alpha val="40000"/>
                        </a:schemeClr>
                      </a:outerShdw>
                    </a:effectLst>
                  </a:rPr>
                  <a:t>kq</a:t>
                </a:r>
                <a:r>
                  <a:rPr lang="en-IN" sz="2200" i="0" u="none" strike="noStrike" baseline="0" dirty="0">
                    <a:ln w="0"/>
                    <a:solidFill>
                      <a:schemeClr val="tx1"/>
                    </a:solidFill>
                    <a:effectLst>
                      <a:outerShdw blurRad="38100" dist="19050" dir="2700000" algn="tl" rotWithShape="0">
                        <a:schemeClr val="dk1">
                          <a:alpha val="40000"/>
                        </a:schemeClr>
                      </a:outerShdw>
                    </a:effectLst>
                  </a:rPr>
                  <a:t> + r where (x = dividend, k = divisor, q = quotient, r = remainder)</a:t>
                </a:r>
              </a:p>
              <a:p>
                <a:pPr algn="l"/>
                <a:endParaRPr lang="en-IN" sz="2200" dirty="0">
                  <a:ln w="0"/>
                  <a:solidFill>
                    <a:schemeClr val="tx1"/>
                  </a:solidFill>
                  <a:effectLst>
                    <a:outerShdw blurRad="38100" dist="19050" dir="2700000" algn="tl" rotWithShape="0">
                      <a:schemeClr val="dk1">
                        <a:alpha val="40000"/>
                      </a:schemeClr>
                    </a:outerShdw>
                  </a:effectLst>
                </a:endParaRPr>
              </a:p>
              <a:p>
                <a:pPr algn="l"/>
                <a:r>
                  <a:rPr lang="en-US" sz="2200" i="0" dirty="0">
                    <a:ln w="0"/>
                    <a:solidFill>
                      <a:schemeClr val="tx1"/>
                    </a:solidFill>
                    <a:effectLst>
                      <a:outerShdw blurRad="38100" dist="19050" dir="2700000" algn="tl" rotWithShape="0">
                        <a:schemeClr val="dk1">
                          <a:alpha val="40000"/>
                        </a:schemeClr>
                      </a:outerShdw>
                    </a:effectLst>
                  </a:rPr>
                  <a:t> </a:t>
                </a:r>
                <a:endParaRPr lang="hi-IN" sz="2200" dirty="0">
                  <a:ln w="0"/>
                  <a:solidFill>
                    <a:schemeClr val="tx1"/>
                  </a:solidFill>
                  <a:effectLst>
                    <a:outerShdw blurRad="38100" dist="19050" dir="2700000" algn="tl" rotWithShape="0">
                      <a:schemeClr val="dk1">
                        <a:alpha val="40000"/>
                      </a:schemeClr>
                    </a:outerShdw>
                  </a:effectLst>
                  <a:ea typeface="Calibri" panose="020F0502020204030204" pitchFamily="34" charset="0"/>
                  <a:cs typeface="Times New Roman" panose="02020603050405020304" pitchFamily="18" charset="0"/>
                </a:endParaRPr>
              </a:p>
            </p:txBody>
          </p:sp>
        </mc:Choice>
        <mc:Fallback xmlns="">
          <p:sp>
            <p:nvSpPr>
              <p:cNvPr id="3" name="Subtitle 2">
                <a:extLst>
                  <a:ext uri="{FF2B5EF4-FFF2-40B4-BE49-F238E27FC236}">
                    <a16:creationId xmlns:a16="http://schemas.microsoft.com/office/drawing/2014/main" id="{5DADA288-0591-41CE-A60B-0AC00CF37ECA}"/>
                  </a:ext>
                </a:extLst>
              </p:cNvPr>
              <p:cNvSpPr>
                <a:spLocks noGrp="1" noRot="1" noChangeAspect="1" noMove="1" noResize="1" noEditPoints="1" noAdjustHandles="1" noChangeArrowheads="1" noChangeShapeType="1" noTextEdit="1"/>
              </p:cNvSpPr>
              <p:nvPr>
                <p:ph type="subTitle" idx="1"/>
              </p:nvPr>
            </p:nvSpPr>
            <p:spPr>
              <a:xfrm>
                <a:off x="1828800" y="1417834"/>
                <a:ext cx="9890588" cy="4746660"/>
              </a:xfrm>
              <a:blipFill>
                <a:blip r:embed="rId2"/>
                <a:stretch>
                  <a:fillRect l="-925" t="-1157"/>
                </a:stretch>
              </a:blipFill>
              <a:ln>
                <a:noFill/>
              </a:ln>
            </p:spPr>
            <p:txBody>
              <a:bodyPr/>
              <a:lstStyle/>
              <a:p>
                <a:r>
                  <a:rPr lang="en-IN">
                    <a:noFill/>
                  </a:rPr>
                  <a:t> </a:t>
                </a:r>
              </a:p>
            </p:txBody>
          </p:sp>
        </mc:Fallback>
      </mc:AlternateContent>
      <p:sp>
        <p:nvSpPr>
          <p:cNvPr id="4" name="Date Placeholder 3">
            <a:extLst>
              <a:ext uri="{FF2B5EF4-FFF2-40B4-BE49-F238E27FC236}">
                <a16:creationId xmlns:a16="http://schemas.microsoft.com/office/drawing/2014/main" id="{4915E1F9-6495-4902-8F73-B78F6E88E331}"/>
              </a:ext>
            </a:extLst>
          </p:cNvPr>
          <p:cNvSpPr>
            <a:spLocks noGrp="1"/>
          </p:cNvSpPr>
          <p:nvPr>
            <p:ph type="dt" sz="half" idx="10"/>
          </p:nvPr>
        </p:nvSpPr>
        <p:spPr/>
        <p:txBody>
          <a:bodyPr/>
          <a:lstStyle/>
          <a:p>
            <a:fld id="{5BEE6D33-84ED-4251-8494-7606E253AB20}" type="datetime1">
              <a:rPr lang="en-US" smtClean="0"/>
              <a:t>1/6/2023</a:t>
            </a:fld>
            <a:endParaRPr lang="en-US"/>
          </a:p>
        </p:txBody>
      </p:sp>
      <p:sp>
        <p:nvSpPr>
          <p:cNvPr id="5" name="Footer Placeholder 4">
            <a:extLst>
              <a:ext uri="{FF2B5EF4-FFF2-40B4-BE49-F238E27FC236}">
                <a16:creationId xmlns:a16="http://schemas.microsoft.com/office/drawing/2014/main" id="{7C5784F6-A213-42F0-B079-3D80F29425C0}"/>
              </a:ext>
            </a:extLst>
          </p:cNvPr>
          <p:cNvSpPr>
            <a:spLocks noGrp="1"/>
          </p:cNvSpPr>
          <p:nvPr>
            <p:ph type="ftr" sz="quarter" idx="11"/>
          </p:nvPr>
        </p:nvSpPr>
        <p:spPr>
          <a:xfrm>
            <a:off x="2609636" y="6356352"/>
            <a:ext cx="5416764" cy="219110"/>
          </a:xfrm>
        </p:spPr>
        <p:txBody>
          <a:bodyPr/>
          <a:lstStyle/>
          <a:p>
            <a:r>
              <a:rPr lang="en-US"/>
              <a:t>Faculty Name    Dr. Kunti Mishra         Unit Number 5</a:t>
            </a:r>
            <a:endParaRPr lang="en-US" dirty="0"/>
          </a:p>
        </p:txBody>
      </p:sp>
      <p:sp>
        <p:nvSpPr>
          <p:cNvPr id="6" name="Slide Number Placeholder 5">
            <a:extLst>
              <a:ext uri="{FF2B5EF4-FFF2-40B4-BE49-F238E27FC236}">
                <a16:creationId xmlns:a16="http://schemas.microsoft.com/office/drawing/2014/main" id="{48DC2D6A-CF14-4464-9D93-6A6FBB46B158}"/>
              </a:ext>
            </a:extLst>
          </p:cNvPr>
          <p:cNvSpPr>
            <a:spLocks noGrp="1"/>
          </p:cNvSpPr>
          <p:nvPr>
            <p:ph type="sldNum" sz="quarter" idx="12"/>
          </p:nvPr>
        </p:nvSpPr>
        <p:spPr/>
        <p:txBody>
          <a:bodyPr/>
          <a:lstStyle/>
          <a:p>
            <a:fld id="{B6F15528-21DE-4FAA-801E-634DDDAF4B2B}" type="slidenum">
              <a:rPr lang="en-US" smtClean="0"/>
              <a:pPr/>
              <a:t>111</a:t>
            </a:fld>
            <a:endParaRPr lang="en-US"/>
          </a:p>
        </p:txBody>
      </p:sp>
      <p:pic>
        <p:nvPicPr>
          <p:cNvPr id="16" name="Picture 15">
            <a:extLst>
              <a:ext uri="{FF2B5EF4-FFF2-40B4-BE49-F238E27FC236}">
                <a16:creationId xmlns:a16="http://schemas.microsoft.com/office/drawing/2014/main" id="{BD9FBC6D-341D-403F-A367-130B734607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 y="136524"/>
            <a:ext cx="1295400" cy="705957"/>
          </a:xfrm>
          <a:prstGeom prst="rect">
            <a:avLst/>
          </a:prstGeom>
        </p:spPr>
      </p:pic>
    </p:spTree>
    <p:extLst>
      <p:ext uri="{BB962C8B-B14F-4D97-AF65-F5344CB8AC3E}">
        <p14:creationId xmlns:p14="http://schemas.microsoft.com/office/powerpoint/2010/main" val="93764000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0716F2-2184-44FE-8C8F-28A45D472D6D}"/>
              </a:ext>
            </a:extLst>
          </p:cNvPr>
          <p:cNvSpPr>
            <a:spLocks noGrp="1"/>
          </p:cNvSpPr>
          <p:nvPr>
            <p:ph type="ctrTitle"/>
          </p:nvPr>
        </p:nvSpPr>
        <p:spPr>
          <a:xfrm>
            <a:off x="1828801" y="136525"/>
            <a:ext cx="9890588" cy="777876"/>
          </a:xfrm>
        </p:spPr>
        <p:style>
          <a:lnRef idx="1">
            <a:schemeClr val="accent5"/>
          </a:lnRef>
          <a:fillRef idx="2">
            <a:schemeClr val="accent5"/>
          </a:fillRef>
          <a:effectRef idx="1">
            <a:schemeClr val="accent5"/>
          </a:effectRef>
          <a:fontRef idx="minor">
            <a:schemeClr val="dk1"/>
          </a:fontRef>
        </p:style>
        <p:txBody>
          <a:bodyPr>
            <a:normAutofit/>
          </a:bodyPr>
          <a:lstStyle/>
          <a:p>
            <a:r>
              <a:rPr lang="en-US" sz="2400" b="1" dirty="0"/>
              <a:t>Number System</a:t>
            </a:r>
            <a:r>
              <a:rPr lang="en-US" sz="2400" b="1" dirty="0">
                <a:solidFill>
                  <a:prstClr val="black"/>
                </a:solidFill>
              </a:rPr>
              <a:t> (CO5)</a:t>
            </a:r>
            <a:endParaRPr lang="hi-IN" sz="2400" b="1" dirty="0"/>
          </a:p>
        </p:txBody>
      </p:sp>
      <mc:AlternateContent xmlns:mc="http://schemas.openxmlformats.org/markup-compatibility/2006" xmlns:a14="http://schemas.microsoft.com/office/drawing/2010/main">
        <mc:Choice Requires="a14">
          <p:sp>
            <p:nvSpPr>
              <p:cNvPr id="3" name="Subtitle 2">
                <a:extLst>
                  <a:ext uri="{FF2B5EF4-FFF2-40B4-BE49-F238E27FC236}">
                    <a16:creationId xmlns:a16="http://schemas.microsoft.com/office/drawing/2014/main" id="{5DADA288-0591-41CE-A60B-0AC00CF37ECA}"/>
                  </a:ext>
                </a:extLst>
              </p:cNvPr>
              <p:cNvSpPr>
                <a:spLocks noGrp="1"/>
              </p:cNvSpPr>
              <p:nvPr>
                <p:ph type="subTitle" idx="1"/>
              </p:nvPr>
            </p:nvSpPr>
            <p:spPr>
              <a:xfrm>
                <a:off x="1828800" y="1417834"/>
                <a:ext cx="9890588" cy="4746660"/>
              </a:xfrm>
              <a:ln>
                <a:noFill/>
              </a:ln>
            </p:spPr>
            <p:style>
              <a:lnRef idx="2">
                <a:schemeClr val="accent1"/>
              </a:lnRef>
              <a:fillRef idx="1">
                <a:schemeClr val="lt1"/>
              </a:fillRef>
              <a:effectRef idx="0">
                <a:schemeClr val="accent1"/>
              </a:effectRef>
              <a:fontRef idx="minor">
                <a:schemeClr val="dk1"/>
              </a:fontRef>
            </p:style>
            <p:txBody>
              <a:bodyPr>
                <a:normAutofit/>
              </a:bodyPr>
              <a:lstStyle/>
              <a:p>
                <a:pPr marL="342900" indent="-342900" algn="l">
                  <a:buFont typeface="Arial" panose="020B0604020202020204" pitchFamily="34" charset="0"/>
                  <a:buChar char="•"/>
                </a:pPr>
                <a:r>
                  <a:rPr lang="en-US" sz="2200" b="1" i="0" dirty="0">
                    <a:ln w="0"/>
                    <a:solidFill>
                      <a:schemeClr val="tx1"/>
                    </a:solidFill>
                    <a:effectLst>
                      <a:outerShdw blurRad="38100" dist="19050" dir="2700000" algn="tl" rotWithShape="0">
                        <a:schemeClr val="dk1">
                          <a:alpha val="40000"/>
                        </a:schemeClr>
                      </a:outerShdw>
                    </a:effectLst>
                  </a:rPr>
                  <a:t>Method to find the number of different divisors of any composite number </a:t>
                </a:r>
                <a14:m>
                  <m:oMath xmlns:m="http://schemas.openxmlformats.org/officeDocument/2006/math">
                    <m:r>
                      <a:rPr lang="en-US" sz="2200" b="1"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𝑵</m:t>
                    </m:r>
                  </m:oMath>
                </a14:m>
                <a:r>
                  <a:rPr lang="en-US" sz="2200" b="1" i="0" dirty="0">
                    <a:ln w="0"/>
                    <a:solidFill>
                      <a:schemeClr val="tx1"/>
                    </a:solidFill>
                    <a:effectLst>
                      <a:outerShdw blurRad="38100" dist="19050" dir="2700000" algn="tl" rotWithShape="0">
                        <a:schemeClr val="dk1">
                          <a:alpha val="40000"/>
                        </a:schemeClr>
                      </a:outerShdw>
                    </a:effectLst>
                  </a:rPr>
                  <a:t>:</a:t>
                </a:r>
              </a:p>
              <a:p>
                <a:pPr marL="342900" indent="-342900" algn="l">
                  <a:buFont typeface="Arial" panose="020B0604020202020204" pitchFamily="34" charset="0"/>
                  <a:buChar char="•"/>
                </a:pPr>
                <a:r>
                  <a:rPr lang="en-US" sz="2200" b="1" i="0" dirty="0">
                    <a:ln w="0"/>
                    <a:solidFill>
                      <a:schemeClr val="tx1"/>
                    </a:solidFill>
                    <a:effectLst>
                      <a:outerShdw blurRad="38100" dist="19050" dir="2700000" algn="tl" rotWithShape="0">
                        <a:schemeClr val="dk1">
                          <a:alpha val="40000"/>
                        </a:schemeClr>
                      </a:outerShdw>
                    </a:effectLst>
                  </a:rPr>
                  <a:t>STEP I</a:t>
                </a:r>
                <a:r>
                  <a:rPr lang="en-US" sz="2200" i="0" dirty="0">
                    <a:ln w="0"/>
                    <a:solidFill>
                      <a:schemeClr val="tx1"/>
                    </a:solidFill>
                    <a:effectLst>
                      <a:outerShdw blurRad="38100" dist="19050" dir="2700000" algn="tl" rotWithShape="0">
                        <a:schemeClr val="dk1">
                          <a:alpha val="40000"/>
                        </a:schemeClr>
                      </a:outerShdw>
                    </a:effectLst>
                  </a:rPr>
                  <a:t>: Express </a:t>
                </a:r>
                <a14:m>
                  <m:oMath xmlns:m="http://schemas.openxmlformats.org/officeDocument/2006/math">
                    <m:r>
                      <a:rPr lang="en-US" sz="220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𝑵</m:t>
                    </m:r>
                  </m:oMath>
                </a14:m>
                <a:r>
                  <a:rPr lang="en-US" sz="2200" i="0" dirty="0">
                    <a:ln w="0"/>
                    <a:solidFill>
                      <a:schemeClr val="tx1"/>
                    </a:solidFill>
                    <a:effectLst>
                      <a:outerShdw blurRad="38100" dist="19050" dir="2700000" algn="tl" rotWithShape="0">
                        <a:schemeClr val="dk1">
                          <a:alpha val="40000"/>
                        </a:schemeClr>
                      </a:outerShdw>
                    </a:effectLst>
                  </a:rPr>
                  <a:t> as a product of prime numbers as.</a:t>
                </a:r>
              </a:p>
              <a:p>
                <a:pPr algn="l"/>
                <a14:m>
                  <m:oMathPara xmlns:m="http://schemas.openxmlformats.org/officeDocument/2006/math">
                    <m:oMathParaPr>
                      <m:jc m:val="center"/>
                    </m:oMathParaPr>
                    <m:oMath xmlns:m="http://schemas.openxmlformats.org/officeDocument/2006/math">
                      <m:r>
                        <a:rPr lang="en-US" sz="220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𝑵</m:t>
                      </m:r>
                      <m:r>
                        <a:rPr lang="en-US" sz="220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m:t>
                      </m:r>
                      <m:sSup>
                        <m:sSupPr>
                          <m:ctrlPr>
                            <a:rPr lang="en-US" sz="220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ctrlPr>
                        </m:sSupPr>
                        <m:e>
                          <m:r>
                            <a:rPr lang="en-US" sz="220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𝒙</m:t>
                          </m:r>
                        </m:e>
                        <m:sup>
                          <m:r>
                            <a:rPr lang="en-US" sz="220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𝒂</m:t>
                          </m:r>
                        </m:sup>
                      </m:sSup>
                      <m:r>
                        <a:rPr lang="en-US" sz="220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m:t>×</m:t>
                      </m:r>
                      <m:sSup>
                        <m:sSupPr>
                          <m:ctrlPr>
                            <a:rPr lang="en-US" sz="220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m:ctrlPr>
                        </m:sSupPr>
                        <m:e>
                          <m:r>
                            <a:rPr lang="en-US" sz="220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m:t>𝒚</m:t>
                          </m:r>
                        </m:e>
                        <m:sup>
                          <m:r>
                            <a:rPr lang="en-US" sz="220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m:t>𝒃</m:t>
                          </m:r>
                        </m:sup>
                      </m:sSup>
                      <m:r>
                        <a:rPr lang="en-US" sz="220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m:t>×</m:t>
                      </m:r>
                      <m:sSup>
                        <m:sSupPr>
                          <m:ctrlPr>
                            <a:rPr lang="en-US" sz="220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m:ctrlPr>
                        </m:sSupPr>
                        <m:e>
                          <m:r>
                            <a:rPr lang="en-US" sz="220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m:t>𝒛</m:t>
                          </m:r>
                        </m:e>
                        <m:sup>
                          <m:r>
                            <a:rPr lang="en-US" sz="220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m:t>𝒄</m:t>
                          </m:r>
                        </m:sup>
                      </m:sSup>
                    </m:oMath>
                  </m:oMathPara>
                </a14:m>
                <a:endParaRPr lang="en-US" sz="2200" i="0" dirty="0">
                  <a:ln w="0"/>
                  <a:solidFill>
                    <a:schemeClr val="tx1"/>
                  </a:solidFill>
                  <a:effectLst>
                    <a:outerShdw blurRad="38100" dist="19050" dir="2700000" algn="tl" rotWithShape="0">
                      <a:schemeClr val="dk1">
                        <a:alpha val="40000"/>
                      </a:schemeClr>
                    </a:outerShdw>
                  </a:effectLst>
                  <a:ea typeface="Cambria Math" panose="02040503050406030204" pitchFamily="18" charset="0"/>
                </a:endParaRPr>
              </a:p>
              <a:p>
                <a:pPr marL="342900" indent="-342900" algn="l">
                  <a:buFont typeface="Arial" panose="020B0604020202020204" pitchFamily="34" charset="0"/>
                  <a:buChar char="•"/>
                </a:pPr>
                <a:r>
                  <a:rPr lang="en-US" sz="2200" b="1" i="0" dirty="0">
                    <a:ln w="0"/>
                    <a:solidFill>
                      <a:schemeClr val="tx1"/>
                    </a:solidFill>
                    <a:effectLst>
                      <a:outerShdw blurRad="38100" dist="19050" dir="2700000" algn="tl" rotWithShape="0">
                        <a:schemeClr val="dk1">
                          <a:alpha val="40000"/>
                        </a:schemeClr>
                      </a:outerShdw>
                    </a:effectLst>
                  </a:rPr>
                  <a:t>STEP II: </a:t>
                </a:r>
                <a:r>
                  <a:rPr lang="en-US" sz="2200" i="0" dirty="0">
                    <a:ln w="0"/>
                    <a:solidFill>
                      <a:schemeClr val="tx1"/>
                    </a:solidFill>
                    <a:effectLst>
                      <a:outerShdw blurRad="38100" dist="19050" dir="2700000" algn="tl" rotWithShape="0">
                        <a:schemeClr val="dk1">
                          <a:alpha val="40000"/>
                        </a:schemeClr>
                      </a:outerShdw>
                    </a:effectLst>
                  </a:rPr>
                  <a:t>Number of different divisors </a:t>
                </a:r>
                <a14:m>
                  <m:oMath xmlns:m="http://schemas.openxmlformats.org/officeDocument/2006/math">
                    <m:r>
                      <a:rPr lang="en-US" sz="220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m:t>
                    </m:r>
                    <m:r>
                      <a:rPr lang="en-US" sz="220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𝒂</m:t>
                    </m:r>
                    <m:r>
                      <a:rPr lang="en-US" sz="220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m:t>
                    </m:r>
                    <m:r>
                      <a:rPr lang="en-US" sz="220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𝟏</m:t>
                    </m:r>
                    <m:r>
                      <a:rPr lang="en-US" sz="220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m:t>
                    </m:r>
                    <m:r>
                      <a:rPr lang="en-US" sz="220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𝒃</m:t>
                    </m:r>
                    <m:r>
                      <a:rPr lang="en-US" sz="220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m:t>
                    </m:r>
                    <m:r>
                      <a:rPr lang="en-US" sz="220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𝟏</m:t>
                    </m:r>
                    <m:r>
                      <a:rPr lang="en-US" sz="220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m:t>
                    </m:r>
                    <m:r>
                      <a:rPr lang="en-US" sz="220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𝒄</m:t>
                    </m:r>
                    <m:r>
                      <a:rPr lang="en-US" sz="220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m:t>
                    </m:r>
                    <m:r>
                      <a:rPr lang="en-US" sz="220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𝟏</m:t>
                    </m:r>
                    <m:r>
                      <a:rPr lang="en-US" sz="220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m:t>
                    </m:r>
                  </m:oMath>
                </a14:m>
                <a:endParaRPr lang="en-US" sz="2200" i="0" dirty="0">
                  <a:ln w="0"/>
                  <a:solidFill>
                    <a:schemeClr val="tx1"/>
                  </a:solidFill>
                  <a:effectLst>
                    <a:outerShdw blurRad="38100" dist="19050" dir="2700000" algn="tl" rotWithShape="0">
                      <a:schemeClr val="dk1">
                        <a:alpha val="40000"/>
                      </a:schemeClr>
                    </a:outerShdw>
                  </a:effectLst>
                </a:endParaRPr>
              </a:p>
            </p:txBody>
          </p:sp>
        </mc:Choice>
        <mc:Fallback xmlns="">
          <p:sp>
            <p:nvSpPr>
              <p:cNvPr id="3" name="Subtitle 2">
                <a:extLst>
                  <a:ext uri="{FF2B5EF4-FFF2-40B4-BE49-F238E27FC236}">
                    <a16:creationId xmlns:a16="http://schemas.microsoft.com/office/drawing/2014/main" id="{5DADA288-0591-41CE-A60B-0AC00CF37ECA}"/>
                  </a:ext>
                </a:extLst>
              </p:cNvPr>
              <p:cNvSpPr>
                <a:spLocks noGrp="1" noRot="1" noChangeAspect="1" noMove="1" noResize="1" noEditPoints="1" noAdjustHandles="1" noChangeArrowheads="1" noChangeShapeType="1" noTextEdit="1"/>
              </p:cNvSpPr>
              <p:nvPr>
                <p:ph type="subTitle" idx="1"/>
              </p:nvPr>
            </p:nvSpPr>
            <p:spPr>
              <a:xfrm>
                <a:off x="1828800" y="1417834"/>
                <a:ext cx="9890588" cy="4746660"/>
              </a:xfrm>
              <a:blipFill>
                <a:blip r:embed="rId2"/>
                <a:stretch>
                  <a:fillRect l="-801" t="-1157"/>
                </a:stretch>
              </a:blipFill>
              <a:ln>
                <a:noFill/>
              </a:ln>
            </p:spPr>
            <p:txBody>
              <a:bodyPr/>
              <a:lstStyle/>
              <a:p>
                <a:r>
                  <a:rPr lang="en-IN">
                    <a:noFill/>
                  </a:rPr>
                  <a:t> </a:t>
                </a:r>
              </a:p>
            </p:txBody>
          </p:sp>
        </mc:Fallback>
      </mc:AlternateContent>
      <p:sp>
        <p:nvSpPr>
          <p:cNvPr id="4" name="Date Placeholder 3">
            <a:extLst>
              <a:ext uri="{FF2B5EF4-FFF2-40B4-BE49-F238E27FC236}">
                <a16:creationId xmlns:a16="http://schemas.microsoft.com/office/drawing/2014/main" id="{4915E1F9-6495-4902-8F73-B78F6E88E331}"/>
              </a:ext>
            </a:extLst>
          </p:cNvPr>
          <p:cNvSpPr>
            <a:spLocks noGrp="1"/>
          </p:cNvSpPr>
          <p:nvPr>
            <p:ph type="dt" sz="half" idx="10"/>
          </p:nvPr>
        </p:nvSpPr>
        <p:spPr/>
        <p:txBody>
          <a:bodyPr/>
          <a:lstStyle/>
          <a:p>
            <a:fld id="{8E5ED3EA-4366-47EE-B132-B30D80905036}" type="datetime1">
              <a:rPr lang="en-US" smtClean="0"/>
              <a:t>1/6/2023</a:t>
            </a:fld>
            <a:endParaRPr lang="en-US"/>
          </a:p>
        </p:txBody>
      </p:sp>
      <p:sp>
        <p:nvSpPr>
          <p:cNvPr id="5" name="Footer Placeholder 4">
            <a:extLst>
              <a:ext uri="{FF2B5EF4-FFF2-40B4-BE49-F238E27FC236}">
                <a16:creationId xmlns:a16="http://schemas.microsoft.com/office/drawing/2014/main" id="{7C5784F6-A213-42F0-B079-3D80F29425C0}"/>
              </a:ext>
            </a:extLst>
          </p:cNvPr>
          <p:cNvSpPr>
            <a:spLocks noGrp="1"/>
          </p:cNvSpPr>
          <p:nvPr>
            <p:ph type="ftr" sz="quarter" idx="11"/>
          </p:nvPr>
        </p:nvSpPr>
        <p:spPr>
          <a:xfrm>
            <a:off x="2609636" y="6356352"/>
            <a:ext cx="5416764" cy="219110"/>
          </a:xfrm>
        </p:spPr>
        <p:txBody>
          <a:bodyPr/>
          <a:lstStyle/>
          <a:p>
            <a:r>
              <a:rPr lang="en-US"/>
              <a:t>Faculty Name    Dr. Kunti Mishra         Unit Number 5</a:t>
            </a:r>
            <a:endParaRPr lang="en-US" dirty="0"/>
          </a:p>
        </p:txBody>
      </p:sp>
      <p:sp>
        <p:nvSpPr>
          <p:cNvPr id="6" name="Slide Number Placeholder 5">
            <a:extLst>
              <a:ext uri="{FF2B5EF4-FFF2-40B4-BE49-F238E27FC236}">
                <a16:creationId xmlns:a16="http://schemas.microsoft.com/office/drawing/2014/main" id="{48DC2D6A-CF14-4464-9D93-6A6FBB46B158}"/>
              </a:ext>
            </a:extLst>
          </p:cNvPr>
          <p:cNvSpPr>
            <a:spLocks noGrp="1"/>
          </p:cNvSpPr>
          <p:nvPr>
            <p:ph type="sldNum" sz="quarter" idx="12"/>
          </p:nvPr>
        </p:nvSpPr>
        <p:spPr/>
        <p:txBody>
          <a:bodyPr/>
          <a:lstStyle/>
          <a:p>
            <a:fld id="{B6F15528-21DE-4FAA-801E-634DDDAF4B2B}" type="slidenum">
              <a:rPr lang="en-US" smtClean="0"/>
              <a:pPr/>
              <a:t>112</a:t>
            </a:fld>
            <a:endParaRPr lang="en-US"/>
          </a:p>
        </p:txBody>
      </p:sp>
      <p:pic>
        <p:nvPicPr>
          <p:cNvPr id="16" name="Picture 15">
            <a:extLst>
              <a:ext uri="{FF2B5EF4-FFF2-40B4-BE49-F238E27FC236}">
                <a16:creationId xmlns:a16="http://schemas.microsoft.com/office/drawing/2014/main" id="{BD9FBC6D-341D-403F-A367-130B734607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 y="136524"/>
            <a:ext cx="1295400" cy="705957"/>
          </a:xfrm>
          <a:prstGeom prst="rect">
            <a:avLst/>
          </a:prstGeom>
        </p:spPr>
      </p:pic>
    </p:spTree>
    <p:extLst>
      <p:ext uri="{BB962C8B-B14F-4D97-AF65-F5344CB8AC3E}">
        <p14:creationId xmlns:p14="http://schemas.microsoft.com/office/powerpoint/2010/main" val="169622375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0716F2-2184-44FE-8C8F-28A45D472D6D}"/>
              </a:ext>
            </a:extLst>
          </p:cNvPr>
          <p:cNvSpPr>
            <a:spLocks noGrp="1"/>
          </p:cNvSpPr>
          <p:nvPr>
            <p:ph type="ctrTitle"/>
          </p:nvPr>
        </p:nvSpPr>
        <p:spPr>
          <a:xfrm>
            <a:off x="1828801" y="136525"/>
            <a:ext cx="9890588" cy="777876"/>
          </a:xfrm>
        </p:spPr>
        <p:style>
          <a:lnRef idx="1">
            <a:schemeClr val="accent5"/>
          </a:lnRef>
          <a:fillRef idx="2">
            <a:schemeClr val="accent5"/>
          </a:fillRef>
          <a:effectRef idx="1">
            <a:schemeClr val="accent5"/>
          </a:effectRef>
          <a:fontRef idx="minor">
            <a:schemeClr val="dk1"/>
          </a:fontRef>
        </p:style>
        <p:txBody>
          <a:bodyPr>
            <a:normAutofit/>
          </a:bodyPr>
          <a:lstStyle/>
          <a:p>
            <a:r>
              <a:rPr lang="en-US" sz="2400" b="1" dirty="0"/>
              <a:t>Number System</a:t>
            </a:r>
            <a:r>
              <a:rPr lang="en-US" sz="2400" b="1" dirty="0">
                <a:solidFill>
                  <a:prstClr val="black"/>
                </a:solidFill>
              </a:rPr>
              <a:t> (CO5)</a:t>
            </a:r>
            <a:endParaRPr lang="hi-IN" sz="2400" b="1" dirty="0"/>
          </a:p>
        </p:txBody>
      </p:sp>
      <mc:AlternateContent xmlns:mc="http://schemas.openxmlformats.org/markup-compatibility/2006" xmlns:a14="http://schemas.microsoft.com/office/drawing/2010/main">
        <mc:Choice Requires="a14">
          <p:sp>
            <p:nvSpPr>
              <p:cNvPr id="3" name="Subtitle 2">
                <a:extLst>
                  <a:ext uri="{FF2B5EF4-FFF2-40B4-BE49-F238E27FC236}">
                    <a16:creationId xmlns:a16="http://schemas.microsoft.com/office/drawing/2014/main" id="{5DADA288-0591-41CE-A60B-0AC00CF37ECA}"/>
                  </a:ext>
                </a:extLst>
              </p:cNvPr>
              <p:cNvSpPr>
                <a:spLocks noGrp="1"/>
              </p:cNvSpPr>
              <p:nvPr>
                <p:ph type="subTitle" idx="1"/>
              </p:nvPr>
            </p:nvSpPr>
            <p:spPr>
              <a:xfrm>
                <a:off x="1828800" y="1468634"/>
                <a:ext cx="9890588" cy="4746660"/>
              </a:xfrm>
              <a:ln>
                <a:noFill/>
              </a:ln>
            </p:spPr>
            <p:style>
              <a:lnRef idx="2">
                <a:schemeClr val="accent1"/>
              </a:lnRef>
              <a:fillRef idx="1">
                <a:schemeClr val="lt1"/>
              </a:fillRef>
              <a:effectRef idx="0">
                <a:schemeClr val="accent1"/>
              </a:effectRef>
              <a:fontRef idx="minor">
                <a:schemeClr val="dk1"/>
              </a:fontRef>
            </p:style>
            <p:txBody>
              <a:bodyPr>
                <a:normAutofit/>
              </a:bodyPr>
              <a:lstStyle/>
              <a:p>
                <a:pPr algn="l"/>
                <a:r>
                  <a:rPr lang="en-US" sz="2200" b="1" dirty="0">
                    <a:ln w="0"/>
                    <a:solidFill>
                      <a:schemeClr val="tx1"/>
                    </a:solidFill>
                    <a:effectLst>
                      <a:outerShdw blurRad="38100" dist="19050" dir="2700000" algn="tl" rotWithShape="0">
                        <a:schemeClr val="dk1">
                          <a:alpha val="40000"/>
                        </a:schemeClr>
                      </a:outerShdw>
                    </a:effectLst>
                  </a:rPr>
                  <a:t>REMAINDER THEOREM: </a:t>
                </a:r>
              </a:p>
              <a:p>
                <a:pPr marL="342900" indent="-342900" algn="l">
                  <a:buFont typeface="Arial" panose="020B0604020202020204" pitchFamily="34" charset="0"/>
                  <a:buChar char="•"/>
                </a:pPr>
                <a:r>
                  <a:rPr lang="en-US" sz="2200" dirty="0">
                    <a:ln w="0"/>
                    <a:solidFill>
                      <a:schemeClr val="tx1"/>
                    </a:solidFill>
                    <a:effectLst>
                      <a:outerShdw blurRad="38100" dist="19050" dir="2700000" algn="tl" rotWithShape="0">
                        <a:schemeClr val="dk1">
                          <a:alpha val="40000"/>
                        </a:schemeClr>
                      </a:outerShdw>
                    </a:effectLst>
                  </a:rPr>
                  <a:t>Remainder of expression </a:t>
                </a:r>
                <a14:m>
                  <m:oMath xmlns:m="http://schemas.openxmlformats.org/officeDocument/2006/math">
                    <m:r>
                      <a:rPr lang="en-US" sz="2200" b="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m:t>
                    </m:r>
                    <m:f>
                      <m:fPr>
                        <m:ctrlPr>
                          <a:rPr lang="en-US" sz="2200" b="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ctrlPr>
                      </m:fPr>
                      <m:num>
                        <m:r>
                          <a:rPr lang="en-US" sz="2200" b="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𝑎</m:t>
                        </m:r>
                        <m:r>
                          <a:rPr lang="en-US" sz="2200" b="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m:t>×</m:t>
                        </m:r>
                        <m:r>
                          <a:rPr lang="en-US" sz="2200" b="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m:t>𝑏</m:t>
                        </m:r>
                        <m:r>
                          <a:rPr lang="en-US" sz="2200" b="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m:t>×</m:t>
                        </m:r>
                        <m:r>
                          <a:rPr lang="en-US" sz="2200" b="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m:t>𝑐</m:t>
                        </m:r>
                      </m:num>
                      <m:den>
                        <m:r>
                          <a:rPr lang="en-US" sz="2200" b="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𝑛</m:t>
                        </m:r>
                      </m:den>
                    </m:f>
                  </m:oMath>
                </a14:m>
                <a:r>
                  <a:rPr lang="en-US" sz="2200" dirty="0">
                    <a:ln w="0"/>
                    <a:solidFill>
                      <a:schemeClr val="tx1"/>
                    </a:solidFill>
                    <a:effectLst>
                      <a:outerShdw blurRad="38100" dist="19050" dir="2700000" algn="tl" rotWithShape="0">
                        <a:schemeClr val="dk1">
                          <a:alpha val="40000"/>
                        </a:schemeClr>
                      </a:outerShdw>
                    </a:effectLst>
                  </a:rPr>
                  <a:t> is equal to remainder of expression </a:t>
                </a:r>
                <a14:m>
                  <m:oMath xmlns:m="http://schemas.openxmlformats.org/officeDocument/2006/math">
                    <m:f>
                      <m:fPr>
                        <m:ctrlPr>
                          <a:rPr lang="en-US" sz="220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ctrlPr>
                      </m:fPr>
                      <m:num>
                        <m:sSub>
                          <m:sSubPr>
                            <m:ctrlPr>
                              <a:rPr lang="en-US" sz="220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ctrlPr>
                          </m:sSubPr>
                          <m:e>
                            <m:r>
                              <a:rPr lang="en-US" sz="2200" b="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𝑎</m:t>
                            </m:r>
                          </m:e>
                          <m:sub>
                            <m:r>
                              <a:rPr lang="en-US" sz="2200" b="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𝑟</m:t>
                            </m:r>
                          </m:sub>
                        </m:sSub>
                        <m:r>
                          <a:rPr lang="en-US" sz="220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m:t>×</m:t>
                        </m:r>
                        <m:sSub>
                          <m:sSubPr>
                            <m:ctrlPr>
                              <a:rPr lang="en-US" sz="2200" i="1">
                                <a:ln w="0"/>
                                <a:solidFill>
                                  <a:schemeClr val="tx1"/>
                                </a:solidFill>
                                <a:effectLst>
                                  <a:outerShdw blurRad="38100" dist="19050" dir="2700000" algn="tl" rotWithShape="0">
                                    <a:schemeClr val="dk1">
                                      <a:alpha val="40000"/>
                                    </a:schemeClr>
                                  </a:outerShdw>
                                </a:effectLst>
                                <a:latin typeface="Cambria Math" panose="02040503050406030204" pitchFamily="18" charset="0"/>
                              </a:rPr>
                            </m:ctrlPr>
                          </m:sSubPr>
                          <m:e>
                            <m:r>
                              <a:rPr lang="en-US" sz="2200" b="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𝑏</m:t>
                            </m:r>
                          </m:e>
                          <m:sub>
                            <m:r>
                              <a:rPr lang="en-US" sz="2200" i="1">
                                <a:ln w="0"/>
                                <a:solidFill>
                                  <a:schemeClr val="tx1"/>
                                </a:solidFill>
                                <a:effectLst>
                                  <a:outerShdw blurRad="38100" dist="19050" dir="2700000" algn="tl" rotWithShape="0">
                                    <a:schemeClr val="dk1">
                                      <a:alpha val="40000"/>
                                    </a:schemeClr>
                                  </a:outerShdw>
                                </a:effectLst>
                                <a:latin typeface="Cambria Math" panose="02040503050406030204" pitchFamily="18" charset="0"/>
                              </a:rPr>
                              <m:t>𝑟</m:t>
                            </m:r>
                          </m:sub>
                        </m:sSub>
                        <m:r>
                          <a:rPr lang="en-US" sz="220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m:t>×</m:t>
                        </m:r>
                        <m:sSub>
                          <m:sSubPr>
                            <m:ctrlPr>
                              <a:rPr lang="en-US" sz="2200" i="1">
                                <a:ln w="0"/>
                                <a:solidFill>
                                  <a:schemeClr val="tx1"/>
                                </a:solidFill>
                                <a:effectLst>
                                  <a:outerShdw blurRad="38100" dist="19050" dir="2700000" algn="tl" rotWithShape="0">
                                    <a:schemeClr val="dk1">
                                      <a:alpha val="40000"/>
                                    </a:schemeClr>
                                  </a:outerShdw>
                                </a:effectLst>
                                <a:latin typeface="Cambria Math" panose="02040503050406030204" pitchFamily="18" charset="0"/>
                              </a:rPr>
                            </m:ctrlPr>
                          </m:sSubPr>
                          <m:e>
                            <m:r>
                              <a:rPr lang="en-US" sz="2200" b="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𝑐</m:t>
                            </m:r>
                          </m:e>
                          <m:sub>
                            <m:r>
                              <a:rPr lang="en-US" sz="2200" i="1">
                                <a:ln w="0"/>
                                <a:solidFill>
                                  <a:schemeClr val="tx1"/>
                                </a:solidFill>
                                <a:effectLst>
                                  <a:outerShdw blurRad="38100" dist="19050" dir="2700000" algn="tl" rotWithShape="0">
                                    <a:schemeClr val="dk1">
                                      <a:alpha val="40000"/>
                                    </a:schemeClr>
                                  </a:outerShdw>
                                </a:effectLst>
                                <a:latin typeface="Cambria Math" panose="02040503050406030204" pitchFamily="18" charset="0"/>
                              </a:rPr>
                              <m:t>𝑟</m:t>
                            </m:r>
                          </m:sub>
                        </m:sSub>
                      </m:num>
                      <m:den>
                        <m:r>
                          <a:rPr lang="en-US" sz="2200" b="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𝑛</m:t>
                        </m:r>
                      </m:den>
                    </m:f>
                  </m:oMath>
                </a14:m>
                <a:r>
                  <a:rPr lang="en-US" sz="2200" dirty="0">
                    <a:ln w="0"/>
                    <a:solidFill>
                      <a:schemeClr val="tx1"/>
                    </a:solidFill>
                    <a:effectLst>
                      <a:outerShdw blurRad="38100" dist="19050" dir="2700000" algn="tl" rotWithShape="0">
                        <a:schemeClr val="dk1">
                          <a:alpha val="40000"/>
                        </a:schemeClr>
                      </a:outerShdw>
                    </a:effectLst>
                  </a:rPr>
                  <a:t> </a:t>
                </a:r>
              </a:p>
              <a:p>
                <a:pPr algn="l"/>
                <a:r>
                  <a:rPr lang="en-US" sz="2200" dirty="0">
                    <a:ln w="0"/>
                    <a:solidFill>
                      <a:schemeClr val="tx1"/>
                    </a:solidFill>
                    <a:effectLst>
                      <a:outerShdw blurRad="38100" dist="19050" dir="2700000" algn="tl" rotWithShape="0">
                        <a:schemeClr val="dk1">
                          <a:alpha val="40000"/>
                        </a:schemeClr>
                      </a:outerShdw>
                    </a:effectLst>
                  </a:rPr>
                  <a:t>Where </a:t>
                </a:r>
                <a:endParaRPr lang="en-US" sz="2200" i="1" dirty="0">
                  <a:ln w="0"/>
                  <a:solidFill>
                    <a:schemeClr val="tx1"/>
                  </a:solidFill>
                  <a:effectLst>
                    <a:outerShdw blurRad="38100" dist="19050" dir="2700000" algn="tl" rotWithShape="0">
                      <a:schemeClr val="dk1">
                        <a:alpha val="40000"/>
                      </a:schemeClr>
                    </a:outerShdw>
                  </a:effectLst>
                </a:endParaRPr>
              </a:p>
              <a:p>
                <a:pPr algn="l"/>
                <a14:m>
                  <m:oMath xmlns:m="http://schemas.openxmlformats.org/officeDocument/2006/math">
                    <m:sSub>
                      <m:sSubPr>
                        <m:ctrlPr>
                          <a:rPr lang="en-US" sz="220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ctrlPr>
                      </m:sSubPr>
                      <m:e>
                        <m:r>
                          <a:rPr lang="en-US" sz="2200" b="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𝑎</m:t>
                        </m:r>
                      </m:e>
                      <m:sub>
                        <m:r>
                          <a:rPr lang="en-US" sz="2200" b="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𝑟</m:t>
                        </m:r>
                      </m:sub>
                    </m:sSub>
                  </m:oMath>
                </a14:m>
                <a:r>
                  <a:rPr lang="en-US" sz="2200" dirty="0">
                    <a:ln w="0"/>
                    <a:solidFill>
                      <a:schemeClr val="tx1"/>
                    </a:solidFill>
                    <a:effectLst>
                      <a:outerShdw blurRad="38100" dist="19050" dir="2700000" algn="tl" rotWithShape="0">
                        <a:schemeClr val="dk1">
                          <a:alpha val="40000"/>
                        </a:schemeClr>
                      </a:outerShdw>
                    </a:effectLst>
                  </a:rPr>
                  <a:t> is remainder when </a:t>
                </a:r>
                <a14:m>
                  <m:oMath xmlns:m="http://schemas.openxmlformats.org/officeDocument/2006/math">
                    <m:r>
                      <a:rPr lang="en-US" sz="2200" b="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𝑎</m:t>
                    </m:r>
                  </m:oMath>
                </a14:m>
                <a:r>
                  <a:rPr lang="en-US" sz="2200" dirty="0">
                    <a:ln w="0"/>
                    <a:solidFill>
                      <a:schemeClr val="tx1"/>
                    </a:solidFill>
                    <a:effectLst>
                      <a:outerShdw blurRad="38100" dist="19050" dir="2700000" algn="tl" rotWithShape="0">
                        <a:schemeClr val="dk1">
                          <a:alpha val="40000"/>
                        </a:schemeClr>
                      </a:outerShdw>
                    </a:effectLst>
                  </a:rPr>
                  <a:t> is divided by </a:t>
                </a:r>
                <a14:m>
                  <m:oMath xmlns:m="http://schemas.openxmlformats.org/officeDocument/2006/math">
                    <m:r>
                      <a:rPr lang="en-US" sz="2200" b="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𝑛</m:t>
                    </m:r>
                  </m:oMath>
                </a14:m>
                <a:endParaRPr lang="en-US" sz="2200" dirty="0">
                  <a:ln w="0"/>
                  <a:solidFill>
                    <a:schemeClr val="tx1"/>
                  </a:solidFill>
                  <a:effectLst>
                    <a:outerShdw blurRad="38100" dist="19050" dir="2700000" algn="tl" rotWithShape="0">
                      <a:schemeClr val="dk1">
                        <a:alpha val="40000"/>
                      </a:schemeClr>
                    </a:outerShdw>
                  </a:effectLst>
                </a:endParaRPr>
              </a:p>
              <a:p>
                <a:pPr algn="l"/>
                <a:r>
                  <a:rPr lang="en-US" sz="2200" dirty="0">
                    <a:ln w="0"/>
                    <a:solidFill>
                      <a:schemeClr val="tx1"/>
                    </a:solidFill>
                    <a:effectLst>
                      <a:outerShdw blurRad="38100" dist="19050" dir="2700000" algn="tl" rotWithShape="0">
                        <a:schemeClr val="dk1">
                          <a:alpha val="40000"/>
                        </a:schemeClr>
                      </a:outerShdw>
                    </a:effectLst>
                  </a:rPr>
                  <a:t> </a:t>
                </a:r>
                <a14:m>
                  <m:oMath xmlns:m="http://schemas.openxmlformats.org/officeDocument/2006/math">
                    <m:sSub>
                      <m:sSubPr>
                        <m:ctrlPr>
                          <a:rPr lang="en-US" sz="220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ctrlPr>
                      </m:sSubPr>
                      <m:e>
                        <m:r>
                          <a:rPr lang="en-US" sz="2200" b="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𝑏</m:t>
                        </m:r>
                      </m:e>
                      <m:sub>
                        <m:r>
                          <a:rPr lang="en-US" sz="2200" b="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𝑟</m:t>
                        </m:r>
                      </m:sub>
                    </m:sSub>
                  </m:oMath>
                </a14:m>
                <a:r>
                  <a:rPr lang="en-US" sz="2200" dirty="0">
                    <a:ln w="0"/>
                    <a:solidFill>
                      <a:schemeClr val="tx1"/>
                    </a:solidFill>
                    <a:effectLst>
                      <a:outerShdw blurRad="38100" dist="19050" dir="2700000" algn="tl" rotWithShape="0">
                        <a:schemeClr val="dk1">
                          <a:alpha val="40000"/>
                        </a:schemeClr>
                      </a:outerShdw>
                    </a:effectLst>
                  </a:rPr>
                  <a:t> is remainder when </a:t>
                </a:r>
                <a14:m>
                  <m:oMath xmlns:m="http://schemas.openxmlformats.org/officeDocument/2006/math">
                    <m:r>
                      <a:rPr lang="en-US" sz="2200" b="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𝑏</m:t>
                    </m:r>
                  </m:oMath>
                </a14:m>
                <a:r>
                  <a:rPr lang="en-US" sz="2200" dirty="0">
                    <a:ln w="0"/>
                    <a:solidFill>
                      <a:schemeClr val="tx1"/>
                    </a:solidFill>
                    <a:effectLst>
                      <a:outerShdw blurRad="38100" dist="19050" dir="2700000" algn="tl" rotWithShape="0">
                        <a:schemeClr val="dk1">
                          <a:alpha val="40000"/>
                        </a:schemeClr>
                      </a:outerShdw>
                    </a:effectLst>
                  </a:rPr>
                  <a:t> is divided by </a:t>
                </a:r>
                <a14:m>
                  <m:oMath xmlns:m="http://schemas.openxmlformats.org/officeDocument/2006/math">
                    <m:r>
                      <a:rPr lang="en-US" sz="2200" b="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𝑛</m:t>
                    </m:r>
                  </m:oMath>
                </a14:m>
                <a:endParaRPr lang="en-US" sz="2200" dirty="0">
                  <a:ln w="0"/>
                  <a:solidFill>
                    <a:schemeClr val="tx1"/>
                  </a:solidFill>
                  <a:effectLst>
                    <a:outerShdw blurRad="38100" dist="19050" dir="2700000" algn="tl" rotWithShape="0">
                      <a:schemeClr val="dk1">
                        <a:alpha val="40000"/>
                      </a:schemeClr>
                    </a:outerShdw>
                  </a:effectLst>
                </a:endParaRPr>
              </a:p>
              <a:p>
                <a:pPr algn="l"/>
                <a:r>
                  <a:rPr lang="en-US" sz="2200" dirty="0">
                    <a:ln w="0"/>
                    <a:solidFill>
                      <a:schemeClr val="tx1"/>
                    </a:solidFill>
                    <a:effectLst>
                      <a:outerShdw blurRad="38100" dist="19050" dir="2700000" algn="tl" rotWithShape="0">
                        <a:schemeClr val="dk1">
                          <a:alpha val="40000"/>
                        </a:schemeClr>
                      </a:outerShdw>
                    </a:effectLst>
                  </a:rPr>
                  <a:t> </a:t>
                </a:r>
                <a14:m>
                  <m:oMath xmlns:m="http://schemas.openxmlformats.org/officeDocument/2006/math">
                    <m:sSub>
                      <m:sSubPr>
                        <m:ctrlPr>
                          <a:rPr lang="en-US" sz="220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ctrlPr>
                      </m:sSubPr>
                      <m:e>
                        <m:r>
                          <a:rPr lang="en-US" sz="2200" b="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𝑐</m:t>
                        </m:r>
                      </m:e>
                      <m:sub>
                        <m:r>
                          <a:rPr lang="en-US" sz="2200" b="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𝑟</m:t>
                        </m:r>
                      </m:sub>
                    </m:sSub>
                  </m:oMath>
                </a14:m>
                <a:r>
                  <a:rPr lang="en-US" sz="2200" dirty="0">
                    <a:ln w="0"/>
                    <a:solidFill>
                      <a:schemeClr val="tx1"/>
                    </a:solidFill>
                    <a:effectLst>
                      <a:outerShdw blurRad="38100" dist="19050" dir="2700000" algn="tl" rotWithShape="0">
                        <a:schemeClr val="dk1">
                          <a:alpha val="40000"/>
                        </a:schemeClr>
                      </a:outerShdw>
                    </a:effectLst>
                  </a:rPr>
                  <a:t> is remainder when </a:t>
                </a:r>
                <a14:m>
                  <m:oMath xmlns:m="http://schemas.openxmlformats.org/officeDocument/2006/math">
                    <m:r>
                      <a:rPr lang="en-US" sz="2200" b="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𝑐</m:t>
                    </m:r>
                  </m:oMath>
                </a14:m>
                <a:r>
                  <a:rPr lang="en-US" sz="2200" dirty="0">
                    <a:ln w="0"/>
                    <a:solidFill>
                      <a:schemeClr val="tx1"/>
                    </a:solidFill>
                    <a:effectLst>
                      <a:outerShdw blurRad="38100" dist="19050" dir="2700000" algn="tl" rotWithShape="0">
                        <a:schemeClr val="dk1">
                          <a:alpha val="40000"/>
                        </a:schemeClr>
                      </a:outerShdw>
                    </a:effectLst>
                  </a:rPr>
                  <a:t> is divided by </a:t>
                </a:r>
                <a14:m>
                  <m:oMath xmlns:m="http://schemas.openxmlformats.org/officeDocument/2006/math">
                    <m:r>
                      <a:rPr lang="en-US" sz="2200" b="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𝑛</m:t>
                    </m:r>
                  </m:oMath>
                </a14:m>
                <a:endParaRPr lang="en-US" sz="2200" dirty="0">
                  <a:ln w="0"/>
                  <a:solidFill>
                    <a:schemeClr val="tx1"/>
                  </a:solidFill>
                  <a:effectLst>
                    <a:outerShdw blurRad="38100" dist="19050" dir="2700000" algn="tl" rotWithShape="0">
                      <a:schemeClr val="dk1">
                        <a:alpha val="40000"/>
                      </a:schemeClr>
                    </a:outerShdw>
                  </a:effectLst>
                </a:endParaRPr>
              </a:p>
              <a:p>
                <a:pPr algn="l"/>
                <a:endParaRPr lang="en-US" sz="2200" dirty="0">
                  <a:ln w="0"/>
                  <a:solidFill>
                    <a:schemeClr val="tx1"/>
                  </a:solidFill>
                  <a:effectLst>
                    <a:outerShdw blurRad="38100" dist="19050" dir="2700000" algn="tl" rotWithShape="0">
                      <a:schemeClr val="dk1">
                        <a:alpha val="40000"/>
                      </a:schemeClr>
                    </a:outerShdw>
                  </a:effectLst>
                </a:endParaRPr>
              </a:p>
            </p:txBody>
          </p:sp>
        </mc:Choice>
        <mc:Fallback xmlns="">
          <p:sp>
            <p:nvSpPr>
              <p:cNvPr id="3" name="Subtitle 2">
                <a:extLst>
                  <a:ext uri="{FF2B5EF4-FFF2-40B4-BE49-F238E27FC236}">
                    <a16:creationId xmlns:a16="http://schemas.microsoft.com/office/drawing/2014/main" id="{5DADA288-0591-41CE-A60B-0AC00CF37ECA}"/>
                  </a:ext>
                </a:extLst>
              </p:cNvPr>
              <p:cNvSpPr>
                <a:spLocks noGrp="1" noRot="1" noChangeAspect="1" noMove="1" noResize="1" noEditPoints="1" noAdjustHandles="1" noChangeArrowheads="1" noChangeShapeType="1" noTextEdit="1"/>
              </p:cNvSpPr>
              <p:nvPr>
                <p:ph type="subTitle" idx="1"/>
              </p:nvPr>
            </p:nvSpPr>
            <p:spPr>
              <a:xfrm>
                <a:off x="1828800" y="1468634"/>
                <a:ext cx="9890588" cy="4746660"/>
              </a:xfrm>
              <a:blipFill>
                <a:blip r:embed="rId2"/>
                <a:stretch>
                  <a:fillRect l="-925" t="-1155"/>
                </a:stretch>
              </a:blipFill>
              <a:ln>
                <a:noFill/>
              </a:ln>
            </p:spPr>
            <p:txBody>
              <a:bodyPr/>
              <a:lstStyle/>
              <a:p>
                <a:r>
                  <a:rPr lang="en-IN">
                    <a:noFill/>
                  </a:rPr>
                  <a:t> </a:t>
                </a:r>
              </a:p>
            </p:txBody>
          </p:sp>
        </mc:Fallback>
      </mc:AlternateContent>
      <p:sp>
        <p:nvSpPr>
          <p:cNvPr id="4" name="Date Placeholder 3">
            <a:extLst>
              <a:ext uri="{FF2B5EF4-FFF2-40B4-BE49-F238E27FC236}">
                <a16:creationId xmlns:a16="http://schemas.microsoft.com/office/drawing/2014/main" id="{4915E1F9-6495-4902-8F73-B78F6E88E331}"/>
              </a:ext>
            </a:extLst>
          </p:cNvPr>
          <p:cNvSpPr>
            <a:spLocks noGrp="1"/>
          </p:cNvSpPr>
          <p:nvPr>
            <p:ph type="dt" sz="half" idx="10"/>
          </p:nvPr>
        </p:nvSpPr>
        <p:spPr/>
        <p:txBody>
          <a:bodyPr/>
          <a:lstStyle/>
          <a:p>
            <a:fld id="{93C9EBF0-8C87-40BC-8E48-16CEDC065D56}" type="datetime1">
              <a:rPr lang="en-US" smtClean="0"/>
              <a:t>1/6/2023</a:t>
            </a:fld>
            <a:endParaRPr lang="en-US"/>
          </a:p>
        </p:txBody>
      </p:sp>
      <p:sp>
        <p:nvSpPr>
          <p:cNvPr id="5" name="Footer Placeholder 4">
            <a:extLst>
              <a:ext uri="{FF2B5EF4-FFF2-40B4-BE49-F238E27FC236}">
                <a16:creationId xmlns:a16="http://schemas.microsoft.com/office/drawing/2014/main" id="{7C5784F6-A213-42F0-B079-3D80F29425C0}"/>
              </a:ext>
            </a:extLst>
          </p:cNvPr>
          <p:cNvSpPr>
            <a:spLocks noGrp="1"/>
          </p:cNvSpPr>
          <p:nvPr>
            <p:ph type="ftr" sz="quarter" idx="11"/>
          </p:nvPr>
        </p:nvSpPr>
        <p:spPr>
          <a:xfrm>
            <a:off x="2609636" y="6356352"/>
            <a:ext cx="5416764" cy="219110"/>
          </a:xfrm>
        </p:spPr>
        <p:txBody>
          <a:bodyPr/>
          <a:lstStyle/>
          <a:p>
            <a:r>
              <a:rPr lang="en-US"/>
              <a:t>Faculty Name    Dr. Kunti Mishra         Unit Number 5</a:t>
            </a:r>
            <a:endParaRPr lang="en-US" dirty="0"/>
          </a:p>
        </p:txBody>
      </p:sp>
      <p:sp>
        <p:nvSpPr>
          <p:cNvPr id="6" name="Slide Number Placeholder 5">
            <a:extLst>
              <a:ext uri="{FF2B5EF4-FFF2-40B4-BE49-F238E27FC236}">
                <a16:creationId xmlns:a16="http://schemas.microsoft.com/office/drawing/2014/main" id="{48DC2D6A-CF14-4464-9D93-6A6FBB46B158}"/>
              </a:ext>
            </a:extLst>
          </p:cNvPr>
          <p:cNvSpPr>
            <a:spLocks noGrp="1"/>
          </p:cNvSpPr>
          <p:nvPr>
            <p:ph type="sldNum" sz="quarter" idx="12"/>
          </p:nvPr>
        </p:nvSpPr>
        <p:spPr/>
        <p:txBody>
          <a:bodyPr/>
          <a:lstStyle/>
          <a:p>
            <a:fld id="{B6F15528-21DE-4FAA-801E-634DDDAF4B2B}" type="slidenum">
              <a:rPr lang="en-US" smtClean="0"/>
              <a:pPr/>
              <a:t>113</a:t>
            </a:fld>
            <a:endParaRPr lang="en-US"/>
          </a:p>
        </p:txBody>
      </p:sp>
      <p:pic>
        <p:nvPicPr>
          <p:cNvPr id="16" name="Picture 15">
            <a:extLst>
              <a:ext uri="{FF2B5EF4-FFF2-40B4-BE49-F238E27FC236}">
                <a16:creationId xmlns:a16="http://schemas.microsoft.com/office/drawing/2014/main" id="{BD9FBC6D-341D-403F-A367-130B734607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 y="136524"/>
            <a:ext cx="1295400" cy="705957"/>
          </a:xfrm>
          <a:prstGeom prst="rect">
            <a:avLst/>
          </a:prstGeom>
        </p:spPr>
      </p:pic>
    </p:spTree>
    <p:extLst>
      <p:ext uri="{BB962C8B-B14F-4D97-AF65-F5344CB8AC3E}">
        <p14:creationId xmlns:p14="http://schemas.microsoft.com/office/powerpoint/2010/main" val="35080200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0716F2-2184-44FE-8C8F-28A45D472D6D}"/>
              </a:ext>
            </a:extLst>
          </p:cNvPr>
          <p:cNvSpPr>
            <a:spLocks noGrp="1"/>
          </p:cNvSpPr>
          <p:nvPr>
            <p:ph type="ctrTitle"/>
          </p:nvPr>
        </p:nvSpPr>
        <p:spPr>
          <a:xfrm>
            <a:off x="1828801" y="136525"/>
            <a:ext cx="9890588" cy="777876"/>
          </a:xfrm>
        </p:spPr>
        <p:style>
          <a:lnRef idx="1">
            <a:schemeClr val="accent5"/>
          </a:lnRef>
          <a:fillRef idx="2">
            <a:schemeClr val="accent5"/>
          </a:fillRef>
          <a:effectRef idx="1">
            <a:schemeClr val="accent5"/>
          </a:effectRef>
          <a:fontRef idx="minor">
            <a:schemeClr val="dk1"/>
          </a:fontRef>
        </p:style>
        <p:txBody>
          <a:bodyPr>
            <a:normAutofit/>
          </a:bodyPr>
          <a:lstStyle/>
          <a:p>
            <a:r>
              <a:rPr lang="en-US" sz="2400" b="1" dirty="0"/>
              <a:t>Number System</a:t>
            </a:r>
            <a:r>
              <a:rPr lang="en-US" sz="2400" b="1" dirty="0">
                <a:solidFill>
                  <a:prstClr val="black"/>
                </a:solidFill>
              </a:rPr>
              <a:t> (CO5)</a:t>
            </a:r>
            <a:endParaRPr lang="hi-IN" sz="2400" b="1" dirty="0"/>
          </a:p>
        </p:txBody>
      </p:sp>
      <mc:AlternateContent xmlns:mc="http://schemas.openxmlformats.org/markup-compatibility/2006" xmlns:a14="http://schemas.microsoft.com/office/drawing/2010/main">
        <mc:Choice Requires="a14">
          <p:sp>
            <p:nvSpPr>
              <p:cNvPr id="3" name="Subtitle 2">
                <a:extLst>
                  <a:ext uri="{FF2B5EF4-FFF2-40B4-BE49-F238E27FC236}">
                    <a16:creationId xmlns:a16="http://schemas.microsoft.com/office/drawing/2014/main" id="{5DADA288-0591-41CE-A60B-0AC00CF37ECA}"/>
                  </a:ext>
                </a:extLst>
              </p:cNvPr>
              <p:cNvSpPr>
                <a:spLocks noGrp="1"/>
              </p:cNvSpPr>
              <p:nvPr>
                <p:ph type="subTitle" idx="1"/>
              </p:nvPr>
            </p:nvSpPr>
            <p:spPr>
              <a:xfrm>
                <a:off x="1828800" y="1417834"/>
                <a:ext cx="9890588" cy="4746660"/>
              </a:xfrm>
              <a:ln>
                <a:noFill/>
              </a:ln>
            </p:spPr>
            <p:style>
              <a:lnRef idx="2">
                <a:schemeClr val="accent1"/>
              </a:lnRef>
              <a:fillRef idx="1">
                <a:schemeClr val="lt1"/>
              </a:fillRef>
              <a:effectRef idx="0">
                <a:schemeClr val="accent1"/>
              </a:effectRef>
              <a:fontRef idx="minor">
                <a:schemeClr val="dk1"/>
              </a:fontRef>
            </p:style>
            <p:txBody>
              <a:bodyPr>
                <a:normAutofit fontScale="92500"/>
              </a:bodyPr>
              <a:lstStyle/>
              <a:p>
                <a:pPr algn="l"/>
                <a:r>
                  <a:rPr lang="en-US" sz="2400" i="0" dirty="0">
                    <a:ln w="0"/>
                    <a:solidFill>
                      <a:schemeClr val="tx1"/>
                    </a:solidFill>
                    <a:effectLst>
                      <a:outerShdw blurRad="38100" dist="19050" dir="2700000" algn="tl" rotWithShape="0">
                        <a:schemeClr val="dk1">
                          <a:alpha val="40000"/>
                        </a:schemeClr>
                      </a:outerShdw>
                    </a:effectLst>
                    <a:latin typeface="+mj-lt"/>
                  </a:rPr>
                  <a:t>Cyclicity of numbers: The cyclicity of any number is focused on its unit digit mainly. </a:t>
                </a:r>
              </a:p>
              <a:p>
                <a:pPr algn="l"/>
                <a:r>
                  <a:rPr lang="en-US" sz="2400" dirty="0">
                    <a:ln w="0"/>
                    <a:solidFill>
                      <a:schemeClr val="tx1"/>
                    </a:solidFill>
                    <a:effectLst>
                      <a:outerShdw blurRad="38100" dist="19050" dir="2700000" algn="tl" rotWithShape="0">
                        <a:schemeClr val="dk1">
                          <a:alpha val="40000"/>
                        </a:schemeClr>
                      </a:outerShdw>
                    </a:effectLst>
                    <a:latin typeface="+mj-lt"/>
                  </a:rPr>
                  <a:t>Cyclicity of 1:</a:t>
                </a:r>
              </a:p>
              <a:p>
                <a:pPr algn="l"/>
                <a:r>
                  <a:rPr lang="en-US" sz="2400" i="0" dirty="0">
                    <a:ln w="0"/>
                    <a:solidFill>
                      <a:schemeClr val="tx1"/>
                    </a:solidFill>
                    <a:effectLst>
                      <a:outerShdw blurRad="38100" dist="19050" dir="2700000" algn="tl" rotWithShape="0">
                        <a:schemeClr val="dk1">
                          <a:alpha val="40000"/>
                        </a:schemeClr>
                      </a:outerShdw>
                    </a:effectLst>
                    <a:latin typeface="+mj-lt"/>
                  </a:rPr>
                  <a:t>In </a:t>
                </a:r>
                <a14:m>
                  <m:oMath xmlns:m="http://schemas.openxmlformats.org/officeDocument/2006/math">
                    <m:sSup>
                      <m:sSupPr>
                        <m:ctrlPr>
                          <a:rPr lang="en-US" sz="240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ctrlPr>
                      </m:sSupPr>
                      <m:e>
                        <m:r>
                          <a:rPr lang="en-US" sz="240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1</m:t>
                        </m:r>
                      </m:e>
                      <m:sup>
                        <m:r>
                          <a:rPr lang="en-US" sz="240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𝑛</m:t>
                        </m:r>
                      </m:sup>
                    </m:sSup>
                  </m:oMath>
                </a14:m>
                <a:r>
                  <a:rPr lang="en-US" sz="2400" i="0" dirty="0">
                    <a:ln w="0"/>
                    <a:solidFill>
                      <a:schemeClr val="tx1"/>
                    </a:solidFill>
                    <a:effectLst>
                      <a:outerShdw blurRad="38100" dist="19050" dir="2700000" algn="tl" rotWithShape="0">
                        <a:schemeClr val="dk1">
                          <a:alpha val="40000"/>
                        </a:schemeClr>
                      </a:outerShdw>
                    </a:effectLst>
                    <a:latin typeface="+mj-lt"/>
                  </a:rPr>
                  <a:t> unit digit will always 1.</a:t>
                </a:r>
              </a:p>
              <a:p>
                <a:pPr algn="l"/>
                <a:r>
                  <a:rPr lang="en-US" sz="2400" dirty="0">
                    <a:ln w="0"/>
                    <a:solidFill>
                      <a:schemeClr val="tx1"/>
                    </a:solidFill>
                    <a:effectLst>
                      <a:outerShdw blurRad="38100" dist="19050" dir="2700000" algn="tl" rotWithShape="0">
                        <a:schemeClr val="dk1">
                          <a:alpha val="40000"/>
                        </a:schemeClr>
                      </a:outerShdw>
                    </a:effectLst>
                    <a:latin typeface="+mj-lt"/>
                  </a:rPr>
                  <a:t>Cyclicity of 2:</a:t>
                </a:r>
              </a:p>
              <a:p>
                <a:pPr algn="l"/>
                <a14:m>
                  <m:oMathPara xmlns:m="http://schemas.openxmlformats.org/officeDocument/2006/math">
                    <m:oMathParaPr>
                      <m:jc m:val="left"/>
                    </m:oMathParaPr>
                    <m:oMath xmlns:m="http://schemas.openxmlformats.org/officeDocument/2006/math">
                      <m:sSup>
                        <m:sSupPr>
                          <m:ctrlPr>
                            <a:rPr lang="en-US" sz="240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ctrlPr>
                        </m:sSupPr>
                        <m:e>
                          <m:r>
                            <a:rPr lang="en-US" sz="240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2</m:t>
                          </m:r>
                        </m:e>
                        <m:sup>
                          <m:r>
                            <a:rPr lang="en-US" sz="240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1</m:t>
                          </m:r>
                        </m:sup>
                      </m:sSup>
                      <m:r>
                        <a:rPr lang="en-US" sz="240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=2</m:t>
                      </m:r>
                    </m:oMath>
                  </m:oMathPara>
                </a14:m>
                <a:endParaRPr lang="en-US" sz="2400" dirty="0">
                  <a:ln w="0"/>
                  <a:solidFill>
                    <a:schemeClr val="tx1"/>
                  </a:solidFill>
                  <a:effectLst>
                    <a:outerShdw blurRad="38100" dist="19050" dir="2700000" algn="tl" rotWithShape="0">
                      <a:schemeClr val="dk1">
                        <a:alpha val="40000"/>
                      </a:schemeClr>
                    </a:outerShdw>
                  </a:effectLst>
                  <a:latin typeface="+mj-lt"/>
                </a:endParaRPr>
              </a:p>
              <a:p>
                <a:pPr algn="l"/>
                <a14:m>
                  <m:oMathPara xmlns:m="http://schemas.openxmlformats.org/officeDocument/2006/math">
                    <m:oMathParaPr>
                      <m:jc m:val="left"/>
                    </m:oMathParaPr>
                    <m:oMath xmlns:m="http://schemas.openxmlformats.org/officeDocument/2006/math">
                      <m:sSup>
                        <m:sSupPr>
                          <m:ctrlPr>
                            <a:rPr lang="en-US" sz="240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ctrlPr>
                        </m:sSupPr>
                        <m:e>
                          <m:r>
                            <a:rPr lang="en-US" sz="240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2</m:t>
                          </m:r>
                        </m:e>
                        <m:sup>
                          <m:r>
                            <a:rPr lang="en-US" sz="240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2</m:t>
                          </m:r>
                        </m:sup>
                      </m:sSup>
                      <m:r>
                        <a:rPr lang="en-US" sz="240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=4</m:t>
                      </m:r>
                    </m:oMath>
                  </m:oMathPara>
                </a14:m>
                <a:endParaRPr lang="en-US" sz="2400" dirty="0">
                  <a:ln w="0"/>
                  <a:solidFill>
                    <a:schemeClr val="tx1"/>
                  </a:solidFill>
                  <a:effectLst>
                    <a:outerShdw blurRad="38100" dist="19050" dir="2700000" algn="tl" rotWithShape="0">
                      <a:schemeClr val="dk1">
                        <a:alpha val="40000"/>
                      </a:schemeClr>
                    </a:outerShdw>
                  </a:effectLst>
                  <a:latin typeface="+mj-lt"/>
                </a:endParaRPr>
              </a:p>
              <a:p>
                <a:pPr algn="l"/>
                <a14:m>
                  <m:oMathPara xmlns:m="http://schemas.openxmlformats.org/officeDocument/2006/math">
                    <m:oMathParaPr>
                      <m:jc m:val="left"/>
                    </m:oMathParaPr>
                    <m:oMath xmlns:m="http://schemas.openxmlformats.org/officeDocument/2006/math">
                      <m:sSup>
                        <m:sSupPr>
                          <m:ctrlPr>
                            <a:rPr lang="en-US" sz="240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ctrlPr>
                        </m:sSupPr>
                        <m:e>
                          <m:r>
                            <a:rPr lang="en-US" sz="240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2</m:t>
                          </m:r>
                        </m:e>
                        <m:sup>
                          <m:r>
                            <a:rPr lang="en-US" sz="240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3</m:t>
                          </m:r>
                        </m:sup>
                      </m:sSup>
                      <m:r>
                        <a:rPr lang="en-US" sz="240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=8</m:t>
                      </m:r>
                    </m:oMath>
                  </m:oMathPara>
                </a14:m>
                <a:endParaRPr lang="en-US" sz="2400" dirty="0">
                  <a:ln w="0"/>
                  <a:solidFill>
                    <a:schemeClr val="tx1"/>
                  </a:solidFill>
                  <a:effectLst>
                    <a:outerShdw blurRad="38100" dist="19050" dir="2700000" algn="tl" rotWithShape="0">
                      <a:schemeClr val="dk1">
                        <a:alpha val="40000"/>
                      </a:schemeClr>
                    </a:outerShdw>
                  </a:effectLst>
                  <a:latin typeface="+mj-lt"/>
                </a:endParaRPr>
              </a:p>
              <a:p>
                <a:pPr algn="l"/>
                <a14:m>
                  <m:oMathPara xmlns:m="http://schemas.openxmlformats.org/officeDocument/2006/math">
                    <m:oMathParaPr>
                      <m:jc m:val="left"/>
                    </m:oMathParaPr>
                    <m:oMath xmlns:m="http://schemas.openxmlformats.org/officeDocument/2006/math">
                      <m:sSup>
                        <m:sSupPr>
                          <m:ctrlPr>
                            <a:rPr lang="en-US" sz="240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ctrlPr>
                        </m:sSupPr>
                        <m:e>
                          <m:r>
                            <a:rPr lang="en-US" sz="240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2</m:t>
                          </m:r>
                        </m:e>
                        <m:sup>
                          <m:r>
                            <a:rPr lang="en-US" sz="240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4</m:t>
                          </m:r>
                        </m:sup>
                      </m:sSup>
                      <m:r>
                        <a:rPr lang="en-US" sz="240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=16</m:t>
                      </m:r>
                    </m:oMath>
                  </m:oMathPara>
                </a14:m>
                <a:endParaRPr lang="en-US" sz="2400" dirty="0">
                  <a:ln w="0"/>
                  <a:solidFill>
                    <a:schemeClr val="tx1"/>
                  </a:solidFill>
                  <a:effectLst>
                    <a:outerShdw blurRad="38100" dist="19050" dir="2700000" algn="tl" rotWithShape="0">
                      <a:schemeClr val="dk1">
                        <a:alpha val="40000"/>
                      </a:schemeClr>
                    </a:outerShdw>
                  </a:effectLst>
                  <a:latin typeface="+mj-lt"/>
                </a:endParaRPr>
              </a:p>
              <a:p>
                <a:pPr algn="l"/>
                <a14:m>
                  <m:oMathPara xmlns:m="http://schemas.openxmlformats.org/officeDocument/2006/math">
                    <m:oMathParaPr>
                      <m:jc m:val="left"/>
                    </m:oMathParaPr>
                    <m:oMath xmlns:m="http://schemas.openxmlformats.org/officeDocument/2006/math">
                      <m:sSup>
                        <m:sSupPr>
                          <m:ctrlPr>
                            <a:rPr lang="en-US" sz="240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ctrlPr>
                        </m:sSupPr>
                        <m:e>
                          <m:r>
                            <a:rPr lang="en-US" sz="240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2</m:t>
                          </m:r>
                        </m:e>
                        <m:sup>
                          <m:r>
                            <a:rPr lang="en-US" sz="240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5</m:t>
                          </m:r>
                        </m:sup>
                      </m:sSup>
                      <m:r>
                        <a:rPr lang="en-US" sz="240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=32</m:t>
                      </m:r>
                    </m:oMath>
                  </m:oMathPara>
                </a14:m>
                <a:endParaRPr lang="en-US" sz="2400" dirty="0">
                  <a:ln w="0"/>
                  <a:solidFill>
                    <a:schemeClr val="tx1"/>
                  </a:solidFill>
                  <a:effectLst>
                    <a:outerShdw blurRad="38100" dist="19050" dir="2700000" algn="tl" rotWithShape="0">
                      <a:schemeClr val="dk1">
                        <a:alpha val="40000"/>
                      </a:schemeClr>
                    </a:outerShdw>
                  </a:effectLst>
                  <a:latin typeface="+mj-lt"/>
                </a:endParaRPr>
              </a:p>
              <a:p>
                <a:pPr algn="l"/>
                <a14:m>
                  <m:oMathPara xmlns:m="http://schemas.openxmlformats.org/officeDocument/2006/math">
                    <m:oMathParaPr>
                      <m:jc m:val="left"/>
                    </m:oMathParaPr>
                    <m:oMath xmlns:m="http://schemas.openxmlformats.org/officeDocument/2006/math">
                      <m:sSup>
                        <m:sSupPr>
                          <m:ctrlPr>
                            <a:rPr lang="en-US" sz="240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ctrlPr>
                        </m:sSupPr>
                        <m:e>
                          <m:r>
                            <a:rPr lang="en-US" sz="240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2</m:t>
                          </m:r>
                        </m:e>
                        <m:sup>
                          <m:r>
                            <a:rPr lang="en-US" sz="240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6</m:t>
                          </m:r>
                        </m:sup>
                      </m:sSup>
                      <m:r>
                        <a:rPr lang="en-US" sz="240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=64</m:t>
                      </m:r>
                    </m:oMath>
                  </m:oMathPara>
                </a14:m>
                <a:endParaRPr lang="en-US" sz="2400" dirty="0">
                  <a:ln w="0"/>
                  <a:solidFill>
                    <a:schemeClr val="tx1"/>
                  </a:solidFill>
                  <a:effectLst>
                    <a:outerShdw blurRad="38100" dist="19050" dir="2700000" algn="tl" rotWithShape="0">
                      <a:schemeClr val="dk1">
                        <a:alpha val="40000"/>
                      </a:schemeClr>
                    </a:outerShdw>
                  </a:effectLst>
                  <a:latin typeface="+mj-lt"/>
                </a:endParaRPr>
              </a:p>
              <a:p>
                <a:pPr algn="l"/>
                <a14:m>
                  <m:oMathPara xmlns:m="http://schemas.openxmlformats.org/officeDocument/2006/math">
                    <m:oMathParaPr>
                      <m:jc m:val="left"/>
                    </m:oMathParaPr>
                    <m:oMath xmlns:m="http://schemas.openxmlformats.org/officeDocument/2006/math">
                      <m:sSup>
                        <m:sSupPr>
                          <m:ctrlPr>
                            <a:rPr lang="en-US" sz="240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ctrlPr>
                        </m:sSupPr>
                        <m:e>
                          <m:r>
                            <a:rPr lang="en-US" sz="240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2</m:t>
                          </m:r>
                        </m:e>
                        <m:sup>
                          <m:r>
                            <a:rPr lang="en-US" sz="240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7</m:t>
                          </m:r>
                        </m:sup>
                      </m:sSup>
                      <m:r>
                        <a:rPr lang="en-US" sz="240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=128</m:t>
                      </m:r>
                    </m:oMath>
                  </m:oMathPara>
                </a14:m>
                <a:endParaRPr lang="en-US" sz="2400" dirty="0">
                  <a:ln w="0"/>
                  <a:solidFill>
                    <a:schemeClr val="tx1"/>
                  </a:solidFill>
                  <a:effectLst>
                    <a:outerShdw blurRad="38100" dist="19050" dir="2700000" algn="tl" rotWithShape="0">
                      <a:schemeClr val="dk1">
                        <a:alpha val="40000"/>
                      </a:schemeClr>
                    </a:outerShdw>
                  </a:effectLst>
                  <a:latin typeface="+mj-lt"/>
                </a:endParaRPr>
              </a:p>
              <a:p>
                <a:pPr algn="l"/>
                <a14:m>
                  <m:oMathPara xmlns:m="http://schemas.openxmlformats.org/officeDocument/2006/math">
                    <m:oMathParaPr>
                      <m:jc m:val="left"/>
                    </m:oMathParaPr>
                    <m:oMath xmlns:m="http://schemas.openxmlformats.org/officeDocument/2006/math">
                      <m:sSup>
                        <m:sSupPr>
                          <m:ctrlPr>
                            <a:rPr lang="en-US" sz="240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ctrlPr>
                        </m:sSupPr>
                        <m:e>
                          <m:r>
                            <a:rPr lang="en-US" sz="240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2</m:t>
                          </m:r>
                        </m:e>
                        <m:sup>
                          <m:r>
                            <a:rPr lang="en-US" sz="240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8</m:t>
                          </m:r>
                        </m:sup>
                      </m:sSup>
                      <m:r>
                        <a:rPr lang="en-US" sz="240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=256</m:t>
                      </m:r>
                    </m:oMath>
                  </m:oMathPara>
                </a14:m>
                <a:endParaRPr lang="en-US" sz="2400" dirty="0">
                  <a:ln w="0"/>
                  <a:solidFill>
                    <a:schemeClr val="tx1"/>
                  </a:solidFill>
                  <a:effectLst>
                    <a:outerShdw blurRad="38100" dist="19050" dir="2700000" algn="tl" rotWithShape="0">
                      <a:schemeClr val="dk1">
                        <a:alpha val="40000"/>
                      </a:schemeClr>
                    </a:outerShdw>
                  </a:effectLst>
                  <a:latin typeface="+mj-lt"/>
                </a:endParaRPr>
              </a:p>
              <a:p>
                <a:pPr algn="l"/>
                <a:r>
                  <a:rPr lang="en-US" sz="2400" dirty="0">
                    <a:ln w="0"/>
                    <a:solidFill>
                      <a:schemeClr val="tx1"/>
                    </a:solidFill>
                    <a:effectLst>
                      <a:outerShdw blurRad="38100" dist="19050" dir="2700000" algn="tl" rotWithShape="0">
                        <a:schemeClr val="dk1">
                          <a:alpha val="40000"/>
                        </a:schemeClr>
                      </a:outerShdw>
                    </a:effectLst>
                    <a:latin typeface="+mj-lt"/>
                  </a:rPr>
                  <a:t>After every four intervals it repeats so cycle of 2 is 2,4,8,6.</a:t>
                </a:r>
              </a:p>
              <a:p>
                <a:pPr algn="l"/>
                <a:endParaRPr lang="en-US" sz="2400" b="1" dirty="0">
                  <a:solidFill>
                    <a:srgbClr val="273239"/>
                  </a:solidFill>
                  <a:latin typeface="+mj-lt"/>
                </a:endParaRPr>
              </a:p>
              <a:p>
                <a:pPr algn="l"/>
                <a:endParaRPr lang="en-US" sz="2400" b="1" dirty="0">
                  <a:solidFill>
                    <a:srgbClr val="273239"/>
                  </a:solidFill>
                  <a:latin typeface="+mj-lt"/>
                </a:endParaRPr>
              </a:p>
              <a:p>
                <a:pPr algn="l"/>
                <a:endParaRPr lang="en-US" sz="2400" b="1" dirty="0">
                  <a:solidFill>
                    <a:srgbClr val="273239"/>
                  </a:solidFill>
                  <a:latin typeface="+mj-lt"/>
                </a:endParaRPr>
              </a:p>
              <a:p>
                <a:pPr algn="l"/>
                <a:endParaRPr lang="en-US" sz="2400" b="1" dirty="0">
                  <a:solidFill>
                    <a:srgbClr val="273239"/>
                  </a:solidFill>
                  <a:latin typeface="+mj-lt"/>
                </a:endParaRPr>
              </a:p>
              <a:p>
                <a:pPr algn="l"/>
                <a:endParaRPr lang="en-US" sz="2400" b="1" dirty="0">
                  <a:solidFill>
                    <a:srgbClr val="273239"/>
                  </a:solidFill>
                  <a:latin typeface="+mj-lt"/>
                </a:endParaRPr>
              </a:p>
              <a:p>
                <a:pPr algn="l"/>
                <a:endParaRPr lang="en-US" sz="2400" b="1" dirty="0">
                  <a:solidFill>
                    <a:srgbClr val="273239"/>
                  </a:solidFill>
                  <a:latin typeface="+mj-lt"/>
                </a:endParaRPr>
              </a:p>
              <a:p>
                <a:pPr algn="l"/>
                <a:endParaRPr lang="en-US" sz="2400" b="1" dirty="0">
                  <a:solidFill>
                    <a:srgbClr val="273239"/>
                  </a:solidFill>
                  <a:latin typeface="+mj-lt"/>
                </a:endParaRPr>
              </a:p>
              <a:p>
                <a:pPr algn="l"/>
                <a:endParaRPr lang="en-US" sz="2400" b="1" dirty="0">
                  <a:solidFill>
                    <a:srgbClr val="273239"/>
                  </a:solidFill>
                  <a:latin typeface="+mj-lt"/>
                </a:endParaRPr>
              </a:p>
              <a:p>
                <a:pPr algn="l"/>
                <a:endParaRPr lang="en-US" sz="2400" b="0" i="0" dirty="0">
                  <a:solidFill>
                    <a:srgbClr val="273239"/>
                  </a:solidFill>
                  <a:effectLst/>
                  <a:latin typeface="+mj-lt"/>
                </a:endParaRPr>
              </a:p>
              <a:p>
                <a:pPr algn="l"/>
                <a:endParaRPr lang="en-US" sz="2400" b="1" i="0" dirty="0">
                  <a:solidFill>
                    <a:srgbClr val="333333"/>
                  </a:solidFill>
                  <a:effectLst/>
                  <a:latin typeface="+mj-lt"/>
                </a:endParaRPr>
              </a:p>
              <a:p>
                <a:pPr algn="l"/>
                <a:endParaRPr lang="hi-IN" sz="2000" b="1" dirty="0">
                  <a:solidFill>
                    <a:srgbClr val="333333"/>
                  </a:solidFill>
                  <a:ea typeface="Calibri" panose="020F0502020204030204" pitchFamily="34" charset="0"/>
                  <a:cs typeface="Times New Roman" panose="02020603050405020304" pitchFamily="18" charset="0"/>
                </a:endParaRPr>
              </a:p>
            </p:txBody>
          </p:sp>
        </mc:Choice>
        <mc:Fallback xmlns="">
          <p:sp>
            <p:nvSpPr>
              <p:cNvPr id="3" name="Subtitle 2">
                <a:extLst>
                  <a:ext uri="{FF2B5EF4-FFF2-40B4-BE49-F238E27FC236}">
                    <a16:creationId xmlns:a16="http://schemas.microsoft.com/office/drawing/2014/main" id="{5DADA288-0591-41CE-A60B-0AC00CF37ECA}"/>
                  </a:ext>
                </a:extLst>
              </p:cNvPr>
              <p:cNvSpPr>
                <a:spLocks noGrp="1" noRot="1" noChangeAspect="1" noMove="1" noResize="1" noEditPoints="1" noAdjustHandles="1" noChangeArrowheads="1" noChangeShapeType="1" noTextEdit="1"/>
              </p:cNvSpPr>
              <p:nvPr>
                <p:ph type="subTitle" idx="1"/>
              </p:nvPr>
            </p:nvSpPr>
            <p:spPr>
              <a:xfrm>
                <a:off x="1828800" y="1417834"/>
                <a:ext cx="9890588" cy="4746660"/>
              </a:xfrm>
              <a:blipFill>
                <a:blip r:embed="rId2"/>
                <a:stretch>
                  <a:fillRect l="-925" t="-1157" b="-2699"/>
                </a:stretch>
              </a:blipFill>
              <a:ln>
                <a:noFill/>
              </a:ln>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4915E1F9-6495-4902-8F73-B78F6E88E331}"/>
              </a:ext>
            </a:extLst>
          </p:cNvPr>
          <p:cNvSpPr>
            <a:spLocks noGrp="1"/>
          </p:cNvSpPr>
          <p:nvPr>
            <p:ph type="dt" sz="half" idx="10"/>
          </p:nvPr>
        </p:nvSpPr>
        <p:spPr/>
        <p:txBody>
          <a:bodyPr/>
          <a:lstStyle/>
          <a:p>
            <a:fld id="{3A02BDA5-8D41-4AC7-9E0B-17F19EDAF981}" type="datetime1">
              <a:rPr lang="en-US" smtClean="0"/>
              <a:t>1/6/2023</a:t>
            </a:fld>
            <a:endParaRPr lang="en-US"/>
          </a:p>
        </p:txBody>
      </p:sp>
      <p:sp>
        <p:nvSpPr>
          <p:cNvPr id="5" name="Footer Placeholder 4">
            <a:extLst>
              <a:ext uri="{FF2B5EF4-FFF2-40B4-BE49-F238E27FC236}">
                <a16:creationId xmlns:a16="http://schemas.microsoft.com/office/drawing/2014/main" id="{7C5784F6-A213-42F0-B079-3D80F29425C0}"/>
              </a:ext>
            </a:extLst>
          </p:cNvPr>
          <p:cNvSpPr>
            <a:spLocks noGrp="1"/>
          </p:cNvSpPr>
          <p:nvPr>
            <p:ph type="ftr" sz="quarter" idx="11"/>
          </p:nvPr>
        </p:nvSpPr>
        <p:spPr>
          <a:xfrm>
            <a:off x="2609636" y="6356352"/>
            <a:ext cx="5416764" cy="219110"/>
          </a:xfrm>
        </p:spPr>
        <p:txBody>
          <a:bodyPr/>
          <a:lstStyle/>
          <a:p>
            <a:r>
              <a:rPr lang="en-US"/>
              <a:t>Faculty Name    Dr. Kunti Mishra         Unit Number 5</a:t>
            </a:r>
            <a:endParaRPr lang="en-US" dirty="0"/>
          </a:p>
        </p:txBody>
      </p:sp>
      <p:sp>
        <p:nvSpPr>
          <p:cNvPr id="6" name="Slide Number Placeholder 5">
            <a:extLst>
              <a:ext uri="{FF2B5EF4-FFF2-40B4-BE49-F238E27FC236}">
                <a16:creationId xmlns:a16="http://schemas.microsoft.com/office/drawing/2014/main" id="{48DC2D6A-CF14-4464-9D93-6A6FBB46B158}"/>
              </a:ext>
            </a:extLst>
          </p:cNvPr>
          <p:cNvSpPr>
            <a:spLocks noGrp="1"/>
          </p:cNvSpPr>
          <p:nvPr>
            <p:ph type="sldNum" sz="quarter" idx="12"/>
          </p:nvPr>
        </p:nvSpPr>
        <p:spPr/>
        <p:txBody>
          <a:bodyPr/>
          <a:lstStyle/>
          <a:p>
            <a:fld id="{B6F15528-21DE-4FAA-801E-634DDDAF4B2B}" type="slidenum">
              <a:rPr lang="en-US" smtClean="0"/>
              <a:pPr/>
              <a:t>114</a:t>
            </a:fld>
            <a:endParaRPr lang="en-US"/>
          </a:p>
        </p:txBody>
      </p:sp>
      <p:pic>
        <p:nvPicPr>
          <p:cNvPr id="16" name="Picture 15">
            <a:extLst>
              <a:ext uri="{FF2B5EF4-FFF2-40B4-BE49-F238E27FC236}">
                <a16:creationId xmlns:a16="http://schemas.microsoft.com/office/drawing/2014/main" id="{BD9FBC6D-341D-403F-A367-130B734607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 y="136524"/>
            <a:ext cx="1295400" cy="705957"/>
          </a:xfrm>
          <a:prstGeom prst="rect">
            <a:avLst/>
          </a:prstGeom>
        </p:spPr>
      </p:pic>
    </p:spTree>
    <p:extLst>
      <p:ext uri="{BB962C8B-B14F-4D97-AF65-F5344CB8AC3E}">
        <p14:creationId xmlns:p14="http://schemas.microsoft.com/office/powerpoint/2010/main" val="19100009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0716F2-2184-44FE-8C8F-28A45D472D6D}"/>
              </a:ext>
            </a:extLst>
          </p:cNvPr>
          <p:cNvSpPr>
            <a:spLocks noGrp="1"/>
          </p:cNvSpPr>
          <p:nvPr>
            <p:ph type="ctrTitle"/>
          </p:nvPr>
        </p:nvSpPr>
        <p:spPr>
          <a:xfrm>
            <a:off x="1828801" y="136525"/>
            <a:ext cx="9890588" cy="777876"/>
          </a:xfrm>
        </p:spPr>
        <p:style>
          <a:lnRef idx="1">
            <a:schemeClr val="accent5"/>
          </a:lnRef>
          <a:fillRef idx="2">
            <a:schemeClr val="accent5"/>
          </a:fillRef>
          <a:effectRef idx="1">
            <a:schemeClr val="accent5"/>
          </a:effectRef>
          <a:fontRef idx="minor">
            <a:schemeClr val="dk1"/>
          </a:fontRef>
        </p:style>
        <p:txBody>
          <a:bodyPr>
            <a:normAutofit/>
          </a:bodyPr>
          <a:lstStyle/>
          <a:p>
            <a:r>
              <a:rPr lang="en-US" sz="2400" b="1" dirty="0"/>
              <a:t>Number System</a:t>
            </a:r>
            <a:r>
              <a:rPr lang="en-US" sz="2400" b="1" dirty="0">
                <a:solidFill>
                  <a:prstClr val="black"/>
                </a:solidFill>
              </a:rPr>
              <a:t> (CO5)</a:t>
            </a:r>
            <a:endParaRPr lang="hi-IN" sz="2400" b="1" dirty="0"/>
          </a:p>
        </p:txBody>
      </p:sp>
      <p:sp>
        <p:nvSpPr>
          <p:cNvPr id="3" name="Subtitle 2">
            <a:extLst>
              <a:ext uri="{FF2B5EF4-FFF2-40B4-BE49-F238E27FC236}">
                <a16:creationId xmlns:a16="http://schemas.microsoft.com/office/drawing/2014/main" id="{5DADA288-0591-41CE-A60B-0AC00CF37ECA}"/>
              </a:ext>
            </a:extLst>
          </p:cNvPr>
          <p:cNvSpPr>
            <a:spLocks noGrp="1"/>
          </p:cNvSpPr>
          <p:nvPr>
            <p:ph type="subTitle" idx="1"/>
          </p:nvPr>
        </p:nvSpPr>
        <p:spPr>
          <a:xfrm>
            <a:off x="1828801" y="1417834"/>
            <a:ext cx="9890588" cy="4746660"/>
          </a:xfrm>
          <a:noFill/>
          <a:ln>
            <a:noFill/>
          </a:ln>
        </p:spPr>
        <p:style>
          <a:lnRef idx="2">
            <a:schemeClr val="accent2"/>
          </a:lnRef>
          <a:fillRef idx="1">
            <a:schemeClr val="lt1"/>
          </a:fillRef>
          <a:effectRef idx="0">
            <a:schemeClr val="accent2"/>
          </a:effectRef>
          <a:fontRef idx="minor">
            <a:schemeClr val="dk1"/>
          </a:fontRef>
        </p:style>
        <p:txBody>
          <a:bodyPr>
            <a:normAutofit/>
          </a:bodyPr>
          <a:lstStyle/>
          <a:p>
            <a:pPr algn="l"/>
            <a:r>
              <a:rPr lang="en-US" sz="2000" b="1" i="0" dirty="0">
                <a:solidFill>
                  <a:srgbClr val="333333"/>
                </a:solidFill>
                <a:effectLst/>
              </a:rPr>
              <a:t> </a:t>
            </a:r>
            <a:r>
              <a:rPr lang="en-US" sz="2000" dirty="0">
                <a:ln w="0"/>
                <a:solidFill>
                  <a:schemeClr val="tx1"/>
                </a:solidFill>
                <a:effectLst>
                  <a:outerShdw blurRad="38100" dist="19050" dir="2700000" algn="tl" rotWithShape="0">
                    <a:schemeClr val="dk1">
                      <a:alpha val="40000"/>
                    </a:schemeClr>
                  </a:outerShdw>
                </a:effectLst>
              </a:rPr>
              <a:t>C</a:t>
            </a:r>
            <a:r>
              <a:rPr lang="en-US" sz="2000" i="0" dirty="0">
                <a:ln w="0"/>
                <a:solidFill>
                  <a:schemeClr val="tx1"/>
                </a:solidFill>
                <a:effectLst>
                  <a:outerShdw blurRad="38100" dist="19050" dir="2700000" algn="tl" rotWithShape="0">
                    <a:schemeClr val="dk1">
                      <a:alpha val="40000"/>
                    </a:schemeClr>
                  </a:outerShdw>
                </a:effectLst>
              </a:rPr>
              <a:t>yclicity Table:</a:t>
            </a:r>
          </a:p>
          <a:p>
            <a:pPr algn="l"/>
            <a:endParaRPr lang="en-US" sz="2400" b="1" dirty="0">
              <a:solidFill>
                <a:srgbClr val="273239"/>
              </a:solidFill>
              <a:latin typeface="+mj-lt"/>
            </a:endParaRPr>
          </a:p>
          <a:p>
            <a:pPr algn="l"/>
            <a:endParaRPr lang="en-US" sz="2400" b="1" dirty="0">
              <a:solidFill>
                <a:srgbClr val="273239"/>
              </a:solidFill>
              <a:latin typeface="+mj-lt"/>
            </a:endParaRPr>
          </a:p>
          <a:p>
            <a:pPr algn="l"/>
            <a:endParaRPr lang="en-US" sz="2400" b="1" dirty="0">
              <a:solidFill>
                <a:srgbClr val="273239"/>
              </a:solidFill>
              <a:latin typeface="+mj-lt"/>
            </a:endParaRPr>
          </a:p>
          <a:p>
            <a:pPr algn="l"/>
            <a:endParaRPr lang="en-US" sz="2400" b="1" dirty="0">
              <a:solidFill>
                <a:srgbClr val="273239"/>
              </a:solidFill>
              <a:latin typeface="+mj-lt"/>
            </a:endParaRPr>
          </a:p>
          <a:p>
            <a:pPr algn="l"/>
            <a:endParaRPr lang="en-US" sz="2400" b="1" dirty="0">
              <a:solidFill>
                <a:srgbClr val="273239"/>
              </a:solidFill>
              <a:latin typeface="+mj-lt"/>
            </a:endParaRPr>
          </a:p>
          <a:p>
            <a:pPr algn="l"/>
            <a:endParaRPr lang="en-US" sz="2400" b="1" dirty="0">
              <a:solidFill>
                <a:srgbClr val="273239"/>
              </a:solidFill>
              <a:latin typeface="+mj-lt"/>
            </a:endParaRPr>
          </a:p>
          <a:p>
            <a:pPr algn="l"/>
            <a:endParaRPr lang="en-US" sz="2400" b="1" dirty="0">
              <a:solidFill>
                <a:srgbClr val="273239"/>
              </a:solidFill>
              <a:latin typeface="+mj-lt"/>
            </a:endParaRPr>
          </a:p>
          <a:p>
            <a:pPr algn="l"/>
            <a:endParaRPr lang="en-US" sz="2400" b="1" dirty="0">
              <a:solidFill>
                <a:srgbClr val="273239"/>
              </a:solidFill>
              <a:latin typeface="+mj-lt"/>
            </a:endParaRPr>
          </a:p>
          <a:p>
            <a:pPr algn="l"/>
            <a:endParaRPr lang="en-US" sz="2400" b="0" i="0" dirty="0">
              <a:solidFill>
                <a:srgbClr val="273239"/>
              </a:solidFill>
              <a:effectLst/>
              <a:latin typeface="+mj-lt"/>
            </a:endParaRPr>
          </a:p>
          <a:p>
            <a:pPr algn="l"/>
            <a:endParaRPr lang="en-US" sz="2400" b="1" i="0" dirty="0">
              <a:solidFill>
                <a:srgbClr val="333333"/>
              </a:solidFill>
              <a:effectLst/>
              <a:latin typeface="+mj-lt"/>
            </a:endParaRPr>
          </a:p>
          <a:p>
            <a:pPr algn="l"/>
            <a:endParaRPr lang="hi-IN" sz="2000" b="1" dirty="0">
              <a:solidFill>
                <a:srgbClr val="333333"/>
              </a:solidFill>
              <a:ea typeface="Calibri" panose="020F0502020204030204" pitchFamily="34" charset="0"/>
              <a:cs typeface="Times New Roman" panose="02020603050405020304" pitchFamily="18" charset="0"/>
            </a:endParaRPr>
          </a:p>
        </p:txBody>
      </p:sp>
      <p:sp>
        <p:nvSpPr>
          <p:cNvPr id="4" name="Date Placeholder 3">
            <a:extLst>
              <a:ext uri="{FF2B5EF4-FFF2-40B4-BE49-F238E27FC236}">
                <a16:creationId xmlns:a16="http://schemas.microsoft.com/office/drawing/2014/main" id="{4915E1F9-6495-4902-8F73-B78F6E88E331}"/>
              </a:ext>
            </a:extLst>
          </p:cNvPr>
          <p:cNvSpPr>
            <a:spLocks noGrp="1"/>
          </p:cNvSpPr>
          <p:nvPr>
            <p:ph type="dt" sz="half" idx="10"/>
          </p:nvPr>
        </p:nvSpPr>
        <p:spPr/>
        <p:txBody>
          <a:bodyPr/>
          <a:lstStyle/>
          <a:p>
            <a:fld id="{11FDBE82-2803-42D3-AD07-38000DE57E40}" type="datetime1">
              <a:rPr lang="en-US" smtClean="0"/>
              <a:t>1/6/2023</a:t>
            </a:fld>
            <a:endParaRPr lang="en-US"/>
          </a:p>
        </p:txBody>
      </p:sp>
      <p:sp>
        <p:nvSpPr>
          <p:cNvPr id="5" name="Footer Placeholder 4">
            <a:extLst>
              <a:ext uri="{FF2B5EF4-FFF2-40B4-BE49-F238E27FC236}">
                <a16:creationId xmlns:a16="http://schemas.microsoft.com/office/drawing/2014/main" id="{7C5784F6-A213-42F0-B079-3D80F29425C0}"/>
              </a:ext>
            </a:extLst>
          </p:cNvPr>
          <p:cNvSpPr>
            <a:spLocks noGrp="1"/>
          </p:cNvSpPr>
          <p:nvPr>
            <p:ph type="ftr" sz="quarter" idx="11"/>
          </p:nvPr>
        </p:nvSpPr>
        <p:spPr>
          <a:xfrm>
            <a:off x="2609636" y="6356352"/>
            <a:ext cx="5416764" cy="219110"/>
          </a:xfrm>
        </p:spPr>
        <p:txBody>
          <a:bodyPr/>
          <a:lstStyle/>
          <a:p>
            <a:r>
              <a:rPr lang="en-US"/>
              <a:t>Faculty Name    Dr. Kunti Mishra         Unit Number 5</a:t>
            </a:r>
            <a:endParaRPr lang="en-US" dirty="0"/>
          </a:p>
        </p:txBody>
      </p:sp>
      <p:sp>
        <p:nvSpPr>
          <p:cNvPr id="6" name="Slide Number Placeholder 5">
            <a:extLst>
              <a:ext uri="{FF2B5EF4-FFF2-40B4-BE49-F238E27FC236}">
                <a16:creationId xmlns:a16="http://schemas.microsoft.com/office/drawing/2014/main" id="{48DC2D6A-CF14-4464-9D93-6A6FBB46B158}"/>
              </a:ext>
            </a:extLst>
          </p:cNvPr>
          <p:cNvSpPr>
            <a:spLocks noGrp="1"/>
          </p:cNvSpPr>
          <p:nvPr>
            <p:ph type="sldNum" sz="quarter" idx="12"/>
          </p:nvPr>
        </p:nvSpPr>
        <p:spPr/>
        <p:txBody>
          <a:bodyPr/>
          <a:lstStyle/>
          <a:p>
            <a:fld id="{B6F15528-21DE-4FAA-801E-634DDDAF4B2B}" type="slidenum">
              <a:rPr lang="en-US" smtClean="0"/>
              <a:pPr/>
              <a:t>115</a:t>
            </a:fld>
            <a:endParaRPr lang="en-US"/>
          </a:p>
        </p:txBody>
      </p:sp>
      <p:pic>
        <p:nvPicPr>
          <p:cNvPr id="16" name="Picture 15">
            <a:extLst>
              <a:ext uri="{FF2B5EF4-FFF2-40B4-BE49-F238E27FC236}">
                <a16:creationId xmlns:a16="http://schemas.microsoft.com/office/drawing/2014/main" id="{BD9FBC6D-341D-403F-A367-130B734607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 y="136524"/>
            <a:ext cx="1295400" cy="705957"/>
          </a:xfrm>
          <a:prstGeom prst="rect">
            <a:avLst/>
          </a:prstGeom>
        </p:spPr>
      </p:pic>
      <p:graphicFrame>
        <p:nvGraphicFramePr>
          <p:cNvPr id="7" name="Table 7">
            <a:extLst>
              <a:ext uri="{FF2B5EF4-FFF2-40B4-BE49-F238E27FC236}">
                <a16:creationId xmlns:a16="http://schemas.microsoft.com/office/drawing/2014/main" id="{391DD45A-AF05-44D6-904C-B7EFA501C8CC}"/>
              </a:ext>
            </a:extLst>
          </p:cNvPr>
          <p:cNvGraphicFramePr>
            <a:graphicFrameLocks noGrp="1"/>
          </p:cNvGraphicFramePr>
          <p:nvPr>
            <p:extLst>
              <p:ext uri="{D42A27DB-BD31-4B8C-83A1-F6EECF244321}">
                <p14:modId xmlns:p14="http://schemas.microsoft.com/office/powerpoint/2010/main" val="3168805314"/>
              </p:ext>
            </p:extLst>
          </p:nvPr>
        </p:nvGraphicFramePr>
        <p:xfrm>
          <a:off x="1949807" y="2085254"/>
          <a:ext cx="8128000" cy="407924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4024510569"/>
                    </a:ext>
                  </a:extLst>
                </a:gridCol>
                <a:gridCol w="4064000">
                  <a:extLst>
                    <a:ext uri="{9D8B030D-6E8A-4147-A177-3AD203B41FA5}">
                      <a16:colId xmlns:a16="http://schemas.microsoft.com/office/drawing/2014/main" val="3154854830"/>
                    </a:ext>
                  </a:extLst>
                </a:gridCol>
              </a:tblGrid>
              <a:tr h="370840">
                <a:tc>
                  <a:txBody>
                    <a:bodyPr/>
                    <a:lstStyle/>
                    <a:p>
                      <a:r>
                        <a:rPr lang="en-US" dirty="0"/>
                        <a:t>Number</a:t>
                      </a:r>
                      <a:endParaRPr lang="hi-IN" dirty="0"/>
                    </a:p>
                  </a:txBody>
                  <a:tcPr/>
                </a:tc>
                <a:tc>
                  <a:txBody>
                    <a:bodyPr/>
                    <a:lstStyle/>
                    <a:p>
                      <a:r>
                        <a:rPr lang="en-US" dirty="0"/>
                        <a:t>Cyclicity</a:t>
                      </a:r>
                      <a:endParaRPr lang="hi-IN" dirty="0"/>
                    </a:p>
                  </a:txBody>
                  <a:tcPr/>
                </a:tc>
                <a:extLst>
                  <a:ext uri="{0D108BD9-81ED-4DB2-BD59-A6C34878D82A}">
                    <a16:rowId xmlns:a16="http://schemas.microsoft.com/office/drawing/2014/main" val="2248424765"/>
                  </a:ext>
                </a:extLst>
              </a:tr>
              <a:tr h="370840">
                <a:tc>
                  <a:txBody>
                    <a:bodyPr/>
                    <a:lstStyle/>
                    <a:p>
                      <a:r>
                        <a:rPr lang="en-US" dirty="0"/>
                        <a:t>1</a:t>
                      </a:r>
                      <a:endParaRPr lang="hi-IN" dirty="0"/>
                    </a:p>
                  </a:txBody>
                  <a:tcPr/>
                </a:tc>
                <a:tc>
                  <a:txBody>
                    <a:bodyPr/>
                    <a:lstStyle/>
                    <a:p>
                      <a:r>
                        <a:rPr lang="en-US" dirty="0"/>
                        <a:t>1</a:t>
                      </a:r>
                      <a:endParaRPr lang="hi-IN" dirty="0"/>
                    </a:p>
                  </a:txBody>
                  <a:tcPr/>
                </a:tc>
                <a:extLst>
                  <a:ext uri="{0D108BD9-81ED-4DB2-BD59-A6C34878D82A}">
                    <a16:rowId xmlns:a16="http://schemas.microsoft.com/office/drawing/2014/main" val="1696718657"/>
                  </a:ext>
                </a:extLst>
              </a:tr>
              <a:tr h="370840">
                <a:tc>
                  <a:txBody>
                    <a:bodyPr/>
                    <a:lstStyle/>
                    <a:p>
                      <a:r>
                        <a:rPr lang="en-US" dirty="0"/>
                        <a:t>2</a:t>
                      </a:r>
                      <a:endParaRPr lang="hi-IN" dirty="0"/>
                    </a:p>
                  </a:txBody>
                  <a:tcPr/>
                </a:tc>
                <a:tc>
                  <a:txBody>
                    <a:bodyPr/>
                    <a:lstStyle/>
                    <a:p>
                      <a:r>
                        <a:rPr lang="en-US" dirty="0"/>
                        <a:t>2,4,6,8</a:t>
                      </a:r>
                      <a:endParaRPr lang="hi-IN" dirty="0"/>
                    </a:p>
                  </a:txBody>
                  <a:tcPr/>
                </a:tc>
                <a:extLst>
                  <a:ext uri="{0D108BD9-81ED-4DB2-BD59-A6C34878D82A}">
                    <a16:rowId xmlns:a16="http://schemas.microsoft.com/office/drawing/2014/main" val="2030394868"/>
                  </a:ext>
                </a:extLst>
              </a:tr>
              <a:tr h="370840">
                <a:tc>
                  <a:txBody>
                    <a:bodyPr/>
                    <a:lstStyle/>
                    <a:p>
                      <a:r>
                        <a:rPr lang="en-US" dirty="0"/>
                        <a:t>3</a:t>
                      </a:r>
                      <a:endParaRPr lang="hi-IN" dirty="0"/>
                    </a:p>
                  </a:txBody>
                  <a:tcPr/>
                </a:tc>
                <a:tc>
                  <a:txBody>
                    <a:bodyPr/>
                    <a:lstStyle/>
                    <a:p>
                      <a:r>
                        <a:rPr lang="en-US" dirty="0"/>
                        <a:t>3,9,7,1</a:t>
                      </a:r>
                      <a:endParaRPr lang="hi-IN" dirty="0"/>
                    </a:p>
                  </a:txBody>
                  <a:tcPr/>
                </a:tc>
                <a:extLst>
                  <a:ext uri="{0D108BD9-81ED-4DB2-BD59-A6C34878D82A}">
                    <a16:rowId xmlns:a16="http://schemas.microsoft.com/office/drawing/2014/main" val="4051340728"/>
                  </a:ext>
                </a:extLst>
              </a:tr>
              <a:tr h="370840">
                <a:tc>
                  <a:txBody>
                    <a:bodyPr/>
                    <a:lstStyle/>
                    <a:p>
                      <a:r>
                        <a:rPr lang="en-US" dirty="0"/>
                        <a:t>4</a:t>
                      </a:r>
                      <a:endParaRPr lang="hi-IN" dirty="0"/>
                    </a:p>
                  </a:txBody>
                  <a:tcPr/>
                </a:tc>
                <a:tc>
                  <a:txBody>
                    <a:bodyPr/>
                    <a:lstStyle/>
                    <a:p>
                      <a:r>
                        <a:rPr lang="en-US" dirty="0"/>
                        <a:t>4,6</a:t>
                      </a:r>
                      <a:endParaRPr lang="hi-IN" dirty="0"/>
                    </a:p>
                  </a:txBody>
                  <a:tcPr/>
                </a:tc>
                <a:extLst>
                  <a:ext uri="{0D108BD9-81ED-4DB2-BD59-A6C34878D82A}">
                    <a16:rowId xmlns:a16="http://schemas.microsoft.com/office/drawing/2014/main" val="92724774"/>
                  </a:ext>
                </a:extLst>
              </a:tr>
              <a:tr h="370840">
                <a:tc>
                  <a:txBody>
                    <a:bodyPr/>
                    <a:lstStyle/>
                    <a:p>
                      <a:r>
                        <a:rPr lang="en-US" dirty="0"/>
                        <a:t>5</a:t>
                      </a:r>
                      <a:endParaRPr lang="hi-IN" dirty="0"/>
                    </a:p>
                  </a:txBody>
                  <a:tcPr/>
                </a:tc>
                <a:tc>
                  <a:txBody>
                    <a:bodyPr/>
                    <a:lstStyle/>
                    <a:p>
                      <a:r>
                        <a:rPr lang="en-US" dirty="0"/>
                        <a:t>5</a:t>
                      </a:r>
                      <a:endParaRPr lang="hi-IN" dirty="0"/>
                    </a:p>
                  </a:txBody>
                  <a:tcPr/>
                </a:tc>
                <a:extLst>
                  <a:ext uri="{0D108BD9-81ED-4DB2-BD59-A6C34878D82A}">
                    <a16:rowId xmlns:a16="http://schemas.microsoft.com/office/drawing/2014/main" val="1100062241"/>
                  </a:ext>
                </a:extLst>
              </a:tr>
              <a:tr h="370840">
                <a:tc>
                  <a:txBody>
                    <a:bodyPr/>
                    <a:lstStyle/>
                    <a:p>
                      <a:r>
                        <a:rPr lang="en-US" dirty="0"/>
                        <a:t>6</a:t>
                      </a:r>
                      <a:endParaRPr lang="hi-IN" dirty="0"/>
                    </a:p>
                  </a:txBody>
                  <a:tcPr/>
                </a:tc>
                <a:tc>
                  <a:txBody>
                    <a:bodyPr/>
                    <a:lstStyle/>
                    <a:p>
                      <a:r>
                        <a:rPr lang="en-US" dirty="0"/>
                        <a:t>6</a:t>
                      </a:r>
                      <a:endParaRPr lang="hi-IN" dirty="0"/>
                    </a:p>
                  </a:txBody>
                  <a:tcPr/>
                </a:tc>
                <a:extLst>
                  <a:ext uri="{0D108BD9-81ED-4DB2-BD59-A6C34878D82A}">
                    <a16:rowId xmlns:a16="http://schemas.microsoft.com/office/drawing/2014/main" val="1602658734"/>
                  </a:ext>
                </a:extLst>
              </a:tr>
              <a:tr h="370840">
                <a:tc>
                  <a:txBody>
                    <a:bodyPr/>
                    <a:lstStyle/>
                    <a:p>
                      <a:r>
                        <a:rPr lang="en-US" dirty="0"/>
                        <a:t>7</a:t>
                      </a:r>
                      <a:endParaRPr lang="hi-IN" dirty="0"/>
                    </a:p>
                  </a:txBody>
                  <a:tcPr/>
                </a:tc>
                <a:tc>
                  <a:txBody>
                    <a:bodyPr/>
                    <a:lstStyle/>
                    <a:p>
                      <a:r>
                        <a:rPr lang="en-US" dirty="0"/>
                        <a:t>7,9,3,1</a:t>
                      </a:r>
                      <a:endParaRPr lang="hi-IN" dirty="0"/>
                    </a:p>
                  </a:txBody>
                  <a:tcPr/>
                </a:tc>
                <a:extLst>
                  <a:ext uri="{0D108BD9-81ED-4DB2-BD59-A6C34878D82A}">
                    <a16:rowId xmlns:a16="http://schemas.microsoft.com/office/drawing/2014/main" val="2242088652"/>
                  </a:ext>
                </a:extLst>
              </a:tr>
              <a:tr h="370840">
                <a:tc>
                  <a:txBody>
                    <a:bodyPr/>
                    <a:lstStyle/>
                    <a:p>
                      <a:r>
                        <a:rPr lang="en-US" dirty="0"/>
                        <a:t>8</a:t>
                      </a:r>
                      <a:endParaRPr lang="hi-IN" dirty="0"/>
                    </a:p>
                  </a:txBody>
                  <a:tcPr/>
                </a:tc>
                <a:tc>
                  <a:txBody>
                    <a:bodyPr/>
                    <a:lstStyle/>
                    <a:p>
                      <a:r>
                        <a:rPr lang="en-US" dirty="0"/>
                        <a:t>8,4,2,6</a:t>
                      </a:r>
                      <a:endParaRPr lang="hi-IN" dirty="0"/>
                    </a:p>
                  </a:txBody>
                  <a:tcPr/>
                </a:tc>
                <a:extLst>
                  <a:ext uri="{0D108BD9-81ED-4DB2-BD59-A6C34878D82A}">
                    <a16:rowId xmlns:a16="http://schemas.microsoft.com/office/drawing/2014/main" val="1248173709"/>
                  </a:ext>
                </a:extLst>
              </a:tr>
              <a:tr h="370840">
                <a:tc>
                  <a:txBody>
                    <a:bodyPr/>
                    <a:lstStyle/>
                    <a:p>
                      <a:r>
                        <a:rPr lang="en-US" dirty="0"/>
                        <a:t>9</a:t>
                      </a:r>
                      <a:endParaRPr lang="hi-IN" dirty="0"/>
                    </a:p>
                  </a:txBody>
                  <a:tcPr/>
                </a:tc>
                <a:tc>
                  <a:txBody>
                    <a:bodyPr/>
                    <a:lstStyle/>
                    <a:p>
                      <a:r>
                        <a:rPr lang="en-US" dirty="0"/>
                        <a:t>9,1</a:t>
                      </a:r>
                      <a:endParaRPr lang="hi-IN" dirty="0"/>
                    </a:p>
                  </a:txBody>
                  <a:tcPr/>
                </a:tc>
                <a:extLst>
                  <a:ext uri="{0D108BD9-81ED-4DB2-BD59-A6C34878D82A}">
                    <a16:rowId xmlns:a16="http://schemas.microsoft.com/office/drawing/2014/main" val="3865077848"/>
                  </a:ext>
                </a:extLst>
              </a:tr>
              <a:tr h="370840">
                <a:tc>
                  <a:txBody>
                    <a:bodyPr/>
                    <a:lstStyle/>
                    <a:p>
                      <a:r>
                        <a:rPr lang="en-US" dirty="0"/>
                        <a:t>0</a:t>
                      </a:r>
                      <a:endParaRPr lang="hi-IN" dirty="0"/>
                    </a:p>
                  </a:txBody>
                  <a:tcPr/>
                </a:tc>
                <a:tc>
                  <a:txBody>
                    <a:bodyPr/>
                    <a:lstStyle/>
                    <a:p>
                      <a:r>
                        <a:rPr lang="en-US" dirty="0"/>
                        <a:t>0</a:t>
                      </a:r>
                      <a:endParaRPr lang="hi-IN" dirty="0"/>
                    </a:p>
                  </a:txBody>
                  <a:tcPr/>
                </a:tc>
                <a:extLst>
                  <a:ext uri="{0D108BD9-81ED-4DB2-BD59-A6C34878D82A}">
                    <a16:rowId xmlns:a16="http://schemas.microsoft.com/office/drawing/2014/main" val="3333529435"/>
                  </a:ext>
                </a:extLst>
              </a:tr>
            </a:tbl>
          </a:graphicData>
        </a:graphic>
      </p:graphicFrame>
    </p:spTree>
    <p:extLst>
      <p:ext uri="{BB962C8B-B14F-4D97-AF65-F5344CB8AC3E}">
        <p14:creationId xmlns:p14="http://schemas.microsoft.com/office/powerpoint/2010/main" val="204458000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0716F2-2184-44FE-8C8F-28A45D472D6D}"/>
              </a:ext>
            </a:extLst>
          </p:cNvPr>
          <p:cNvSpPr>
            <a:spLocks noGrp="1"/>
          </p:cNvSpPr>
          <p:nvPr>
            <p:ph type="ctrTitle"/>
          </p:nvPr>
        </p:nvSpPr>
        <p:spPr>
          <a:xfrm>
            <a:off x="1828801" y="136525"/>
            <a:ext cx="9890588" cy="777876"/>
          </a:xfrm>
        </p:spPr>
        <p:style>
          <a:lnRef idx="1">
            <a:schemeClr val="accent5"/>
          </a:lnRef>
          <a:fillRef idx="2">
            <a:schemeClr val="accent5"/>
          </a:fillRef>
          <a:effectRef idx="1">
            <a:schemeClr val="accent5"/>
          </a:effectRef>
          <a:fontRef idx="minor">
            <a:schemeClr val="dk1"/>
          </a:fontRef>
        </p:style>
        <p:txBody>
          <a:bodyPr>
            <a:normAutofit/>
          </a:bodyPr>
          <a:lstStyle/>
          <a:p>
            <a:r>
              <a:rPr lang="en-US" sz="2400" b="1" dirty="0"/>
              <a:t>Number System</a:t>
            </a:r>
            <a:r>
              <a:rPr lang="en-US" sz="2400" b="1" dirty="0">
                <a:solidFill>
                  <a:prstClr val="black"/>
                </a:solidFill>
              </a:rPr>
              <a:t> (CO5)</a:t>
            </a:r>
            <a:endParaRPr lang="hi-IN" sz="2400" b="1" dirty="0"/>
          </a:p>
        </p:txBody>
      </p:sp>
      <mc:AlternateContent xmlns:mc="http://schemas.openxmlformats.org/markup-compatibility/2006" xmlns:a14="http://schemas.microsoft.com/office/drawing/2010/main">
        <mc:Choice Requires="a14">
          <p:sp>
            <p:nvSpPr>
              <p:cNvPr id="3" name="Subtitle 2">
                <a:extLst>
                  <a:ext uri="{FF2B5EF4-FFF2-40B4-BE49-F238E27FC236}">
                    <a16:creationId xmlns:a16="http://schemas.microsoft.com/office/drawing/2014/main" id="{5DADA288-0591-41CE-A60B-0AC00CF37ECA}"/>
                  </a:ext>
                </a:extLst>
              </p:cNvPr>
              <p:cNvSpPr>
                <a:spLocks noGrp="1"/>
              </p:cNvSpPr>
              <p:nvPr>
                <p:ph type="subTitle" idx="1"/>
              </p:nvPr>
            </p:nvSpPr>
            <p:spPr>
              <a:xfrm>
                <a:off x="1828801" y="1417834"/>
                <a:ext cx="9890588" cy="4746660"/>
              </a:xfrm>
              <a:ln/>
            </p:spPr>
            <p:style>
              <a:lnRef idx="2">
                <a:schemeClr val="dk1"/>
              </a:lnRef>
              <a:fillRef idx="1">
                <a:schemeClr val="lt1"/>
              </a:fillRef>
              <a:effectRef idx="0">
                <a:schemeClr val="dk1"/>
              </a:effectRef>
              <a:fontRef idx="minor">
                <a:schemeClr val="dk1"/>
              </a:fontRef>
            </p:style>
            <p:txBody>
              <a:bodyPr>
                <a:normAutofit/>
              </a:bodyPr>
              <a:lstStyle/>
              <a:p>
                <a:pPr algn="l"/>
                <a:r>
                  <a:rPr lang="en-US" sz="2200" i="0" dirty="0">
                    <a:ln w="0"/>
                    <a:solidFill>
                      <a:schemeClr val="tx1"/>
                    </a:solidFill>
                    <a:effectLst>
                      <a:outerShdw blurRad="38100" dist="19050" dir="2700000" algn="tl" rotWithShape="0">
                        <a:schemeClr val="dk1">
                          <a:alpha val="40000"/>
                        </a:schemeClr>
                      </a:outerShdw>
                    </a:effectLst>
                  </a:rPr>
                  <a:t> </a:t>
                </a:r>
                <a:r>
                  <a:rPr lang="en-US" sz="2200" dirty="0">
                    <a:ln w="0"/>
                    <a:solidFill>
                      <a:schemeClr val="tx1"/>
                    </a:solidFill>
                    <a:effectLst>
                      <a:outerShdw blurRad="38100" dist="19050" dir="2700000" algn="tl" rotWithShape="0">
                        <a:schemeClr val="dk1">
                          <a:alpha val="40000"/>
                        </a:schemeClr>
                      </a:outerShdw>
                    </a:effectLst>
                  </a:rPr>
                  <a:t>4. Sum Rules: </a:t>
                </a:r>
              </a:p>
              <a:p>
                <a:pPr algn="l"/>
                <a:r>
                  <a:rPr lang="en-US" sz="2200" dirty="0">
                    <a:ln w="0"/>
                    <a:solidFill>
                      <a:schemeClr val="tx1"/>
                    </a:solidFill>
                    <a:effectLst>
                      <a:outerShdw blurRad="38100" dist="19050" dir="2700000" algn="tl" rotWithShape="0">
                        <a:schemeClr val="dk1">
                          <a:alpha val="40000"/>
                        </a:schemeClr>
                      </a:outerShdw>
                    </a:effectLst>
                  </a:rPr>
                  <a:t>• Sum of first n natural numbers= n(n+1)/2</a:t>
                </a:r>
              </a:p>
              <a:p>
                <a:pPr algn="l"/>
                <a:r>
                  <a:rPr lang="en-US" sz="2200" dirty="0">
                    <a:ln w="0"/>
                    <a:solidFill>
                      <a:schemeClr val="tx1"/>
                    </a:solidFill>
                    <a:effectLst>
                      <a:outerShdw blurRad="38100" dist="19050" dir="2700000" algn="tl" rotWithShape="0">
                        <a:schemeClr val="dk1">
                          <a:alpha val="40000"/>
                        </a:schemeClr>
                      </a:outerShdw>
                    </a:effectLst>
                  </a:rPr>
                  <a:t>• Sum of square of first n natural numbers= n(n+1)(2n+1)/6 </a:t>
                </a:r>
              </a:p>
              <a:p>
                <a:pPr algn="l"/>
                <a:r>
                  <a:rPr lang="en-US" sz="2200" dirty="0">
                    <a:ln w="0"/>
                    <a:solidFill>
                      <a:schemeClr val="tx1"/>
                    </a:solidFill>
                    <a:effectLst>
                      <a:outerShdw blurRad="38100" dist="19050" dir="2700000" algn="tl" rotWithShape="0">
                        <a:schemeClr val="dk1">
                          <a:alpha val="40000"/>
                        </a:schemeClr>
                      </a:outerShdw>
                    </a:effectLst>
                  </a:rPr>
                  <a:t>• Sum of cubes of first n natural numbers=</a:t>
                </a:r>
                <a14:m>
                  <m:oMath xmlns:m="http://schemas.openxmlformats.org/officeDocument/2006/math">
                    <m:sSup>
                      <m:sSupPr>
                        <m:ctrlPr>
                          <a:rPr lang="en-US" sz="220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ctrlPr>
                      </m:sSupPr>
                      <m:e>
                        <m:d>
                          <m:dPr>
                            <m:ctrlPr>
                              <a:rPr lang="en-US" sz="220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ctrlPr>
                          </m:dPr>
                          <m:e>
                            <m:f>
                              <m:fPr>
                                <m:ctrlPr>
                                  <a:rPr lang="en-US" sz="220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ctrlPr>
                              </m:fPr>
                              <m:num>
                                <m:r>
                                  <a:rPr lang="en-US" sz="2200" b="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𝑛</m:t>
                                </m:r>
                                <m:r>
                                  <a:rPr lang="en-US" sz="2200" b="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m:t>
                                </m:r>
                                <m:r>
                                  <a:rPr lang="en-US" sz="2200" b="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𝑛</m:t>
                                </m:r>
                                <m:r>
                                  <a:rPr lang="en-US" sz="2200" b="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+1)</m:t>
                                </m:r>
                              </m:num>
                              <m:den>
                                <m:r>
                                  <a:rPr lang="en-US" sz="2200" b="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2</m:t>
                                </m:r>
                              </m:den>
                            </m:f>
                          </m:e>
                        </m:d>
                      </m:e>
                      <m:sup>
                        <m:r>
                          <a:rPr lang="en-US" sz="2200" b="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2</m:t>
                        </m:r>
                      </m:sup>
                    </m:sSup>
                  </m:oMath>
                </a14:m>
                <a:endParaRPr lang="en-US" sz="2200" dirty="0">
                  <a:ln w="0"/>
                  <a:solidFill>
                    <a:schemeClr val="tx1"/>
                  </a:solidFill>
                  <a:effectLst>
                    <a:outerShdw blurRad="38100" dist="19050" dir="2700000" algn="tl" rotWithShape="0">
                      <a:schemeClr val="dk1">
                        <a:alpha val="40000"/>
                      </a:schemeClr>
                    </a:outerShdw>
                  </a:effectLst>
                </a:endParaRPr>
              </a:p>
              <a:p>
                <a:pPr algn="l"/>
                <a:r>
                  <a:rPr lang="en-US" sz="2200" dirty="0">
                    <a:ln w="0"/>
                    <a:solidFill>
                      <a:schemeClr val="tx1"/>
                    </a:solidFill>
                    <a:effectLst>
                      <a:outerShdw blurRad="38100" dist="19050" dir="2700000" algn="tl" rotWithShape="0">
                        <a:schemeClr val="dk1">
                          <a:alpha val="40000"/>
                        </a:schemeClr>
                      </a:outerShdw>
                    </a:effectLst>
                  </a:rPr>
                  <a:t>• Sum of first n odd numbers= </a:t>
                </a:r>
                <a14:m>
                  <m:oMath xmlns:m="http://schemas.openxmlformats.org/officeDocument/2006/math">
                    <m:sSup>
                      <m:sSupPr>
                        <m:ctrlPr>
                          <a:rPr lang="en-US" sz="220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ctrlPr>
                      </m:sSupPr>
                      <m:e>
                        <m:r>
                          <a:rPr lang="en-US" sz="2200" b="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𝑛</m:t>
                        </m:r>
                      </m:e>
                      <m:sup>
                        <m:r>
                          <a:rPr lang="en-US" sz="2200" b="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2</m:t>
                        </m:r>
                      </m:sup>
                    </m:sSup>
                  </m:oMath>
                </a14:m>
                <a:endParaRPr lang="en-US" sz="2200" dirty="0">
                  <a:ln w="0"/>
                  <a:solidFill>
                    <a:schemeClr val="tx1"/>
                  </a:solidFill>
                  <a:effectLst>
                    <a:outerShdw blurRad="38100" dist="19050" dir="2700000" algn="tl" rotWithShape="0">
                      <a:schemeClr val="dk1">
                        <a:alpha val="40000"/>
                      </a:schemeClr>
                    </a:outerShdw>
                  </a:effectLst>
                </a:endParaRPr>
              </a:p>
              <a:p>
                <a:pPr algn="l"/>
                <a:r>
                  <a:rPr lang="en-US" sz="2200" dirty="0">
                    <a:ln w="0"/>
                    <a:solidFill>
                      <a:schemeClr val="tx1"/>
                    </a:solidFill>
                    <a:effectLst>
                      <a:outerShdw blurRad="38100" dist="19050" dir="2700000" algn="tl" rotWithShape="0">
                        <a:schemeClr val="dk1">
                          <a:alpha val="40000"/>
                        </a:schemeClr>
                      </a:outerShdw>
                    </a:effectLst>
                  </a:rPr>
                  <a:t>• Sum of first n even numbers= n(n+1)</a:t>
                </a:r>
              </a:p>
            </p:txBody>
          </p:sp>
        </mc:Choice>
        <mc:Fallback xmlns="">
          <p:sp>
            <p:nvSpPr>
              <p:cNvPr id="3" name="Subtitle 2">
                <a:extLst>
                  <a:ext uri="{FF2B5EF4-FFF2-40B4-BE49-F238E27FC236}">
                    <a16:creationId xmlns:a16="http://schemas.microsoft.com/office/drawing/2014/main" id="{5DADA288-0591-41CE-A60B-0AC00CF37ECA}"/>
                  </a:ext>
                </a:extLst>
              </p:cNvPr>
              <p:cNvSpPr>
                <a:spLocks noGrp="1" noRot="1" noChangeAspect="1" noMove="1" noResize="1" noEditPoints="1" noAdjustHandles="1" noChangeArrowheads="1" noChangeShapeType="1" noTextEdit="1"/>
              </p:cNvSpPr>
              <p:nvPr>
                <p:ph type="subTitle" idx="1"/>
              </p:nvPr>
            </p:nvSpPr>
            <p:spPr>
              <a:xfrm>
                <a:off x="1828801" y="1417834"/>
                <a:ext cx="9890588" cy="4746660"/>
              </a:xfrm>
              <a:blipFill>
                <a:blip r:embed="rId2"/>
                <a:stretch>
                  <a:fillRect l="-800" t="-895"/>
                </a:stretch>
              </a:blipFill>
              <a:ln/>
            </p:spPr>
            <p:txBody>
              <a:bodyPr/>
              <a:lstStyle/>
              <a:p>
                <a:r>
                  <a:rPr lang="en-IN">
                    <a:noFill/>
                  </a:rPr>
                  <a:t> </a:t>
                </a:r>
              </a:p>
            </p:txBody>
          </p:sp>
        </mc:Fallback>
      </mc:AlternateContent>
      <p:sp>
        <p:nvSpPr>
          <p:cNvPr id="4" name="Date Placeholder 3">
            <a:extLst>
              <a:ext uri="{FF2B5EF4-FFF2-40B4-BE49-F238E27FC236}">
                <a16:creationId xmlns:a16="http://schemas.microsoft.com/office/drawing/2014/main" id="{4915E1F9-6495-4902-8F73-B78F6E88E331}"/>
              </a:ext>
            </a:extLst>
          </p:cNvPr>
          <p:cNvSpPr>
            <a:spLocks noGrp="1"/>
          </p:cNvSpPr>
          <p:nvPr>
            <p:ph type="dt" sz="half" idx="10"/>
          </p:nvPr>
        </p:nvSpPr>
        <p:spPr/>
        <p:txBody>
          <a:bodyPr/>
          <a:lstStyle/>
          <a:p>
            <a:fld id="{97C3C8E5-29BB-4110-9C59-F14DD56FA601}" type="datetime1">
              <a:rPr lang="en-US" smtClean="0"/>
              <a:t>1/6/2023</a:t>
            </a:fld>
            <a:endParaRPr lang="en-US"/>
          </a:p>
        </p:txBody>
      </p:sp>
      <p:sp>
        <p:nvSpPr>
          <p:cNvPr id="5" name="Footer Placeholder 4">
            <a:extLst>
              <a:ext uri="{FF2B5EF4-FFF2-40B4-BE49-F238E27FC236}">
                <a16:creationId xmlns:a16="http://schemas.microsoft.com/office/drawing/2014/main" id="{7C5784F6-A213-42F0-B079-3D80F29425C0}"/>
              </a:ext>
            </a:extLst>
          </p:cNvPr>
          <p:cNvSpPr>
            <a:spLocks noGrp="1"/>
          </p:cNvSpPr>
          <p:nvPr>
            <p:ph type="ftr" sz="quarter" idx="11"/>
          </p:nvPr>
        </p:nvSpPr>
        <p:spPr>
          <a:xfrm>
            <a:off x="2609636" y="6356352"/>
            <a:ext cx="5416764" cy="219110"/>
          </a:xfrm>
        </p:spPr>
        <p:txBody>
          <a:bodyPr/>
          <a:lstStyle/>
          <a:p>
            <a:r>
              <a:rPr lang="en-US"/>
              <a:t>Faculty Name    Dr. Kunti Mishra         Unit Number 5</a:t>
            </a:r>
            <a:endParaRPr lang="en-US" dirty="0"/>
          </a:p>
        </p:txBody>
      </p:sp>
      <p:sp>
        <p:nvSpPr>
          <p:cNvPr id="6" name="Slide Number Placeholder 5">
            <a:extLst>
              <a:ext uri="{FF2B5EF4-FFF2-40B4-BE49-F238E27FC236}">
                <a16:creationId xmlns:a16="http://schemas.microsoft.com/office/drawing/2014/main" id="{48DC2D6A-CF14-4464-9D93-6A6FBB46B158}"/>
              </a:ext>
            </a:extLst>
          </p:cNvPr>
          <p:cNvSpPr>
            <a:spLocks noGrp="1"/>
          </p:cNvSpPr>
          <p:nvPr>
            <p:ph type="sldNum" sz="quarter" idx="12"/>
          </p:nvPr>
        </p:nvSpPr>
        <p:spPr/>
        <p:txBody>
          <a:bodyPr/>
          <a:lstStyle/>
          <a:p>
            <a:fld id="{B6F15528-21DE-4FAA-801E-634DDDAF4B2B}" type="slidenum">
              <a:rPr lang="en-US" smtClean="0"/>
              <a:pPr/>
              <a:t>116</a:t>
            </a:fld>
            <a:endParaRPr lang="en-US"/>
          </a:p>
        </p:txBody>
      </p:sp>
      <p:pic>
        <p:nvPicPr>
          <p:cNvPr id="16" name="Picture 15">
            <a:extLst>
              <a:ext uri="{FF2B5EF4-FFF2-40B4-BE49-F238E27FC236}">
                <a16:creationId xmlns:a16="http://schemas.microsoft.com/office/drawing/2014/main" id="{BD9FBC6D-341D-403F-A367-130B734607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 y="136524"/>
            <a:ext cx="1295400" cy="705957"/>
          </a:xfrm>
          <a:prstGeom prst="rect">
            <a:avLst/>
          </a:prstGeom>
        </p:spPr>
      </p:pic>
    </p:spTree>
    <p:extLst>
      <p:ext uri="{BB962C8B-B14F-4D97-AF65-F5344CB8AC3E}">
        <p14:creationId xmlns:p14="http://schemas.microsoft.com/office/powerpoint/2010/main" val="115210876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0716F2-2184-44FE-8C8F-28A45D472D6D}"/>
              </a:ext>
            </a:extLst>
          </p:cNvPr>
          <p:cNvSpPr>
            <a:spLocks noGrp="1"/>
          </p:cNvSpPr>
          <p:nvPr>
            <p:ph type="ctrTitle"/>
          </p:nvPr>
        </p:nvSpPr>
        <p:spPr>
          <a:xfrm>
            <a:off x="1828801" y="136525"/>
            <a:ext cx="9890588" cy="777876"/>
          </a:xfrm>
        </p:spPr>
        <p:style>
          <a:lnRef idx="1">
            <a:schemeClr val="accent5"/>
          </a:lnRef>
          <a:fillRef idx="2">
            <a:schemeClr val="accent5"/>
          </a:fillRef>
          <a:effectRef idx="1">
            <a:schemeClr val="accent5"/>
          </a:effectRef>
          <a:fontRef idx="minor">
            <a:schemeClr val="dk1"/>
          </a:fontRef>
        </p:style>
        <p:txBody>
          <a:bodyPr>
            <a:normAutofit/>
          </a:bodyPr>
          <a:lstStyle/>
          <a:p>
            <a:r>
              <a:rPr lang="en-US" sz="2400" b="1" dirty="0"/>
              <a:t>Number System</a:t>
            </a:r>
            <a:r>
              <a:rPr lang="en-US" sz="2400" b="1" dirty="0">
                <a:solidFill>
                  <a:prstClr val="black"/>
                </a:solidFill>
              </a:rPr>
              <a:t> (CO5)</a:t>
            </a:r>
            <a:endParaRPr lang="hi-IN" sz="2400" b="1" dirty="0"/>
          </a:p>
        </p:txBody>
      </p:sp>
      <mc:AlternateContent xmlns:mc="http://schemas.openxmlformats.org/markup-compatibility/2006" xmlns:a14="http://schemas.microsoft.com/office/drawing/2010/main">
        <mc:Choice Requires="a14">
          <p:sp>
            <p:nvSpPr>
              <p:cNvPr id="3" name="Subtitle 2">
                <a:extLst>
                  <a:ext uri="{FF2B5EF4-FFF2-40B4-BE49-F238E27FC236}">
                    <a16:creationId xmlns:a16="http://schemas.microsoft.com/office/drawing/2014/main" id="{5DADA288-0591-41CE-A60B-0AC00CF37ECA}"/>
                  </a:ext>
                </a:extLst>
              </p:cNvPr>
              <p:cNvSpPr>
                <a:spLocks noGrp="1"/>
              </p:cNvSpPr>
              <p:nvPr>
                <p:ph type="subTitle" idx="1"/>
              </p:nvPr>
            </p:nvSpPr>
            <p:spPr>
              <a:xfrm>
                <a:off x="1828801" y="1055670"/>
                <a:ext cx="9890588" cy="4837130"/>
              </a:xfrm>
              <a:ln>
                <a:noFill/>
              </a:ln>
            </p:spPr>
            <p:style>
              <a:lnRef idx="2">
                <a:schemeClr val="accent1"/>
              </a:lnRef>
              <a:fillRef idx="1">
                <a:schemeClr val="lt1"/>
              </a:fillRef>
              <a:effectRef idx="0">
                <a:schemeClr val="accent1"/>
              </a:effectRef>
              <a:fontRef idx="minor">
                <a:schemeClr val="dk1"/>
              </a:fontRef>
            </p:style>
            <p:txBody>
              <a:bodyPr>
                <a:noAutofit/>
              </a:bodyPr>
              <a:lstStyle/>
              <a:p>
                <a:pPr algn="l"/>
                <a:r>
                  <a:rPr lang="en-US" sz="2200" i="0" u="none" strike="noStrike" baseline="0" dirty="0">
                    <a:ln w="0"/>
                    <a:solidFill>
                      <a:schemeClr val="tx1"/>
                    </a:solidFill>
                    <a:effectLst>
                      <a:outerShdw blurRad="38100" dist="19050" dir="2700000" algn="tl" rotWithShape="0">
                        <a:schemeClr val="dk1">
                          <a:alpha val="40000"/>
                        </a:schemeClr>
                      </a:outerShdw>
                    </a:effectLst>
                  </a:rPr>
                  <a:t>Now we will look into basic mathematical formulas that help in solving the Number System </a:t>
                </a:r>
                <a:r>
                  <a:rPr lang="en-IN" sz="2200" i="0" u="none" strike="noStrike" baseline="0" dirty="0">
                    <a:ln w="0"/>
                    <a:solidFill>
                      <a:schemeClr val="tx1"/>
                    </a:solidFill>
                    <a:effectLst>
                      <a:outerShdw blurRad="38100" dist="19050" dir="2700000" algn="tl" rotWithShape="0">
                        <a:schemeClr val="dk1">
                          <a:alpha val="40000"/>
                        </a:schemeClr>
                      </a:outerShdw>
                    </a:effectLst>
                  </a:rPr>
                  <a:t>questions very frequently.</a:t>
                </a:r>
              </a:p>
              <a:p>
                <a:pPr marL="285750" indent="-285750" algn="l">
                  <a:buFont typeface="Arial" panose="020B0604020202020204" pitchFamily="34" charset="0"/>
                  <a:buChar char="•"/>
                </a:pPr>
                <a14:m>
                  <m:oMath xmlns:m="http://schemas.openxmlformats.org/officeDocument/2006/math">
                    <m:sSup>
                      <m:sSupPr>
                        <m:ctrlPr>
                          <a:rPr lang="pt-BR" sz="2200" i="1" u="none" strike="noStrike" baseline="0"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ctrlPr>
                      </m:sSupPr>
                      <m:e>
                        <m:d>
                          <m:dPr>
                            <m:ctrlPr>
                              <a:rPr lang="pt-BR" sz="2200" i="1" u="none" strike="noStrike" baseline="0"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ctrlPr>
                          </m:dPr>
                          <m:e>
                            <m:r>
                              <a:rPr lang="en-US" sz="2200" i="1" u="none" strike="noStrike" baseline="0"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𝑎</m:t>
                            </m:r>
                            <m:r>
                              <a:rPr lang="en-US" sz="2200" i="1" u="none" strike="noStrike" baseline="0"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m:t>
                            </m:r>
                            <m:r>
                              <a:rPr lang="en-US" sz="2200" i="1" u="none" strike="noStrike" baseline="0"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𝑏</m:t>
                            </m:r>
                          </m:e>
                        </m:d>
                      </m:e>
                      <m:sup>
                        <m:r>
                          <a:rPr lang="en-US" sz="2200" i="1" u="none" strike="noStrike" baseline="0"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2</m:t>
                        </m:r>
                      </m:sup>
                    </m:sSup>
                    <m:r>
                      <a:rPr lang="en-US" sz="2200" i="1" u="none" strike="noStrike" baseline="0"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m:t>
                    </m:r>
                    <m:sSup>
                      <m:sSupPr>
                        <m:ctrlPr>
                          <a:rPr lang="en-US" sz="2200" i="1" u="none" strike="noStrike" baseline="0"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ctrlPr>
                      </m:sSupPr>
                      <m:e>
                        <m:r>
                          <a:rPr lang="en-US" sz="2200" i="1" u="none" strike="noStrike" baseline="0"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𝑎</m:t>
                        </m:r>
                      </m:e>
                      <m:sup>
                        <m:r>
                          <a:rPr lang="en-US" sz="2200" i="1" u="none" strike="noStrike" baseline="0"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2</m:t>
                        </m:r>
                      </m:sup>
                    </m:sSup>
                    <m:r>
                      <a:rPr lang="en-US" sz="2200" i="1" u="none" strike="noStrike" baseline="0"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m:t>
                    </m:r>
                    <m:sSup>
                      <m:sSupPr>
                        <m:ctrlPr>
                          <a:rPr lang="en-US" sz="2200" i="1" u="none" strike="noStrike" baseline="0"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ctrlPr>
                      </m:sSupPr>
                      <m:e>
                        <m:r>
                          <a:rPr lang="en-US" sz="2200" i="1" u="none" strike="noStrike" baseline="0"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𝑏</m:t>
                        </m:r>
                      </m:e>
                      <m:sup>
                        <m:r>
                          <a:rPr lang="en-US" sz="2200" i="1" u="none" strike="noStrike" baseline="0"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2</m:t>
                        </m:r>
                      </m:sup>
                    </m:sSup>
                    <m:r>
                      <a:rPr lang="en-US" sz="2200" i="1" u="none" strike="noStrike" baseline="0"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+2</m:t>
                    </m:r>
                    <m:r>
                      <a:rPr lang="en-US" sz="2200" i="1" u="none" strike="noStrike" baseline="0"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𝑎𝑏</m:t>
                    </m:r>
                  </m:oMath>
                </a14:m>
                <a:endParaRPr lang="en-US" sz="2200" i="1" u="none" strike="noStrike" baseline="0" dirty="0">
                  <a:ln w="0"/>
                  <a:solidFill>
                    <a:schemeClr val="tx1"/>
                  </a:solidFill>
                  <a:effectLst>
                    <a:outerShdw blurRad="38100" dist="19050" dir="2700000" algn="tl" rotWithShape="0">
                      <a:schemeClr val="dk1">
                        <a:alpha val="40000"/>
                      </a:schemeClr>
                    </a:outerShdw>
                  </a:effectLst>
                </a:endParaRPr>
              </a:p>
              <a:p>
                <a:pPr marL="285750" indent="-285750" algn="l">
                  <a:buFont typeface="Arial" panose="020B0604020202020204" pitchFamily="34" charset="0"/>
                  <a:buChar char="•"/>
                </a:pPr>
                <a14:m>
                  <m:oMath xmlns:m="http://schemas.openxmlformats.org/officeDocument/2006/math">
                    <m:sSup>
                      <m:sSupPr>
                        <m:ctrlPr>
                          <a:rPr lang="pt-BR" sz="2200" i="1" u="none" strike="noStrike" baseline="0"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ctrlPr>
                      </m:sSupPr>
                      <m:e>
                        <m:d>
                          <m:dPr>
                            <m:ctrlPr>
                              <a:rPr lang="pt-BR" sz="2200" i="1" u="none" strike="noStrike" baseline="0"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ctrlPr>
                          </m:dPr>
                          <m:e>
                            <m:r>
                              <a:rPr lang="en-US" sz="2200" i="1" u="none" strike="noStrike" baseline="0"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𝑎</m:t>
                            </m:r>
                            <m:r>
                              <a:rPr lang="en-US" sz="2200" i="1" u="none" strike="noStrike" baseline="0"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m:t>
                            </m:r>
                            <m:r>
                              <a:rPr lang="en-US" sz="2200" i="1" u="none" strike="noStrike" baseline="0"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𝑏</m:t>
                            </m:r>
                          </m:e>
                        </m:d>
                      </m:e>
                      <m:sup>
                        <m:r>
                          <a:rPr lang="en-US" sz="2200" i="1" u="none" strike="noStrike" baseline="0"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2</m:t>
                        </m:r>
                      </m:sup>
                    </m:sSup>
                    <m:r>
                      <a:rPr lang="en-US" sz="2200" i="1" u="none" strike="noStrike" baseline="0"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m:t>
                    </m:r>
                    <m:sSup>
                      <m:sSupPr>
                        <m:ctrlPr>
                          <a:rPr lang="en-US" sz="2200" i="1" u="none" strike="noStrike" baseline="0"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ctrlPr>
                      </m:sSupPr>
                      <m:e>
                        <m:r>
                          <a:rPr lang="en-US" sz="2200" i="1" u="none" strike="noStrike" baseline="0"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𝑎</m:t>
                        </m:r>
                      </m:e>
                      <m:sup>
                        <m:r>
                          <a:rPr lang="en-US" sz="2200" i="1" u="none" strike="noStrike" baseline="0"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2</m:t>
                        </m:r>
                      </m:sup>
                    </m:sSup>
                    <m:r>
                      <a:rPr lang="en-US" sz="2200" i="1" u="none" strike="noStrike" baseline="0"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m:t>
                    </m:r>
                    <m:sSup>
                      <m:sSupPr>
                        <m:ctrlPr>
                          <a:rPr lang="en-US" sz="2200" i="1" u="none" strike="noStrike" baseline="0"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ctrlPr>
                      </m:sSupPr>
                      <m:e>
                        <m:r>
                          <a:rPr lang="en-US" sz="2200" i="1" u="none" strike="noStrike" baseline="0"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𝑏</m:t>
                        </m:r>
                      </m:e>
                      <m:sup>
                        <m:r>
                          <a:rPr lang="en-US" sz="2200" i="1" u="none" strike="noStrike" baseline="0"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2</m:t>
                        </m:r>
                      </m:sup>
                    </m:sSup>
                    <m:r>
                      <a:rPr lang="en-US" sz="2200" i="1" u="none" strike="noStrike" baseline="0"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−2</m:t>
                    </m:r>
                    <m:r>
                      <a:rPr lang="en-US" sz="2200" i="1" u="none" strike="noStrike" baseline="0"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𝑎𝑏</m:t>
                    </m:r>
                  </m:oMath>
                </a14:m>
                <a:endParaRPr lang="en-US" sz="2200" i="1" u="none" strike="noStrike" baseline="0" dirty="0">
                  <a:ln w="0"/>
                  <a:solidFill>
                    <a:schemeClr val="tx1"/>
                  </a:solidFill>
                  <a:effectLst>
                    <a:outerShdw blurRad="38100" dist="19050" dir="2700000" algn="tl" rotWithShape="0">
                      <a:schemeClr val="dk1">
                        <a:alpha val="40000"/>
                      </a:schemeClr>
                    </a:outerShdw>
                  </a:effectLst>
                </a:endParaRPr>
              </a:p>
              <a:p>
                <a:pPr marL="285750" indent="-285750" algn="l">
                  <a:buFont typeface="Arial" panose="020B0604020202020204" pitchFamily="34" charset="0"/>
                  <a:buChar char="•"/>
                </a:pPr>
                <a14:m>
                  <m:oMath xmlns:m="http://schemas.openxmlformats.org/officeDocument/2006/math">
                    <m:sSup>
                      <m:sSupPr>
                        <m:ctrlPr>
                          <a:rPr lang="pt-BR" sz="2200" i="1" u="none" strike="noStrike" baseline="0"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ctrlPr>
                      </m:sSupPr>
                      <m:e>
                        <m:r>
                          <a:rPr lang="en-US" sz="2200" i="1" u="none" strike="noStrike" baseline="0"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𝑎</m:t>
                        </m:r>
                      </m:e>
                      <m:sup>
                        <m:r>
                          <a:rPr lang="en-US" sz="2200" i="1" u="none" strike="noStrike" baseline="0"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2</m:t>
                        </m:r>
                      </m:sup>
                    </m:sSup>
                    <m:r>
                      <a:rPr lang="en-US" sz="2200" i="1" u="none" strike="noStrike" baseline="0"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m:t>
                    </m:r>
                    <m:sSup>
                      <m:sSupPr>
                        <m:ctrlPr>
                          <a:rPr lang="en-US" sz="2200" i="1" u="none" strike="noStrike" baseline="0"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ctrlPr>
                      </m:sSupPr>
                      <m:e>
                        <m:r>
                          <a:rPr lang="en-US" sz="2200" i="1" u="none" strike="noStrike" baseline="0"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𝑏</m:t>
                        </m:r>
                      </m:e>
                      <m:sup>
                        <m:r>
                          <a:rPr lang="en-US" sz="2200" i="1" u="none" strike="noStrike" baseline="0"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2</m:t>
                        </m:r>
                      </m:sup>
                    </m:sSup>
                    <m:r>
                      <a:rPr lang="en-US" sz="2200" i="1" u="none" strike="noStrike" baseline="0"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m:t>
                    </m:r>
                    <m:r>
                      <a:rPr lang="en-US" sz="2200" i="1" u="none" strike="noStrike" baseline="0"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𝑎</m:t>
                    </m:r>
                    <m:r>
                      <a:rPr lang="en-US" sz="2200" i="1" u="none" strike="noStrike" baseline="0"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m:t>
                    </m:r>
                    <m:r>
                      <a:rPr lang="en-US" sz="2200" i="1" u="none" strike="noStrike" baseline="0"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𝑏</m:t>
                    </m:r>
                    <m:r>
                      <a:rPr lang="en-US" sz="2200" i="1" u="none" strike="noStrike" baseline="0"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m:t>
                    </m:r>
                    <m:r>
                      <a:rPr lang="en-US" sz="2200" i="1" u="none" strike="noStrike" baseline="0"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𝑎</m:t>
                    </m:r>
                    <m:r>
                      <a:rPr lang="en-US" sz="2200" i="1" u="none" strike="noStrike" baseline="0"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m:t>
                    </m:r>
                    <m:r>
                      <a:rPr lang="en-US" sz="2200" i="1" u="none" strike="noStrike" baseline="0"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𝑏</m:t>
                    </m:r>
                    <m:r>
                      <a:rPr lang="en-US" sz="2200" i="1" u="none" strike="noStrike" baseline="0"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m:t>
                    </m:r>
                  </m:oMath>
                </a14:m>
                <a:endParaRPr lang="pt-BR" sz="2200" i="0" u="none" strike="noStrike" baseline="0" dirty="0">
                  <a:ln w="0"/>
                  <a:solidFill>
                    <a:schemeClr val="tx1"/>
                  </a:solidFill>
                  <a:effectLst>
                    <a:outerShdw blurRad="38100" dist="19050" dir="2700000" algn="tl" rotWithShape="0">
                      <a:schemeClr val="dk1">
                        <a:alpha val="40000"/>
                      </a:schemeClr>
                    </a:outerShdw>
                  </a:effectLst>
                </a:endParaRPr>
              </a:p>
              <a:p>
                <a:pPr marL="285750" indent="-285750" algn="l">
                  <a:buFont typeface="Arial" panose="020B0604020202020204" pitchFamily="34" charset="0"/>
                  <a:buChar char="•"/>
                </a:pPr>
                <a14:m>
                  <m:oMath xmlns:m="http://schemas.openxmlformats.org/officeDocument/2006/math">
                    <m:sSup>
                      <m:sSupPr>
                        <m:ctrlPr>
                          <a:rPr lang="pt-BR" sz="2200" i="1" u="none" strike="noStrike" baseline="0"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ctrlPr>
                      </m:sSupPr>
                      <m:e>
                        <m:d>
                          <m:dPr>
                            <m:ctrlPr>
                              <a:rPr lang="pt-BR" sz="2200" i="1" u="none" strike="noStrike" baseline="0"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ctrlPr>
                          </m:dPr>
                          <m:e>
                            <m:r>
                              <a:rPr lang="en-US" sz="2200" i="1" u="none" strike="noStrike" baseline="0"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𝑎</m:t>
                            </m:r>
                            <m:r>
                              <a:rPr lang="en-US" sz="2200" i="1" u="none" strike="noStrike" baseline="0"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m:t>
                            </m:r>
                            <m:r>
                              <a:rPr lang="en-US" sz="2200" i="1" u="none" strike="noStrike" baseline="0"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𝑏</m:t>
                            </m:r>
                            <m:r>
                              <a:rPr lang="en-US" sz="2200" i="1" u="none" strike="noStrike" baseline="0"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m:t>
                            </m:r>
                            <m:r>
                              <a:rPr lang="en-US" sz="2200" i="1" u="none" strike="noStrike" baseline="0"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𝑐</m:t>
                            </m:r>
                          </m:e>
                        </m:d>
                      </m:e>
                      <m:sup>
                        <m:r>
                          <a:rPr lang="en-US" sz="2200" i="1" u="none" strike="noStrike" baseline="0"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2</m:t>
                        </m:r>
                      </m:sup>
                    </m:sSup>
                    <m:r>
                      <a:rPr lang="en-US" sz="2200" i="1" u="none" strike="noStrike" baseline="0"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m:t>
                    </m:r>
                    <m:sSup>
                      <m:sSupPr>
                        <m:ctrlPr>
                          <a:rPr lang="en-US" sz="2200" i="1" u="none" strike="noStrike" baseline="0"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ctrlPr>
                      </m:sSupPr>
                      <m:e>
                        <m:r>
                          <a:rPr lang="en-US" sz="2200" i="1" u="none" strike="noStrike" baseline="0"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𝑎</m:t>
                        </m:r>
                      </m:e>
                      <m:sup>
                        <m:r>
                          <a:rPr lang="en-US" sz="2200" i="1" u="none" strike="noStrike" baseline="0"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2</m:t>
                        </m:r>
                      </m:sup>
                    </m:sSup>
                    <m:r>
                      <a:rPr lang="en-US" sz="2200" i="1" u="none" strike="noStrike" baseline="0"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m:t>
                    </m:r>
                    <m:sSup>
                      <m:sSupPr>
                        <m:ctrlPr>
                          <a:rPr lang="en-US" sz="2200" i="1" u="none" strike="noStrike" baseline="0"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ctrlPr>
                      </m:sSupPr>
                      <m:e>
                        <m:r>
                          <a:rPr lang="en-US" sz="2200" i="1" u="none" strike="noStrike" baseline="0"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𝑏</m:t>
                        </m:r>
                      </m:e>
                      <m:sup>
                        <m:r>
                          <a:rPr lang="en-US" sz="2200" i="1" u="none" strike="noStrike" baseline="0"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2</m:t>
                        </m:r>
                      </m:sup>
                    </m:sSup>
                    <m:r>
                      <a:rPr lang="en-US" sz="2200" i="1" u="none" strike="noStrike" baseline="0"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m:t>
                    </m:r>
                    <m:sSup>
                      <m:sSupPr>
                        <m:ctrlPr>
                          <a:rPr lang="en-US" sz="2200" i="1">
                            <a:ln w="0"/>
                            <a:solidFill>
                              <a:schemeClr val="tx1"/>
                            </a:solidFill>
                            <a:effectLst>
                              <a:outerShdw blurRad="38100" dist="19050" dir="2700000" algn="tl" rotWithShape="0">
                                <a:schemeClr val="dk1">
                                  <a:alpha val="40000"/>
                                </a:schemeClr>
                              </a:outerShdw>
                            </a:effectLst>
                            <a:latin typeface="Cambria Math" panose="02040503050406030204" pitchFamily="18" charset="0"/>
                          </a:rPr>
                        </m:ctrlPr>
                      </m:sSupPr>
                      <m:e>
                        <m:r>
                          <a:rPr lang="en-US" sz="220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𝑐</m:t>
                        </m:r>
                      </m:e>
                      <m:sup>
                        <m:r>
                          <a:rPr lang="en-US" sz="2200" i="1">
                            <a:ln w="0"/>
                            <a:solidFill>
                              <a:schemeClr val="tx1"/>
                            </a:solidFill>
                            <a:effectLst>
                              <a:outerShdw blurRad="38100" dist="19050" dir="2700000" algn="tl" rotWithShape="0">
                                <a:schemeClr val="dk1">
                                  <a:alpha val="40000"/>
                                </a:schemeClr>
                              </a:outerShdw>
                            </a:effectLst>
                            <a:latin typeface="Cambria Math" panose="02040503050406030204" pitchFamily="18" charset="0"/>
                          </a:rPr>
                          <m:t>2</m:t>
                        </m:r>
                      </m:sup>
                    </m:sSup>
                    <m:r>
                      <a:rPr lang="en-US" sz="220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m:t>
                    </m:r>
                    <m:r>
                      <a:rPr lang="en-US" sz="2200" i="1" u="none" strike="noStrike" baseline="0"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2(</m:t>
                    </m:r>
                    <m:r>
                      <a:rPr lang="en-US" sz="2200" i="1" u="none" strike="noStrike" baseline="0"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𝑎𝑏</m:t>
                    </m:r>
                    <m:r>
                      <a:rPr lang="en-US" sz="2200" i="1" u="none" strike="noStrike" baseline="0"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m:t>
                    </m:r>
                    <m:r>
                      <a:rPr lang="en-US" sz="2200" i="1" u="none" strike="noStrike" baseline="0"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𝑏𝑐</m:t>
                    </m:r>
                    <m:r>
                      <a:rPr lang="en-US" sz="2200" i="1" u="none" strike="noStrike" baseline="0"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m:t>
                    </m:r>
                    <m:r>
                      <a:rPr lang="en-US" sz="2200" i="1" u="none" strike="noStrike" baseline="0"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𝑐𝑎</m:t>
                    </m:r>
                    <m:r>
                      <a:rPr lang="en-US" sz="2200" i="1" u="none" strike="noStrike" baseline="0"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m:t>
                    </m:r>
                  </m:oMath>
                </a14:m>
                <a:endParaRPr lang="en-US" sz="2200" i="1" u="none" strike="noStrike" baseline="0" dirty="0">
                  <a:ln w="0"/>
                  <a:solidFill>
                    <a:schemeClr val="tx1"/>
                  </a:solidFill>
                  <a:effectLst>
                    <a:outerShdw blurRad="38100" dist="19050" dir="2700000" algn="tl" rotWithShape="0">
                      <a:schemeClr val="dk1">
                        <a:alpha val="40000"/>
                      </a:schemeClr>
                    </a:outerShdw>
                  </a:effectLst>
                </a:endParaRPr>
              </a:p>
              <a:p>
                <a:pPr marL="285750" indent="-285750" algn="l">
                  <a:buFont typeface="Arial" panose="020B0604020202020204" pitchFamily="34" charset="0"/>
                  <a:buChar char="•"/>
                </a:pPr>
                <a14:m>
                  <m:oMath xmlns:m="http://schemas.openxmlformats.org/officeDocument/2006/math">
                    <m:sSup>
                      <m:sSupPr>
                        <m:ctrlPr>
                          <a:rPr lang="pt-BR" sz="2200" i="1" u="none" strike="noStrike" baseline="0"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ctrlPr>
                      </m:sSupPr>
                      <m:e>
                        <m:r>
                          <a:rPr lang="en-US" sz="2200" i="1" u="none" strike="noStrike" baseline="0"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𝑎</m:t>
                        </m:r>
                      </m:e>
                      <m:sup>
                        <m:r>
                          <a:rPr lang="en-US" sz="2200" i="1" u="none" strike="noStrike" baseline="0"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3</m:t>
                        </m:r>
                      </m:sup>
                    </m:sSup>
                    <m:r>
                      <a:rPr lang="en-US" sz="2200" i="1" u="none" strike="noStrike" baseline="0"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m:t>
                    </m:r>
                    <m:sSup>
                      <m:sSupPr>
                        <m:ctrlPr>
                          <a:rPr lang="en-US" sz="2200" i="1" u="none" strike="noStrike" baseline="0"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ctrlPr>
                      </m:sSupPr>
                      <m:e>
                        <m:r>
                          <a:rPr lang="en-US" sz="2200" i="1" u="none" strike="noStrike" baseline="0"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𝑏</m:t>
                        </m:r>
                      </m:e>
                      <m:sup>
                        <m:r>
                          <a:rPr lang="en-US" sz="2200" i="1" u="none" strike="noStrike" baseline="0"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3</m:t>
                        </m:r>
                      </m:sup>
                    </m:sSup>
                    <m:r>
                      <a:rPr lang="en-US" sz="2200" i="1" u="none" strike="noStrike" baseline="0"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m:t>
                    </m:r>
                    <m:r>
                      <a:rPr lang="en-US" sz="2200" i="1" u="none" strike="noStrike" baseline="0"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𝑎</m:t>
                    </m:r>
                    <m:r>
                      <a:rPr lang="en-US" sz="2200" i="1" u="none" strike="noStrike" baseline="0"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m:t>
                    </m:r>
                    <m:r>
                      <a:rPr lang="en-US" sz="2200" i="1" u="none" strike="noStrike" baseline="0"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𝑏</m:t>
                    </m:r>
                    <m:r>
                      <a:rPr lang="en-US" sz="2200" i="1" u="none" strike="noStrike" baseline="0"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m:t>
                    </m:r>
                    <m:sSup>
                      <m:sSupPr>
                        <m:ctrlPr>
                          <a:rPr lang="en-US" sz="2200" i="1">
                            <a:ln w="0"/>
                            <a:solidFill>
                              <a:schemeClr val="tx1"/>
                            </a:solidFill>
                            <a:effectLst>
                              <a:outerShdw blurRad="38100" dist="19050" dir="2700000" algn="tl" rotWithShape="0">
                                <a:schemeClr val="dk1">
                                  <a:alpha val="40000"/>
                                </a:schemeClr>
                              </a:outerShdw>
                            </a:effectLst>
                            <a:latin typeface="Cambria Math" panose="02040503050406030204" pitchFamily="18" charset="0"/>
                          </a:rPr>
                        </m:ctrlPr>
                      </m:sSupPr>
                      <m:e>
                        <m:r>
                          <a:rPr lang="en-US" sz="2200" i="1">
                            <a:ln w="0"/>
                            <a:solidFill>
                              <a:schemeClr val="tx1"/>
                            </a:solidFill>
                            <a:effectLst>
                              <a:outerShdw blurRad="38100" dist="19050" dir="2700000" algn="tl" rotWithShape="0">
                                <a:schemeClr val="dk1">
                                  <a:alpha val="40000"/>
                                </a:schemeClr>
                              </a:outerShdw>
                            </a:effectLst>
                            <a:latin typeface="Cambria Math" panose="02040503050406030204" pitchFamily="18" charset="0"/>
                          </a:rPr>
                          <m:t>𝑎</m:t>
                        </m:r>
                      </m:e>
                      <m:sup>
                        <m:r>
                          <a:rPr lang="en-US" sz="2200" i="1">
                            <a:ln w="0"/>
                            <a:solidFill>
                              <a:schemeClr val="tx1"/>
                            </a:solidFill>
                            <a:effectLst>
                              <a:outerShdw blurRad="38100" dist="19050" dir="2700000" algn="tl" rotWithShape="0">
                                <a:schemeClr val="dk1">
                                  <a:alpha val="40000"/>
                                </a:schemeClr>
                              </a:outerShdw>
                            </a:effectLst>
                            <a:latin typeface="Cambria Math" panose="02040503050406030204" pitchFamily="18" charset="0"/>
                          </a:rPr>
                          <m:t>2</m:t>
                        </m:r>
                      </m:sup>
                    </m:sSup>
                    <m:r>
                      <a:rPr lang="en-US" sz="220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m:t>
                    </m:r>
                    <m:sSup>
                      <m:sSupPr>
                        <m:ctrlPr>
                          <a:rPr lang="en-US" sz="2200" i="1">
                            <a:ln w="0"/>
                            <a:solidFill>
                              <a:schemeClr val="tx1"/>
                            </a:solidFill>
                            <a:effectLst>
                              <a:outerShdw blurRad="38100" dist="19050" dir="2700000" algn="tl" rotWithShape="0">
                                <a:schemeClr val="dk1">
                                  <a:alpha val="40000"/>
                                </a:schemeClr>
                              </a:outerShdw>
                            </a:effectLst>
                            <a:latin typeface="Cambria Math" panose="02040503050406030204" pitchFamily="18" charset="0"/>
                          </a:rPr>
                        </m:ctrlPr>
                      </m:sSupPr>
                      <m:e>
                        <m:r>
                          <a:rPr lang="en-US" sz="220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𝑏</m:t>
                        </m:r>
                      </m:e>
                      <m:sup>
                        <m:r>
                          <a:rPr lang="en-US" sz="2200" i="1">
                            <a:ln w="0"/>
                            <a:solidFill>
                              <a:schemeClr val="tx1"/>
                            </a:solidFill>
                            <a:effectLst>
                              <a:outerShdw blurRad="38100" dist="19050" dir="2700000" algn="tl" rotWithShape="0">
                                <a:schemeClr val="dk1">
                                  <a:alpha val="40000"/>
                                </a:schemeClr>
                              </a:outerShdw>
                            </a:effectLst>
                            <a:latin typeface="Cambria Math" panose="02040503050406030204" pitchFamily="18" charset="0"/>
                          </a:rPr>
                          <m:t>2</m:t>
                        </m:r>
                      </m:sup>
                    </m:sSup>
                    <m:r>
                      <a:rPr lang="en-US" sz="220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m:t>
                    </m:r>
                    <m:r>
                      <a:rPr lang="en-US" sz="220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𝑎𝑏</m:t>
                    </m:r>
                    <m:r>
                      <a:rPr lang="en-US" sz="2200" i="1" u="none" strike="noStrike" baseline="0"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m:t>
                    </m:r>
                  </m:oMath>
                </a14:m>
                <a:endParaRPr lang="pt-BR" sz="2200" i="0" u="none" strike="noStrike" baseline="0" dirty="0">
                  <a:ln w="0"/>
                  <a:solidFill>
                    <a:schemeClr val="tx1"/>
                  </a:solidFill>
                  <a:effectLst>
                    <a:outerShdw blurRad="38100" dist="19050" dir="2700000" algn="tl" rotWithShape="0">
                      <a:schemeClr val="dk1">
                        <a:alpha val="40000"/>
                      </a:schemeClr>
                    </a:outerShdw>
                  </a:effectLst>
                </a:endParaRPr>
              </a:p>
              <a:p>
                <a:pPr marL="285750" indent="-285750" algn="l">
                  <a:buFont typeface="Arial" panose="020B0604020202020204" pitchFamily="34" charset="0"/>
                  <a:buChar char="•"/>
                </a:pPr>
                <a14:m>
                  <m:oMath xmlns:m="http://schemas.openxmlformats.org/officeDocument/2006/math">
                    <m:sSup>
                      <m:sSupPr>
                        <m:ctrlPr>
                          <a:rPr lang="pt-BR" sz="2200" i="1" u="none" strike="noStrike" baseline="0"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ctrlPr>
                      </m:sSupPr>
                      <m:e>
                        <m:r>
                          <a:rPr lang="en-US" sz="2200" i="1" u="none" strike="noStrike" baseline="0"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𝑎</m:t>
                        </m:r>
                      </m:e>
                      <m:sup>
                        <m:r>
                          <a:rPr lang="en-US" sz="2200" i="1" u="none" strike="noStrike" baseline="0"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3</m:t>
                        </m:r>
                      </m:sup>
                    </m:sSup>
                    <m:r>
                      <a:rPr lang="en-US" sz="2200" i="1" u="none" strike="noStrike" baseline="0"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m:t>
                    </m:r>
                    <m:sSup>
                      <m:sSupPr>
                        <m:ctrlPr>
                          <a:rPr lang="en-US" sz="2200" i="1" u="none" strike="noStrike" baseline="0"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ctrlPr>
                      </m:sSupPr>
                      <m:e>
                        <m:r>
                          <a:rPr lang="en-US" sz="2200" i="1" u="none" strike="noStrike" baseline="0"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𝑏</m:t>
                        </m:r>
                      </m:e>
                      <m:sup>
                        <m:r>
                          <a:rPr lang="en-US" sz="2200" i="1" u="none" strike="noStrike" baseline="0"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3</m:t>
                        </m:r>
                      </m:sup>
                    </m:sSup>
                    <m:r>
                      <a:rPr lang="en-US" sz="2200" i="1" u="none" strike="noStrike" baseline="0"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m:t>
                    </m:r>
                    <m:d>
                      <m:dPr>
                        <m:ctrlPr>
                          <a:rPr lang="en-US" sz="2200" i="1" u="none" strike="noStrike" baseline="0"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ctrlPr>
                      </m:dPr>
                      <m:e>
                        <m:r>
                          <a:rPr lang="en-US" sz="2200" i="1" u="none" strike="noStrike" baseline="0"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𝑎</m:t>
                        </m:r>
                        <m:r>
                          <a:rPr lang="en-US" sz="2200" i="1" u="none" strike="noStrike" baseline="0"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m:t>
                        </m:r>
                        <m:r>
                          <a:rPr lang="en-US" sz="2200" i="1" u="none" strike="noStrike" baseline="0"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𝑏</m:t>
                        </m:r>
                      </m:e>
                    </m:d>
                    <m:d>
                      <m:dPr>
                        <m:ctrlPr>
                          <a:rPr lang="en-US" sz="2200" i="1" u="none" strike="noStrike" baseline="0"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ctrlPr>
                      </m:dPr>
                      <m:e>
                        <m:sSup>
                          <m:sSupPr>
                            <m:ctrlPr>
                              <a:rPr lang="en-US" sz="2200" i="1">
                                <a:ln w="0"/>
                                <a:solidFill>
                                  <a:schemeClr val="tx1"/>
                                </a:solidFill>
                                <a:effectLst>
                                  <a:outerShdw blurRad="38100" dist="19050" dir="2700000" algn="tl" rotWithShape="0">
                                    <a:schemeClr val="dk1">
                                      <a:alpha val="40000"/>
                                    </a:schemeClr>
                                  </a:outerShdw>
                                </a:effectLst>
                                <a:latin typeface="Cambria Math" panose="02040503050406030204" pitchFamily="18" charset="0"/>
                              </a:rPr>
                            </m:ctrlPr>
                          </m:sSupPr>
                          <m:e>
                            <m:r>
                              <a:rPr lang="en-US" sz="2200" i="1">
                                <a:ln w="0"/>
                                <a:solidFill>
                                  <a:schemeClr val="tx1"/>
                                </a:solidFill>
                                <a:effectLst>
                                  <a:outerShdw blurRad="38100" dist="19050" dir="2700000" algn="tl" rotWithShape="0">
                                    <a:schemeClr val="dk1">
                                      <a:alpha val="40000"/>
                                    </a:schemeClr>
                                  </a:outerShdw>
                                </a:effectLst>
                                <a:latin typeface="Cambria Math" panose="02040503050406030204" pitchFamily="18" charset="0"/>
                              </a:rPr>
                              <m:t>𝑎</m:t>
                            </m:r>
                          </m:e>
                          <m:sup>
                            <m:r>
                              <a:rPr lang="en-US" sz="2200" i="1">
                                <a:ln w="0"/>
                                <a:solidFill>
                                  <a:schemeClr val="tx1"/>
                                </a:solidFill>
                                <a:effectLst>
                                  <a:outerShdw blurRad="38100" dist="19050" dir="2700000" algn="tl" rotWithShape="0">
                                    <a:schemeClr val="dk1">
                                      <a:alpha val="40000"/>
                                    </a:schemeClr>
                                  </a:outerShdw>
                                </a:effectLst>
                                <a:latin typeface="Cambria Math" panose="02040503050406030204" pitchFamily="18" charset="0"/>
                              </a:rPr>
                              <m:t>2</m:t>
                            </m:r>
                          </m:sup>
                        </m:sSup>
                        <m:r>
                          <a:rPr lang="en-US" sz="220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m:t>
                        </m:r>
                        <m:sSup>
                          <m:sSupPr>
                            <m:ctrlPr>
                              <a:rPr lang="en-US" sz="2200" i="1">
                                <a:ln w="0"/>
                                <a:solidFill>
                                  <a:schemeClr val="tx1"/>
                                </a:solidFill>
                                <a:effectLst>
                                  <a:outerShdw blurRad="38100" dist="19050" dir="2700000" algn="tl" rotWithShape="0">
                                    <a:schemeClr val="dk1">
                                      <a:alpha val="40000"/>
                                    </a:schemeClr>
                                  </a:outerShdw>
                                </a:effectLst>
                                <a:latin typeface="Cambria Math" panose="02040503050406030204" pitchFamily="18" charset="0"/>
                              </a:rPr>
                            </m:ctrlPr>
                          </m:sSupPr>
                          <m:e>
                            <m:r>
                              <a:rPr lang="en-US" sz="220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𝑏</m:t>
                            </m:r>
                          </m:e>
                          <m:sup>
                            <m:r>
                              <a:rPr lang="en-US" sz="2200" i="1">
                                <a:ln w="0"/>
                                <a:solidFill>
                                  <a:schemeClr val="tx1"/>
                                </a:solidFill>
                                <a:effectLst>
                                  <a:outerShdw blurRad="38100" dist="19050" dir="2700000" algn="tl" rotWithShape="0">
                                    <a:schemeClr val="dk1">
                                      <a:alpha val="40000"/>
                                    </a:schemeClr>
                                  </a:outerShdw>
                                </a:effectLst>
                                <a:latin typeface="Cambria Math" panose="02040503050406030204" pitchFamily="18" charset="0"/>
                              </a:rPr>
                              <m:t>2</m:t>
                            </m:r>
                          </m:sup>
                        </m:sSup>
                        <m:r>
                          <a:rPr lang="en-US" sz="220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m:t>
                        </m:r>
                        <m:r>
                          <a:rPr lang="en-US" sz="220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𝑎𝑏</m:t>
                        </m:r>
                      </m:e>
                    </m:d>
                  </m:oMath>
                </a14:m>
                <a:endParaRPr lang="en-US" sz="2200" i="1" u="none" strike="noStrike" baseline="0" dirty="0">
                  <a:ln w="0"/>
                  <a:solidFill>
                    <a:schemeClr val="tx1"/>
                  </a:solidFill>
                  <a:effectLst>
                    <a:outerShdw blurRad="38100" dist="19050" dir="2700000" algn="tl" rotWithShape="0">
                      <a:schemeClr val="dk1">
                        <a:alpha val="40000"/>
                      </a:schemeClr>
                    </a:outerShdw>
                  </a:effectLst>
                </a:endParaRPr>
              </a:p>
              <a:p>
                <a:pPr marL="285750" indent="-285750" algn="l">
                  <a:buFont typeface="Arial" panose="020B0604020202020204" pitchFamily="34" charset="0"/>
                  <a:buChar char="•"/>
                </a:pPr>
                <a14:m>
                  <m:oMath xmlns:m="http://schemas.openxmlformats.org/officeDocument/2006/math">
                    <m:sSup>
                      <m:sSupPr>
                        <m:ctrlPr>
                          <a:rPr lang="pt-BR" sz="2200" i="1" u="none" strike="noStrike" baseline="0" dirty="0"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ctrlPr>
                      </m:sSupPr>
                      <m:e>
                        <m:r>
                          <a:rPr lang="pt-BR" sz="2200" i="1" u="none" strike="noStrike" baseline="0" dirty="0"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𝑎</m:t>
                        </m:r>
                      </m:e>
                      <m:sup>
                        <m:r>
                          <a:rPr lang="pt-BR" sz="2200" i="1" u="none" strike="noStrike" baseline="0" dirty="0"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3</m:t>
                        </m:r>
                      </m:sup>
                    </m:sSup>
                    <m:r>
                      <a:rPr lang="pt-BR" sz="2200" i="1" u="none" strike="noStrike" baseline="0" dirty="0"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m:t>
                    </m:r>
                    <m:sSup>
                      <m:sSupPr>
                        <m:ctrlPr>
                          <a:rPr lang="pt-BR" sz="2200" i="1" u="none" strike="noStrike" baseline="0" dirty="0"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ctrlPr>
                      </m:sSupPr>
                      <m:e>
                        <m:r>
                          <a:rPr lang="pt-BR" sz="2200" i="1" u="none" strike="noStrike" baseline="0" dirty="0"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𝑏</m:t>
                        </m:r>
                      </m:e>
                      <m:sup>
                        <m:r>
                          <a:rPr lang="pt-BR" sz="2200" i="1" u="none" strike="noStrike" baseline="0" dirty="0"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3</m:t>
                        </m:r>
                      </m:sup>
                    </m:sSup>
                    <m:r>
                      <a:rPr lang="en-US" sz="2200" i="1" u="none" strike="noStrike" baseline="0" dirty="0"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m:t>
                    </m:r>
                    <m:sSup>
                      <m:sSupPr>
                        <m:ctrlPr>
                          <a:rPr lang="pt-BR" sz="2200" i="1" dirty="0">
                            <a:ln w="0"/>
                            <a:solidFill>
                              <a:schemeClr val="tx1"/>
                            </a:solidFill>
                            <a:effectLst>
                              <a:outerShdw blurRad="38100" dist="19050" dir="2700000" algn="tl" rotWithShape="0">
                                <a:schemeClr val="dk1">
                                  <a:alpha val="40000"/>
                                </a:schemeClr>
                              </a:outerShdw>
                            </a:effectLst>
                            <a:latin typeface="Cambria Math" panose="02040503050406030204" pitchFamily="18" charset="0"/>
                          </a:rPr>
                        </m:ctrlPr>
                      </m:sSupPr>
                      <m:e>
                        <m:r>
                          <a:rPr lang="en-US" sz="2200" i="1" dirty="0"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𝑐</m:t>
                        </m:r>
                      </m:e>
                      <m:sup>
                        <m:r>
                          <a:rPr lang="pt-BR" sz="2200" i="1" dirty="0">
                            <a:ln w="0"/>
                            <a:solidFill>
                              <a:schemeClr val="tx1"/>
                            </a:solidFill>
                            <a:effectLst>
                              <a:outerShdw blurRad="38100" dist="19050" dir="2700000" algn="tl" rotWithShape="0">
                                <a:schemeClr val="dk1">
                                  <a:alpha val="40000"/>
                                </a:schemeClr>
                              </a:outerShdw>
                            </a:effectLst>
                            <a:latin typeface="Cambria Math" panose="02040503050406030204" pitchFamily="18" charset="0"/>
                          </a:rPr>
                          <m:t>3</m:t>
                        </m:r>
                      </m:sup>
                    </m:sSup>
                    <m:r>
                      <a:rPr lang="en-US" sz="2200" i="1" dirty="0"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−3</m:t>
                    </m:r>
                    <m:r>
                      <a:rPr lang="en-US" sz="2200" i="1" dirty="0"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𝑎𝑏𝑐</m:t>
                    </m:r>
                    <m:r>
                      <a:rPr lang="en-US" sz="2200" i="1" dirty="0"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m:t>
                    </m:r>
                    <m:r>
                      <a:rPr lang="en-US" sz="2200" i="1" dirty="0"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𝑎</m:t>
                    </m:r>
                    <m:r>
                      <a:rPr lang="en-US" sz="2200" i="1" dirty="0"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m:t>
                    </m:r>
                    <m:r>
                      <a:rPr lang="en-US" sz="2200" i="1" dirty="0"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𝑏</m:t>
                    </m:r>
                    <m:r>
                      <a:rPr lang="en-US" sz="2200" i="1" dirty="0"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m:t>
                    </m:r>
                    <m:r>
                      <a:rPr lang="en-US" sz="2200" i="1" dirty="0"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𝑐</m:t>
                    </m:r>
                    <m:r>
                      <a:rPr lang="en-US" sz="2200" i="1" dirty="0"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m:t>
                    </m:r>
                    <m:sSup>
                      <m:sSupPr>
                        <m:ctrlPr>
                          <a:rPr lang="en-US" sz="2200" i="1">
                            <a:ln w="0"/>
                            <a:solidFill>
                              <a:schemeClr val="tx1"/>
                            </a:solidFill>
                            <a:effectLst>
                              <a:outerShdw blurRad="38100" dist="19050" dir="2700000" algn="tl" rotWithShape="0">
                                <a:schemeClr val="dk1">
                                  <a:alpha val="40000"/>
                                </a:schemeClr>
                              </a:outerShdw>
                            </a:effectLst>
                            <a:latin typeface="Cambria Math" panose="02040503050406030204" pitchFamily="18" charset="0"/>
                          </a:rPr>
                        </m:ctrlPr>
                      </m:sSupPr>
                      <m:e>
                        <m:r>
                          <a:rPr lang="en-US" sz="2200" i="1">
                            <a:ln w="0"/>
                            <a:solidFill>
                              <a:schemeClr val="tx1"/>
                            </a:solidFill>
                            <a:effectLst>
                              <a:outerShdw blurRad="38100" dist="19050" dir="2700000" algn="tl" rotWithShape="0">
                                <a:schemeClr val="dk1">
                                  <a:alpha val="40000"/>
                                </a:schemeClr>
                              </a:outerShdw>
                            </a:effectLst>
                            <a:latin typeface="Cambria Math" panose="02040503050406030204" pitchFamily="18" charset="0"/>
                          </a:rPr>
                          <m:t>𝑎</m:t>
                        </m:r>
                      </m:e>
                      <m:sup>
                        <m:r>
                          <a:rPr lang="en-US" sz="2200" i="1">
                            <a:ln w="0"/>
                            <a:solidFill>
                              <a:schemeClr val="tx1"/>
                            </a:solidFill>
                            <a:effectLst>
                              <a:outerShdw blurRad="38100" dist="19050" dir="2700000" algn="tl" rotWithShape="0">
                                <a:schemeClr val="dk1">
                                  <a:alpha val="40000"/>
                                </a:schemeClr>
                              </a:outerShdw>
                            </a:effectLst>
                            <a:latin typeface="Cambria Math" panose="02040503050406030204" pitchFamily="18" charset="0"/>
                          </a:rPr>
                          <m:t>2</m:t>
                        </m:r>
                      </m:sup>
                    </m:sSup>
                    <m:r>
                      <a:rPr lang="en-US" sz="2200" i="1">
                        <a:ln w="0"/>
                        <a:solidFill>
                          <a:schemeClr val="tx1"/>
                        </a:solidFill>
                        <a:effectLst>
                          <a:outerShdw blurRad="38100" dist="19050" dir="2700000" algn="tl" rotWithShape="0">
                            <a:schemeClr val="dk1">
                              <a:alpha val="40000"/>
                            </a:schemeClr>
                          </a:outerShdw>
                        </a:effectLst>
                        <a:latin typeface="Cambria Math" panose="02040503050406030204" pitchFamily="18" charset="0"/>
                      </a:rPr>
                      <m:t>+</m:t>
                    </m:r>
                    <m:sSup>
                      <m:sSupPr>
                        <m:ctrlPr>
                          <a:rPr lang="en-US" sz="2200" i="1">
                            <a:ln w="0"/>
                            <a:solidFill>
                              <a:schemeClr val="tx1"/>
                            </a:solidFill>
                            <a:effectLst>
                              <a:outerShdw blurRad="38100" dist="19050" dir="2700000" algn="tl" rotWithShape="0">
                                <a:schemeClr val="dk1">
                                  <a:alpha val="40000"/>
                                </a:schemeClr>
                              </a:outerShdw>
                            </a:effectLst>
                            <a:latin typeface="Cambria Math" panose="02040503050406030204" pitchFamily="18" charset="0"/>
                          </a:rPr>
                        </m:ctrlPr>
                      </m:sSupPr>
                      <m:e>
                        <m:r>
                          <a:rPr lang="en-US" sz="2200" i="1">
                            <a:ln w="0"/>
                            <a:solidFill>
                              <a:schemeClr val="tx1"/>
                            </a:solidFill>
                            <a:effectLst>
                              <a:outerShdw blurRad="38100" dist="19050" dir="2700000" algn="tl" rotWithShape="0">
                                <a:schemeClr val="dk1">
                                  <a:alpha val="40000"/>
                                </a:schemeClr>
                              </a:outerShdw>
                            </a:effectLst>
                            <a:latin typeface="Cambria Math" panose="02040503050406030204" pitchFamily="18" charset="0"/>
                          </a:rPr>
                          <m:t>𝑏</m:t>
                        </m:r>
                      </m:e>
                      <m:sup>
                        <m:r>
                          <a:rPr lang="en-US" sz="2200" i="1">
                            <a:ln w="0"/>
                            <a:solidFill>
                              <a:schemeClr val="tx1"/>
                            </a:solidFill>
                            <a:effectLst>
                              <a:outerShdw blurRad="38100" dist="19050" dir="2700000" algn="tl" rotWithShape="0">
                                <a:schemeClr val="dk1">
                                  <a:alpha val="40000"/>
                                </a:schemeClr>
                              </a:outerShdw>
                            </a:effectLst>
                            <a:latin typeface="Cambria Math" panose="02040503050406030204" pitchFamily="18" charset="0"/>
                          </a:rPr>
                          <m:t>2</m:t>
                        </m:r>
                      </m:sup>
                    </m:sSup>
                    <m:r>
                      <a:rPr lang="en-US" sz="2200" i="1">
                        <a:ln w="0"/>
                        <a:solidFill>
                          <a:schemeClr val="tx1"/>
                        </a:solidFill>
                        <a:effectLst>
                          <a:outerShdw blurRad="38100" dist="19050" dir="2700000" algn="tl" rotWithShape="0">
                            <a:schemeClr val="dk1">
                              <a:alpha val="40000"/>
                            </a:schemeClr>
                          </a:outerShdw>
                        </a:effectLst>
                        <a:latin typeface="Cambria Math" panose="02040503050406030204" pitchFamily="18" charset="0"/>
                      </a:rPr>
                      <m:t>+</m:t>
                    </m:r>
                    <m:sSup>
                      <m:sSupPr>
                        <m:ctrlPr>
                          <a:rPr lang="en-US" sz="2200" i="1">
                            <a:ln w="0"/>
                            <a:solidFill>
                              <a:schemeClr val="tx1"/>
                            </a:solidFill>
                            <a:effectLst>
                              <a:outerShdw blurRad="38100" dist="19050" dir="2700000" algn="tl" rotWithShape="0">
                                <a:schemeClr val="dk1">
                                  <a:alpha val="40000"/>
                                </a:schemeClr>
                              </a:outerShdw>
                            </a:effectLst>
                            <a:latin typeface="Cambria Math" panose="02040503050406030204" pitchFamily="18" charset="0"/>
                          </a:rPr>
                        </m:ctrlPr>
                      </m:sSupPr>
                      <m:e>
                        <m:r>
                          <a:rPr lang="en-US" sz="2200" i="1">
                            <a:ln w="0"/>
                            <a:solidFill>
                              <a:schemeClr val="tx1"/>
                            </a:solidFill>
                            <a:effectLst>
                              <a:outerShdw blurRad="38100" dist="19050" dir="2700000" algn="tl" rotWithShape="0">
                                <a:schemeClr val="dk1">
                                  <a:alpha val="40000"/>
                                </a:schemeClr>
                              </a:outerShdw>
                            </a:effectLst>
                            <a:latin typeface="Cambria Math" panose="02040503050406030204" pitchFamily="18" charset="0"/>
                          </a:rPr>
                          <m:t>𝑐</m:t>
                        </m:r>
                      </m:e>
                      <m:sup>
                        <m:r>
                          <a:rPr lang="en-US" sz="2200" i="1">
                            <a:ln w="0"/>
                            <a:solidFill>
                              <a:schemeClr val="tx1"/>
                            </a:solidFill>
                            <a:effectLst>
                              <a:outerShdw blurRad="38100" dist="19050" dir="2700000" algn="tl" rotWithShape="0">
                                <a:schemeClr val="dk1">
                                  <a:alpha val="40000"/>
                                </a:schemeClr>
                              </a:outerShdw>
                            </a:effectLst>
                            <a:latin typeface="Cambria Math" panose="02040503050406030204" pitchFamily="18" charset="0"/>
                          </a:rPr>
                          <m:t>2</m:t>
                        </m:r>
                      </m:sup>
                    </m:sSup>
                    <m:r>
                      <a:rPr lang="en-US" sz="220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m:t>
                    </m:r>
                    <m:r>
                      <a:rPr lang="en-US" sz="220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𝑎𝑏</m:t>
                    </m:r>
                    <m:r>
                      <a:rPr lang="en-US" sz="220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m:t>
                    </m:r>
                    <m:r>
                      <a:rPr lang="en-US" sz="220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𝑏𝑐</m:t>
                    </m:r>
                    <m:r>
                      <a:rPr lang="en-US" sz="220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m:t>
                    </m:r>
                    <m:r>
                      <a:rPr lang="en-US" sz="220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𝑐𝑎</m:t>
                    </m:r>
                    <m:r>
                      <a:rPr lang="en-US" sz="220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m:t>
                    </m:r>
                  </m:oMath>
                </a14:m>
                <a:endParaRPr lang="en-US" sz="2200" i="1" u="none" strike="noStrike" baseline="0" dirty="0">
                  <a:ln w="0"/>
                  <a:solidFill>
                    <a:schemeClr val="tx1"/>
                  </a:solidFill>
                  <a:effectLst>
                    <a:outerShdw blurRad="38100" dist="19050" dir="2700000" algn="tl" rotWithShape="0">
                      <a:schemeClr val="dk1">
                        <a:alpha val="40000"/>
                      </a:schemeClr>
                    </a:outerShdw>
                  </a:effectLst>
                </a:endParaRPr>
              </a:p>
              <a:p>
                <a:pPr marL="285750" indent="-285750" algn="l">
                  <a:buFont typeface="Arial" panose="020B0604020202020204" pitchFamily="34" charset="0"/>
                  <a:buChar char="•"/>
                </a:pPr>
                <a14:m>
                  <m:oMath xmlns:m="http://schemas.openxmlformats.org/officeDocument/2006/math">
                    <m:sSup>
                      <m:sSupPr>
                        <m:ctrlPr>
                          <a:rPr lang="pt-BR" sz="2200" i="1" u="none" strike="noStrike" baseline="0" dirty="0"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ctrlPr>
                      </m:sSupPr>
                      <m:e>
                        <m:d>
                          <m:dPr>
                            <m:ctrlPr>
                              <a:rPr lang="pt-BR" sz="2200" i="1" u="none" strike="noStrike" baseline="0" dirty="0"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ctrlPr>
                          </m:dPr>
                          <m:e>
                            <m:r>
                              <a:rPr lang="pt-BR" sz="2200" i="1" u="none" strike="noStrike" baseline="0" dirty="0"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𝑎</m:t>
                            </m:r>
                            <m:r>
                              <a:rPr lang="pt-BR" sz="2200" i="1" u="none" strike="noStrike" baseline="0" dirty="0"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m:t>
                            </m:r>
                            <m:r>
                              <a:rPr lang="pt-BR" sz="2200" i="1" u="none" strike="noStrike" baseline="0" dirty="0"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𝑏</m:t>
                            </m:r>
                          </m:e>
                        </m:d>
                      </m:e>
                      <m:sup>
                        <m:r>
                          <a:rPr lang="pt-BR" sz="2200" i="1" u="none" strike="noStrike" baseline="0" dirty="0"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3</m:t>
                        </m:r>
                      </m:sup>
                    </m:sSup>
                    <m:r>
                      <a:rPr lang="pt-BR" sz="2200" i="1" u="none" strike="noStrike" baseline="0" dirty="0"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m:t>
                    </m:r>
                    <m:sSup>
                      <m:sSupPr>
                        <m:ctrlPr>
                          <a:rPr lang="pt-BR" sz="2200" i="1" u="none" strike="noStrike" baseline="0" dirty="0"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ctrlPr>
                      </m:sSupPr>
                      <m:e>
                        <m:r>
                          <a:rPr lang="pt-BR" sz="2200" i="1" u="none" strike="noStrike" baseline="0" dirty="0"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𝑎</m:t>
                        </m:r>
                      </m:e>
                      <m:sup>
                        <m:r>
                          <a:rPr lang="pt-BR" sz="2200" i="1" u="none" strike="noStrike" baseline="0" dirty="0"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3</m:t>
                        </m:r>
                      </m:sup>
                    </m:sSup>
                    <m:r>
                      <a:rPr lang="pt-BR" sz="2200" i="1" u="none" strike="noStrike" baseline="0" dirty="0"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+3</m:t>
                    </m:r>
                    <m:sSup>
                      <m:sSupPr>
                        <m:ctrlPr>
                          <a:rPr lang="pt-BR" sz="2200" i="1" u="none" strike="noStrike" baseline="0" dirty="0"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ctrlPr>
                      </m:sSupPr>
                      <m:e>
                        <m:r>
                          <a:rPr lang="pt-BR" sz="2200" i="1" u="none" strike="noStrike" baseline="0" dirty="0"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𝑎</m:t>
                        </m:r>
                      </m:e>
                      <m:sup>
                        <m:r>
                          <a:rPr lang="pt-BR" sz="2200" i="1" u="none" strike="noStrike" baseline="0" dirty="0"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2</m:t>
                        </m:r>
                      </m:sup>
                    </m:sSup>
                    <m:r>
                      <a:rPr lang="pt-BR" sz="2200" i="1" u="none" strike="noStrike" baseline="0" dirty="0"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𝑏</m:t>
                    </m:r>
                    <m:r>
                      <a:rPr lang="pt-BR" sz="2200" i="1" u="none" strike="noStrike" baseline="0" dirty="0"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+3</m:t>
                    </m:r>
                    <m:r>
                      <a:rPr lang="pt-BR" sz="2200" i="1" u="none" strike="noStrike" baseline="0" dirty="0"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𝑎</m:t>
                    </m:r>
                    <m:sSup>
                      <m:sSupPr>
                        <m:ctrlPr>
                          <a:rPr lang="pt-BR" sz="2200" i="1" u="none" strike="noStrike" baseline="0" dirty="0"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ctrlPr>
                      </m:sSupPr>
                      <m:e>
                        <m:r>
                          <a:rPr lang="pt-BR" sz="2200" i="1" u="none" strike="noStrike" baseline="0" dirty="0"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𝑏</m:t>
                        </m:r>
                      </m:e>
                      <m:sup>
                        <m:r>
                          <a:rPr lang="pt-BR" sz="2200" i="1" u="none" strike="noStrike" baseline="0" dirty="0"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2</m:t>
                        </m:r>
                      </m:sup>
                    </m:sSup>
                    <m:r>
                      <a:rPr lang="pt-BR" sz="2200" i="1" u="none" strike="noStrike" baseline="0" dirty="0"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m:t>
                    </m:r>
                    <m:sSup>
                      <m:sSupPr>
                        <m:ctrlPr>
                          <a:rPr lang="pt-BR" sz="2200" i="1" u="none" strike="noStrike" baseline="0" dirty="0"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ctrlPr>
                      </m:sSupPr>
                      <m:e>
                        <m:r>
                          <a:rPr lang="pt-BR" sz="2200" i="1" u="none" strike="noStrike" baseline="0" dirty="0"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𝑏</m:t>
                        </m:r>
                      </m:e>
                      <m:sup>
                        <m:r>
                          <a:rPr lang="pt-BR" sz="2200" i="1" u="none" strike="noStrike" baseline="0" dirty="0"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3</m:t>
                        </m:r>
                      </m:sup>
                    </m:sSup>
                  </m:oMath>
                </a14:m>
                <a:endParaRPr lang="en-US" sz="2200" i="1" u="none" strike="noStrike" baseline="0" dirty="0">
                  <a:ln w="0"/>
                  <a:solidFill>
                    <a:schemeClr val="tx1"/>
                  </a:solidFill>
                  <a:effectLst>
                    <a:outerShdw blurRad="38100" dist="19050" dir="2700000" algn="tl" rotWithShape="0">
                      <a:schemeClr val="dk1">
                        <a:alpha val="40000"/>
                      </a:schemeClr>
                    </a:outerShdw>
                  </a:effectLst>
                </a:endParaRPr>
              </a:p>
              <a:p>
                <a:pPr marL="285750" indent="-285750" algn="l">
                  <a:buFont typeface="Arial" panose="020B0604020202020204" pitchFamily="34" charset="0"/>
                  <a:buChar char="•"/>
                </a:pPr>
                <a14:m>
                  <m:oMath xmlns:m="http://schemas.openxmlformats.org/officeDocument/2006/math">
                    <m:r>
                      <a:rPr lang="pt-BR" sz="2200" i="1" u="none" strike="noStrike" baseline="0" dirty="0"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m:t>
                    </m:r>
                    <m:r>
                      <a:rPr lang="pt-BR" sz="2200" i="1" u="none" strike="noStrike" baseline="0" dirty="0"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𝑎</m:t>
                    </m:r>
                    <m:r>
                      <a:rPr lang="pt-BR" sz="2200" i="1" u="none" strike="noStrike" baseline="0" dirty="0"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m:t>
                    </m:r>
                    <m:r>
                      <a:rPr lang="pt-BR" sz="2200" i="1" u="none" strike="noStrike" baseline="0" dirty="0"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𝑏</m:t>
                    </m:r>
                    <m:r>
                      <a:rPr lang="pt-BR" sz="2200" i="1" u="none" strike="noStrike" baseline="0" dirty="0"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)³=</m:t>
                    </m:r>
                    <m:r>
                      <a:rPr lang="pt-BR" sz="2200" i="1" u="none" strike="noStrike" baseline="0" dirty="0"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𝑎</m:t>
                    </m:r>
                    <m:r>
                      <a:rPr lang="pt-BR" sz="2200" i="1" u="none" strike="noStrike" baseline="0" dirty="0"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³−3</m:t>
                    </m:r>
                    <m:r>
                      <a:rPr lang="pt-BR" sz="2200" i="1" u="none" strike="noStrike" baseline="0" dirty="0"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𝑎</m:t>
                    </m:r>
                    <m:r>
                      <a:rPr lang="pt-BR" sz="2200" i="1" u="none" strike="noStrike" baseline="0" dirty="0"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²</m:t>
                    </m:r>
                    <m:r>
                      <a:rPr lang="pt-BR" sz="2200" i="1" u="none" strike="noStrike" baseline="0" dirty="0"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𝑏</m:t>
                    </m:r>
                    <m:r>
                      <a:rPr lang="pt-BR" sz="2200" i="1" u="none" strike="noStrike" baseline="0" dirty="0"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+3</m:t>
                    </m:r>
                    <m:r>
                      <a:rPr lang="pt-BR" sz="2200" i="1" u="none" strike="noStrike" baseline="0" dirty="0"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𝑎𝑏</m:t>
                    </m:r>
                    <m:r>
                      <a:rPr lang="pt-BR" sz="2200" i="1" u="none" strike="noStrike" baseline="0" dirty="0"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²−</m:t>
                    </m:r>
                    <m:r>
                      <a:rPr lang="pt-BR" sz="2200" i="1" u="none" strike="noStrike" baseline="0" dirty="0"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𝑏</m:t>
                    </m:r>
                    <m:r>
                      <a:rPr lang="pt-BR" sz="2200" i="1" u="none" strike="noStrike" baseline="0" dirty="0"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³</m:t>
                    </m:r>
                  </m:oMath>
                </a14:m>
                <a:endParaRPr lang="hi-IN" sz="2200" dirty="0">
                  <a:ln w="0"/>
                  <a:solidFill>
                    <a:schemeClr val="tx1"/>
                  </a:solidFill>
                  <a:effectLst>
                    <a:outerShdw blurRad="38100" dist="19050" dir="2700000" algn="tl" rotWithShape="0">
                      <a:schemeClr val="dk1">
                        <a:alpha val="40000"/>
                      </a:schemeClr>
                    </a:outerShdw>
                  </a:effectLst>
                  <a:ea typeface="Calibri" panose="020F0502020204030204" pitchFamily="34" charset="0"/>
                  <a:cs typeface="Times New Roman" panose="02020603050405020304" pitchFamily="18" charset="0"/>
                </a:endParaRPr>
              </a:p>
            </p:txBody>
          </p:sp>
        </mc:Choice>
        <mc:Fallback xmlns="">
          <p:sp>
            <p:nvSpPr>
              <p:cNvPr id="3" name="Subtitle 2">
                <a:extLst>
                  <a:ext uri="{FF2B5EF4-FFF2-40B4-BE49-F238E27FC236}">
                    <a16:creationId xmlns:a16="http://schemas.microsoft.com/office/drawing/2014/main" id="{5DADA288-0591-41CE-A60B-0AC00CF37ECA}"/>
                  </a:ext>
                </a:extLst>
              </p:cNvPr>
              <p:cNvSpPr>
                <a:spLocks noGrp="1" noRot="1" noChangeAspect="1" noMove="1" noResize="1" noEditPoints="1" noAdjustHandles="1" noChangeArrowheads="1" noChangeShapeType="1" noTextEdit="1"/>
              </p:cNvSpPr>
              <p:nvPr>
                <p:ph type="subTitle" idx="1"/>
              </p:nvPr>
            </p:nvSpPr>
            <p:spPr>
              <a:xfrm>
                <a:off x="1828801" y="1055670"/>
                <a:ext cx="9890588" cy="4837130"/>
              </a:xfrm>
              <a:blipFill>
                <a:blip r:embed="rId2"/>
                <a:stretch>
                  <a:fillRect l="-925" t="-1008"/>
                </a:stretch>
              </a:blipFill>
              <a:ln>
                <a:noFill/>
              </a:ln>
            </p:spPr>
            <p:txBody>
              <a:bodyPr/>
              <a:lstStyle/>
              <a:p>
                <a:r>
                  <a:rPr lang="en-IN">
                    <a:noFill/>
                  </a:rPr>
                  <a:t> </a:t>
                </a:r>
              </a:p>
            </p:txBody>
          </p:sp>
        </mc:Fallback>
      </mc:AlternateContent>
      <p:sp>
        <p:nvSpPr>
          <p:cNvPr id="4" name="Date Placeholder 3">
            <a:extLst>
              <a:ext uri="{FF2B5EF4-FFF2-40B4-BE49-F238E27FC236}">
                <a16:creationId xmlns:a16="http://schemas.microsoft.com/office/drawing/2014/main" id="{4915E1F9-6495-4902-8F73-B78F6E88E331}"/>
              </a:ext>
            </a:extLst>
          </p:cNvPr>
          <p:cNvSpPr>
            <a:spLocks noGrp="1"/>
          </p:cNvSpPr>
          <p:nvPr>
            <p:ph type="dt" sz="half" idx="10"/>
          </p:nvPr>
        </p:nvSpPr>
        <p:spPr/>
        <p:txBody>
          <a:bodyPr/>
          <a:lstStyle/>
          <a:p>
            <a:fld id="{7ADF53E0-BA8E-4ABB-BE4F-41097D4C833B}" type="datetime1">
              <a:rPr lang="en-US" smtClean="0"/>
              <a:t>1/6/2023</a:t>
            </a:fld>
            <a:endParaRPr lang="en-US"/>
          </a:p>
        </p:txBody>
      </p:sp>
      <p:sp>
        <p:nvSpPr>
          <p:cNvPr id="5" name="Footer Placeholder 4">
            <a:extLst>
              <a:ext uri="{FF2B5EF4-FFF2-40B4-BE49-F238E27FC236}">
                <a16:creationId xmlns:a16="http://schemas.microsoft.com/office/drawing/2014/main" id="{7C5784F6-A213-42F0-B079-3D80F29425C0}"/>
              </a:ext>
            </a:extLst>
          </p:cNvPr>
          <p:cNvSpPr>
            <a:spLocks noGrp="1"/>
          </p:cNvSpPr>
          <p:nvPr>
            <p:ph type="ftr" sz="quarter" idx="11"/>
          </p:nvPr>
        </p:nvSpPr>
        <p:spPr>
          <a:xfrm>
            <a:off x="2609636" y="6356352"/>
            <a:ext cx="5416764" cy="219110"/>
          </a:xfrm>
        </p:spPr>
        <p:txBody>
          <a:bodyPr/>
          <a:lstStyle/>
          <a:p>
            <a:r>
              <a:rPr lang="en-US"/>
              <a:t>Faculty Name    Dr. Kunti Mishra         Unit Number 5</a:t>
            </a:r>
            <a:endParaRPr lang="en-US" dirty="0"/>
          </a:p>
        </p:txBody>
      </p:sp>
      <p:sp>
        <p:nvSpPr>
          <p:cNvPr id="6" name="Slide Number Placeholder 5">
            <a:extLst>
              <a:ext uri="{FF2B5EF4-FFF2-40B4-BE49-F238E27FC236}">
                <a16:creationId xmlns:a16="http://schemas.microsoft.com/office/drawing/2014/main" id="{48DC2D6A-CF14-4464-9D93-6A6FBB46B158}"/>
              </a:ext>
            </a:extLst>
          </p:cNvPr>
          <p:cNvSpPr>
            <a:spLocks noGrp="1"/>
          </p:cNvSpPr>
          <p:nvPr>
            <p:ph type="sldNum" sz="quarter" idx="12"/>
          </p:nvPr>
        </p:nvSpPr>
        <p:spPr/>
        <p:txBody>
          <a:bodyPr/>
          <a:lstStyle/>
          <a:p>
            <a:fld id="{B6F15528-21DE-4FAA-801E-634DDDAF4B2B}" type="slidenum">
              <a:rPr lang="en-US" smtClean="0"/>
              <a:pPr/>
              <a:t>117</a:t>
            </a:fld>
            <a:endParaRPr lang="en-US"/>
          </a:p>
        </p:txBody>
      </p:sp>
      <p:pic>
        <p:nvPicPr>
          <p:cNvPr id="16" name="Picture 15">
            <a:extLst>
              <a:ext uri="{FF2B5EF4-FFF2-40B4-BE49-F238E27FC236}">
                <a16:creationId xmlns:a16="http://schemas.microsoft.com/office/drawing/2014/main" id="{BD9FBC6D-341D-403F-A367-130B734607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 y="136524"/>
            <a:ext cx="1295400" cy="705957"/>
          </a:xfrm>
          <a:prstGeom prst="rect">
            <a:avLst/>
          </a:prstGeom>
        </p:spPr>
      </p:pic>
    </p:spTree>
    <p:extLst>
      <p:ext uri="{BB962C8B-B14F-4D97-AF65-F5344CB8AC3E}">
        <p14:creationId xmlns:p14="http://schemas.microsoft.com/office/powerpoint/2010/main" val="329633997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0716F2-2184-44FE-8C8F-28A45D472D6D}"/>
              </a:ext>
            </a:extLst>
          </p:cNvPr>
          <p:cNvSpPr>
            <a:spLocks noGrp="1"/>
          </p:cNvSpPr>
          <p:nvPr>
            <p:ph type="ctrTitle"/>
          </p:nvPr>
        </p:nvSpPr>
        <p:spPr>
          <a:xfrm>
            <a:off x="1828801" y="136525"/>
            <a:ext cx="9890588" cy="777876"/>
          </a:xfrm>
        </p:spPr>
        <p:style>
          <a:lnRef idx="1">
            <a:schemeClr val="accent5"/>
          </a:lnRef>
          <a:fillRef idx="2">
            <a:schemeClr val="accent5"/>
          </a:fillRef>
          <a:effectRef idx="1">
            <a:schemeClr val="accent5"/>
          </a:effectRef>
          <a:fontRef idx="minor">
            <a:schemeClr val="dk1"/>
          </a:fontRef>
        </p:style>
        <p:txBody>
          <a:bodyPr>
            <a:normAutofit/>
          </a:bodyPr>
          <a:lstStyle/>
          <a:p>
            <a:r>
              <a:rPr lang="en-US" sz="2400" b="1" dirty="0"/>
              <a:t>Number System</a:t>
            </a:r>
            <a:r>
              <a:rPr lang="en-US" sz="2400" b="1" dirty="0">
                <a:solidFill>
                  <a:prstClr val="black"/>
                </a:solidFill>
              </a:rPr>
              <a:t> (CO5)</a:t>
            </a:r>
            <a:endParaRPr lang="hi-IN" sz="2400" b="1" dirty="0"/>
          </a:p>
        </p:txBody>
      </p:sp>
      <p:sp>
        <p:nvSpPr>
          <p:cNvPr id="3" name="Subtitle 2">
            <a:extLst>
              <a:ext uri="{FF2B5EF4-FFF2-40B4-BE49-F238E27FC236}">
                <a16:creationId xmlns:a16="http://schemas.microsoft.com/office/drawing/2014/main" id="{5DADA288-0591-41CE-A60B-0AC00CF37ECA}"/>
              </a:ext>
            </a:extLst>
          </p:cNvPr>
          <p:cNvSpPr>
            <a:spLocks noGrp="1"/>
          </p:cNvSpPr>
          <p:nvPr>
            <p:ph type="subTitle" idx="1"/>
          </p:nvPr>
        </p:nvSpPr>
        <p:spPr>
          <a:xfrm>
            <a:off x="1828800" y="1417834"/>
            <a:ext cx="9890588" cy="4746660"/>
          </a:xfrm>
          <a:ln>
            <a:noFill/>
          </a:ln>
        </p:spPr>
        <p:style>
          <a:lnRef idx="2">
            <a:schemeClr val="accent1"/>
          </a:lnRef>
          <a:fillRef idx="1">
            <a:schemeClr val="lt1"/>
          </a:fillRef>
          <a:effectRef idx="0">
            <a:schemeClr val="accent1"/>
          </a:effectRef>
          <a:fontRef idx="minor">
            <a:schemeClr val="dk1"/>
          </a:fontRef>
        </p:style>
        <p:txBody>
          <a:bodyPr>
            <a:normAutofit/>
          </a:bodyPr>
          <a:lstStyle/>
          <a:p>
            <a:pPr algn="l"/>
            <a:r>
              <a:rPr lang="en-US" sz="2200" i="0" dirty="0">
                <a:ln w="0"/>
                <a:solidFill>
                  <a:schemeClr val="tx1"/>
                </a:solidFill>
                <a:effectLst>
                  <a:outerShdw blurRad="38100" dist="19050" dir="2700000" algn="tl" rotWithShape="0">
                    <a:schemeClr val="dk1">
                      <a:alpha val="40000"/>
                    </a:schemeClr>
                  </a:outerShdw>
                </a:effectLst>
              </a:rPr>
              <a:t> </a:t>
            </a:r>
            <a:r>
              <a:rPr lang="en-US" sz="2200" b="1" i="0" dirty="0">
                <a:ln w="0"/>
                <a:solidFill>
                  <a:schemeClr val="tx1"/>
                </a:solidFill>
                <a:effectLst>
                  <a:outerShdw blurRad="38100" dist="19050" dir="2700000" algn="tl" rotWithShape="0">
                    <a:schemeClr val="dk1">
                      <a:alpha val="40000"/>
                    </a:schemeClr>
                  </a:outerShdw>
                </a:effectLst>
              </a:rPr>
              <a:t>Q1. </a:t>
            </a:r>
            <a:r>
              <a:rPr lang="en-US" sz="2200" i="0" dirty="0">
                <a:ln w="0"/>
                <a:solidFill>
                  <a:schemeClr val="tx1"/>
                </a:solidFill>
                <a:effectLst>
                  <a:outerShdw blurRad="38100" dist="19050" dir="2700000" algn="tl" rotWithShape="0">
                    <a:schemeClr val="dk1">
                      <a:alpha val="40000"/>
                    </a:schemeClr>
                  </a:outerShdw>
                </a:effectLst>
              </a:rPr>
              <a:t>Is 2331024 divisible by 12</a:t>
            </a:r>
          </a:p>
          <a:p>
            <a:pPr algn="l"/>
            <a:r>
              <a:rPr lang="en-US" sz="2200" i="0" dirty="0">
                <a:ln w="0"/>
                <a:solidFill>
                  <a:schemeClr val="tx1"/>
                </a:solidFill>
                <a:effectLst>
                  <a:outerShdw blurRad="38100" dist="19050" dir="2700000" algn="tl" rotWithShape="0">
                    <a:schemeClr val="dk1">
                      <a:alpha val="40000"/>
                    </a:schemeClr>
                  </a:outerShdw>
                </a:effectLst>
              </a:rPr>
              <a:t>Solution:</a:t>
            </a:r>
          </a:p>
          <a:p>
            <a:pPr algn="l"/>
            <a:r>
              <a:rPr lang="en-US" sz="2200" i="0" dirty="0">
                <a:ln w="0"/>
                <a:solidFill>
                  <a:schemeClr val="tx1"/>
                </a:solidFill>
                <a:effectLst>
                  <a:outerShdw blurRad="38100" dist="19050" dir="2700000" algn="tl" rotWithShape="0">
                    <a:schemeClr val="dk1">
                      <a:alpha val="40000"/>
                    </a:schemeClr>
                  </a:outerShdw>
                </a:effectLst>
              </a:rPr>
              <a:t>12 = 4 × 3</a:t>
            </a:r>
          </a:p>
          <a:p>
            <a:pPr algn="l"/>
            <a:r>
              <a:rPr lang="en-US" sz="2200" i="0" dirty="0">
                <a:ln w="0"/>
                <a:solidFill>
                  <a:schemeClr val="tx1"/>
                </a:solidFill>
                <a:effectLst>
                  <a:outerShdw blurRad="38100" dist="19050" dir="2700000" algn="tl" rotWithShape="0">
                    <a:schemeClr val="dk1">
                      <a:alpha val="40000"/>
                    </a:schemeClr>
                  </a:outerShdw>
                </a:effectLst>
              </a:rPr>
              <a:t>2331024 is divisible by 3 as (2+3+3+1+2+4)=15 is divisible by 3 </a:t>
            </a:r>
          </a:p>
          <a:p>
            <a:pPr algn="l"/>
            <a:r>
              <a:rPr lang="en-US" sz="2200" i="0" dirty="0">
                <a:ln w="0"/>
                <a:solidFill>
                  <a:schemeClr val="tx1"/>
                </a:solidFill>
                <a:effectLst>
                  <a:outerShdw blurRad="38100" dist="19050" dir="2700000" algn="tl" rotWithShape="0">
                    <a:schemeClr val="dk1">
                      <a:alpha val="40000"/>
                    </a:schemeClr>
                  </a:outerShdw>
                </a:effectLst>
              </a:rPr>
              <a:t>2331024 is also divisible by 4 because last two digits (24) is divisible by</a:t>
            </a:r>
          </a:p>
          <a:p>
            <a:pPr algn="l"/>
            <a:r>
              <a:rPr lang="en-US" sz="2200" i="0" dirty="0">
                <a:ln w="0"/>
                <a:solidFill>
                  <a:schemeClr val="tx1"/>
                </a:solidFill>
                <a:effectLst>
                  <a:outerShdw blurRad="38100" dist="19050" dir="2700000" algn="tl" rotWithShape="0">
                    <a:schemeClr val="dk1">
                      <a:alpha val="40000"/>
                    </a:schemeClr>
                  </a:outerShdw>
                </a:effectLst>
              </a:rPr>
              <a:t>4</a:t>
            </a:r>
          </a:p>
          <a:p>
            <a:pPr algn="l"/>
            <a:r>
              <a:rPr lang="en-US" sz="2200" i="0" dirty="0">
                <a:ln w="0"/>
                <a:solidFill>
                  <a:schemeClr val="tx1"/>
                </a:solidFill>
                <a:effectLst>
                  <a:outerShdw blurRad="38100" dist="19050" dir="2700000" algn="tl" rotWithShape="0">
                    <a:schemeClr val="dk1">
                      <a:alpha val="40000"/>
                    </a:schemeClr>
                  </a:outerShdw>
                </a:effectLst>
              </a:rPr>
              <a:t>Therefore 2331024 is divisible by 12</a:t>
            </a:r>
          </a:p>
          <a:p>
            <a:pPr algn="l"/>
            <a:endParaRPr lang="hi-IN" sz="2200" b="1" dirty="0">
              <a:solidFill>
                <a:srgbClr val="333333"/>
              </a:solidFill>
              <a:ea typeface="Calibri" panose="020F0502020204030204" pitchFamily="34" charset="0"/>
              <a:cs typeface="Times New Roman" panose="02020603050405020304" pitchFamily="18" charset="0"/>
            </a:endParaRPr>
          </a:p>
        </p:txBody>
      </p:sp>
      <p:sp>
        <p:nvSpPr>
          <p:cNvPr id="4" name="Date Placeholder 3">
            <a:extLst>
              <a:ext uri="{FF2B5EF4-FFF2-40B4-BE49-F238E27FC236}">
                <a16:creationId xmlns:a16="http://schemas.microsoft.com/office/drawing/2014/main" id="{4915E1F9-6495-4902-8F73-B78F6E88E331}"/>
              </a:ext>
            </a:extLst>
          </p:cNvPr>
          <p:cNvSpPr>
            <a:spLocks noGrp="1"/>
          </p:cNvSpPr>
          <p:nvPr>
            <p:ph type="dt" sz="half" idx="10"/>
          </p:nvPr>
        </p:nvSpPr>
        <p:spPr/>
        <p:txBody>
          <a:bodyPr/>
          <a:lstStyle/>
          <a:p>
            <a:fld id="{5F339211-BA2A-49C6-B198-E416F9EEBC3F}" type="datetime1">
              <a:rPr lang="en-US" smtClean="0"/>
              <a:t>1/6/2023</a:t>
            </a:fld>
            <a:endParaRPr lang="en-US"/>
          </a:p>
        </p:txBody>
      </p:sp>
      <p:sp>
        <p:nvSpPr>
          <p:cNvPr id="5" name="Footer Placeholder 4">
            <a:extLst>
              <a:ext uri="{FF2B5EF4-FFF2-40B4-BE49-F238E27FC236}">
                <a16:creationId xmlns:a16="http://schemas.microsoft.com/office/drawing/2014/main" id="{7C5784F6-A213-42F0-B079-3D80F29425C0}"/>
              </a:ext>
            </a:extLst>
          </p:cNvPr>
          <p:cNvSpPr>
            <a:spLocks noGrp="1"/>
          </p:cNvSpPr>
          <p:nvPr>
            <p:ph type="ftr" sz="quarter" idx="11"/>
          </p:nvPr>
        </p:nvSpPr>
        <p:spPr>
          <a:xfrm>
            <a:off x="2609636" y="6356352"/>
            <a:ext cx="5416764" cy="219110"/>
          </a:xfrm>
        </p:spPr>
        <p:txBody>
          <a:bodyPr/>
          <a:lstStyle/>
          <a:p>
            <a:r>
              <a:rPr lang="en-US"/>
              <a:t>Faculty Name    Dr. Kunti Mishra         Unit Number 5</a:t>
            </a:r>
            <a:endParaRPr lang="en-US" dirty="0"/>
          </a:p>
        </p:txBody>
      </p:sp>
      <p:sp>
        <p:nvSpPr>
          <p:cNvPr id="6" name="Slide Number Placeholder 5">
            <a:extLst>
              <a:ext uri="{FF2B5EF4-FFF2-40B4-BE49-F238E27FC236}">
                <a16:creationId xmlns:a16="http://schemas.microsoft.com/office/drawing/2014/main" id="{48DC2D6A-CF14-4464-9D93-6A6FBB46B158}"/>
              </a:ext>
            </a:extLst>
          </p:cNvPr>
          <p:cNvSpPr>
            <a:spLocks noGrp="1"/>
          </p:cNvSpPr>
          <p:nvPr>
            <p:ph type="sldNum" sz="quarter" idx="12"/>
          </p:nvPr>
        </p:nvSpPr>
        <p:spPr/>
        <p:txBody>
          <a:bodyPr/>
          <a:lstStyle/>
          <a:p>
            <a:fld id="{B6F15528-21DE-4FAA-801E-634DDDAF4B2B}" type="slidenum">
              <a:rPr lang="en-US" smtClean="0"/>
              <a:pPr/>
              <a:t>118</a:t>
            </a:fld>
            <a:endParaRPr lang="en-US"/>
          </a:p>
        </p:txBody>
      </p:sp>
      <p:pic>
        <p:nvPicPr>
          <p:cNvPr id="16" name="Picture 15">
            <a:extLst>
              <a:ext uri="{FF2B5EF4-FFF2-40B4-BE49-F238E27FC236}">
                <a16:creationId xmlns:a16="http://schemas.microsoft.com/office/drawing/2014/main" id="{BD9FBC6D-341D-403F-A367-130B734607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 y="136524"/>
            <a:ext cx="1295400" cy="705957"/>
          </a:xfrm>
          <a:prstGeom prst="rect">
            <a:avLst/>
          </a:prstGeom>
        </p:spPr>
      </p:pic>
    </p:spTree>
    <p:extLst>
      <p:ext uri="{BB962C8B-B14F-4D97-AF65-F5344CB8AC3E}">
        <p14:creationId xmlns:p14="http://schemas.microsoft.com/office/powerpoint/2010/main" val="241614526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0716F2-2184-44FE-8C8F-28A45D472D6D}"/>
              </a:ext>
            </a:extLst>
          </p:cNvPr>
          <p:cNvSpPr>
            <a:spLocks noGrp="1"/>
          </p:cNvSpPr>
          <p:nvPr>
            <p:ph type="ctrTitle"/>
          </p:nvPr>
        </p:nvSpPr>
        <p:spPr>
          <a:xfrm>
            <a:off x="1828801" y="136525"/>
            <a:ext cx="9867899" cy="591123"/>
          </a:xfrm>
        </p:spPr>
        <p:style>
          <a:lnRef idx="1">
            <a:schemeClr val="accent5"/>
          </a:lnRef>
          <a:fillRef idx="2">
            <a:schemeClr val="accent5"/>
          </a:fillRef>
          <a:effectRef idx="1">
            <a:schemeClr val="accent5"/>
          </a:effectRef>
          <a:fontRef idx="minor">
            <a:schemeClr val="dk1"/>
          </a:fontRef>
        </p:style>
        <p:txBody>
          <a:bodyPr>
            <a:normAutofit/>
          </a:bodyPr>
          <a:lstStyle/>
          <a:p>
            <a:r>
              <a:rPr lang="en-US" sz="2400" b="1" dirty="0"/>
              <a:t>Number System</a:t>
            </a:r>
            <a:r>
              <a:rPr lang="en-US" sz="2400" b="1" dirty="0">
                <a:solidFill>
                  <a:prstClr val="black"/>
                </a:solidFill>
              </a:rPr>
              <a:t> (CO5)</a:t>
            </a:r>
            <a:endParaRPr lang="hi-IN" sz="2400" b="1" dirty="0"/>
          </a:p>
        </p:txBody>
      </p:sp>
      <p:sp>
        <p:nvSpPr>
          <p:cNvPr id="3" name="Subtitle 2">
            <a:extLst>
              <a:ext uri="{FF2B5EF4-FFF2-40B4-BE49-F238E27FC236}">
                <a16:creationId xmlns:a16="http://schemas.microsoft.com/office/drawing/2014/main" id="{5DADA288-0591-41CE-A60B-0AC00CF37ECA}"/>
              </a:ext>
            </a:extLst>
          </p:cNvPr>
          <p:cNvSpPr>
            <a:spLocks noGrp="1"/>
          </p:cNvSpPr>
          <p:nvPr>
            <p:ph type="subTitle" idx="1"/>
          </p:nvPr>
        </p:nvSpPr>
        <p:spPr>
          <a:xfrm>
            <a:off x="1828801" y="842481"/>
            <a:ext cx="9474199" cy="5367856"/>
          </a:xfrm>
          <a:ln>
            <a:noFill/>
          </a:ln>
        </p:spPr>
        <p:style>
          <a:lnRef idx="2">
            <a:schemeClr val="accent1"/>
          </a:lnRef>
          <a:fillRef idx="1">
            <a:schemeClr val="lt1"/>
          </a:fillRef>
          <a:effectRef idx="0">
            <a:schemeClr val="accent1"/>
          </a:effectRef>
          <a:fontRef idx="minor">
            <a:schemeClr val="dk1"/>
          </a:fontRef>
        </p:style>
        <p:txBody>
          <a:bodyPr>
            <a:noAutofit/>
          </a:bodyPr>
          <a:lstStyle/>
          <a:p>
            <a:pPr algn="l"/>
            <a:r>
              <a:rPr lang="en-US" sz="2200" b="1" i="0" dirty="0">
                <a:ln w="0"/>
                <a:solidFill>
                  <a:schemeClr val="tx1"/>
                </a:solidFill>
                <a:effectLst>
                  <a:outerShdw blurRad="38100" dist="19050" dir="2700000" algn="tl" rotWithShape="0">
                    <a:schemeClr val="dk1">
                      <a:alpha val="40000"/>
                    </a:schemeClr>
                  </a:outerShdw>
                </a:effectLst>
                <a:latin typeface="+mj-lt"/>
              </a:rPr>
              <a:t>Q2. </a:t>
            </a:r>
            <a:r>
              <a:rPr lang="en-US" sz="2200" i="0" dirty="0">
                <a:ln w="0"/>
                <a:solidFill>
                  <a:schemeClr val="tx1"/>
                </a:solidFill>
                <a:effectLst>
                  <a:outerShdw blurRad="38100" dist="19050" dir="2700000" algn="tl" rotWithShape="0">
                    <a:schemeClr val="dk1">
                      <a:alpha val="40000"/>
                    </a:schemeClr>
                  </a:outerShdw>
                </a:effectLst>
                <a:latin typeface="+mj-lt"/>
              </a:rPr>
              <a:t>What is the value of M and N respectively if M39048458N is divisible by 8 and 11, where M and N are single digit integers?</a:t>
            </a:r>
          </a:p>
          <a:p>
            <a:pPr algn="l"/>
            <a:r>
              <a:rPr lang="en-US" sz="2200" i="0" dirty="0">
                <a:ln w="0"/>
                <a:solidFill>
                  <a:schemeClr val="tx1"/>
                </a:solidFill>
                <a:effectLst>
                  <a:outerShdw blurRad="38100" dist="19050" dir="2700000" algn="tl" rotWithShape="0">
                    <a:schemeClr val="dk1">
                      <a:alpha val="40000"/>
                    </a:schemeClr>
                  </a:outerShdw>
                </a:effectLst>
                <a:latin typeface="+mj-lt"/>
              </a:rPr>
              <a:t>Solution:</a:t>
            </a:r>
          </a:p>
          <a:p>
            <a:pPr algn="l"/>
            <a:r>
              <a:rPr lang="en-US" sz="2200" i="0" dirty="0">
                <a:ln w="0"/>
                <a:solidFill>
                  <a:schemeClr val="tx1"/>
                </a:solidFill>
                <a:effectLst>
                  <a:outerShdw blurRad="38100" dist="19050" dir="2700000" algn="tl" rotWithShape="0">
                    <a:schemeClr val="dk1">
                      <a:alpha val="40000"/>
                    </a:schemeClr>
                  </a:outerShdw>
                </a:effectLst>
                <a:latin typeface="+mj-lt"/>
              </a:rPr>
              <a:t>A number is divisible by 8 if the number formed by the last three digits is divisible by 8. i.e., 58N is divisible by 8.</a:t>
            </a:r>
          </a:p>
          <a:p>
            <a:pPr algn="l"/>
            <a:r>
              <a:rPr lang="en-US" sz="2200" i="0" dirty="0">
                <a:ln w="0"/>
                <a:solidFill>
                  <a:schemeClr val="tx1"/>
                </a:solidFill>
                <a:effectLst>
                  <a:outerShdw blurRad="38100" dist="19050" dir="2700000" algn="tl" rotWithShape="0">
                    <a:schemeClr val="dk1">
                      <a:alpha val="40000"/>
                    </a:schemeClr>
                  </a:outerShdw>
                </a:effectLst>
                <a:latin typeface="+mj-lt"/>
              </a:rPr>
              <a:t>Clearly, N = 4</a:t>
            </a:r>
          </a:p>
          <a:p>
            <a:pPr algn="l"/>
            <a:r>
              <a:rPr lang="en-US" sz="2200" i="0" dirty="0">
                <a:ln w="0"/>
                <a:solidFill>
                  <a:schemeClr val="tx1"/>
                </a:solidFill>
                <a:effectLst>
                  <a:outerShdw blurRad="38100" dist="19050" dir="2700000" algn="tl" rotWithShape="0">
                    <a:schemeClr val="dk1">
                      <a:alpha val="40000"/>
                    </a:schemeClr>
                  </a:outerShdw>
                </a:effectLst>
                <a:latin typeface="+mj-lt"/>
              </a:rPr>
              <a:t>Again, a number is divisible by 11 if the difference between the sum of digits at even places and sum of digits at the odd places is either 0 or is divisible by 11.</a:t>
            </a:r>
          </a:p>
          <a:p>
            <a:pPr algn="l"/>
            <a:r>
              <a:rPr lang="en-US" sz="2200" i="0" dirty="0">
                <a:ln w="0"/>
                <a:solidFill>
                  <a:schemeClr val="tx1"/>
                </a:solidFill>
                <a:effectLst>
                  <a:outerShdw blurRad="38100" dist="19050" dir="2700000" algn="tl" rotWithShape="0">
                    <a:schemeClr val="dk1">
                      <a:alpha val="40000"/>
                    </a:schemeClr>
                  </a:outerShdw>
                </a:effectLst>
                <a:latin typeface="+mj-lt"/>
              </a:rPr>
              <a:t>i.e. (M+9+4+4+8) – (3+0+8+5+N) = M + 25 – (16 + N)</a:t>
            </a:r>
          </a:p>
          <a:p>
            <a:pPr algn="l"/>
            <a:r>
              <a:rPr lang="en-US" sz="2200" i="0" dirty="0">
                <a:ln w="0"/>
                <a:solidFill>
                  <a:schemeClr val="tx1"/>
                </a:solidFill>
                <a:effectLst>
                  <a:outerShdw blurRad="38100" dist="19050" dir="2700000" algn="tl" rotWithShape="0">
                    <a:schemeClr val="dk1">
                      <a:alpha val="40000"/>
                    </a:schemeClr>
                  </a:outerShdw>
                </a:effectLst>
                <a:latin typeface="+mj-lt"/>
              </a:rPr>
              <a:t>= M – N + 9 must be zero or it must be divisible by 11</a:t>
            </a:r>
          </a:p>
          <a:p>
            <a:pPr algn="l"/>
            <a:r>
              <a:rPr lang="en-US" sz="2200" i="0" dirty="0">
                <a:ln w="0"/>
                <a:solidFill>
                  <a:schemeClr val="tx1"/>
                </a:solidFill>
                <a:effectLst>
                  <a:outerShdw blurRad="38100" dist="19050" dir="2700000" algn="tl" rotWithShape="0">
                    <a:schemeClr val="dk1">
                      <a:alpha val="40000"/>
                    </a:schemeClr>
                  </a:outerShdw>
                </a:effectLst>
                <a:latin typeface="+mj-lt"/>
              </a:rPr>
              <a:t>i.e. M – N = 2 ⇒ M = 2 + 4 = 6</a:t>
            </a:r>
          </a:p>
          <a:p>
            <a:pPr algn="l"/>
            <a:r>
              <a:rPr lang="en-US" sz="2200" i="0" dirty="0">
                <a:ln w="0"/>
                <a:solidFill>
                  <a:schemeClr val="tx1"/>
                </a:solidFill>
                <a:effectLst>
                  <a:outerShdw blurRad="38100" dist="19050" dir="2700000" algn="tl" rotWithShape="0">
                    <a:schemeClr val="dk1">
                      <a:alpha val="40000"/>
                    </a:schemeClr>
                  </a:outerShdw>
                </a:effectLst>
                <a:latin typeface="+mj-lt"/>
              </a:rPr>
              <a:t>Hence, M = 6; N = 4</a:t>
            </a:r>
          </a:p>
        </p:txBody>
      </p:sp>
      <p:sp>
        <p:nvSpPr>
          <p:cNvPr id="4" name="Date Placeholder 3">
            <a:extLst>
              <a:ext uri="{FF2B5EF4-FFF2-40B4-BE49-F238E27FC236}">
                <a16:creationId xmlns:a16="http://schemas.microsoft.com/office/drawing/2014/main" id="{4915E1F9-6495-4902-8F73-B78F6E88E331}"/>
              </a:ext>
            </a:extLst>
          </p:cNvPr>
          <p:cNvSpPr>
            <a:spLocks noGrp="1"/>
          </p:cNvSpPr>
          <p:nvPr>
            <p:ph type="dt" sz="half" idx="10"/>
          </p:nvPr>
        </p:nvSpPr>
        <p:spPr/>
        <p:txBody>
          <a:bodyPr/>
          <a:lstStyle/>
          <a:p>
            <a:fld id="{C4AF1120-45CA-4A39-A5C6-CBE94173988F}" type="datetime1">
              <a:rPr lang="en-US" smtClean="0"/>
              <a:t>1/6/2023</a:t>
            </a:fld>
            <a:endParaRPr lang="en-US"/>
          </a:p>
        </p:txBody>
      </p:sp>
      <p:sp>
        <p:nvSpPr>
          <p:cNvPr id="5" name="Footer Placeholder 4">
            <a:extLst>
              <a:ext uri="{FF2B5EF4-FFF2-40B4-BE49-F238E27FC236}">
                <a16:creationId xmlns:a16="http://schemas.microsoft.com/office/drawing/2014/main" id="{7C5784F6-A213-42F0-B079-3D80F29425C0}"/>
              </a:ext>
            </a:extLst>
          </p:cNvPr>
          <p:cNvSpPr>
            <a:spLocks noGrp="1"/>
          </p:cNvSpPr>
          <p:nvPr>
            <p:ph type="ftr" sz="quarter" idx="11"/>
          </p:nvPr>
        </p:nvSpPr>
        <p:spPr>
          <a:xfrm>
            <a:off x="2609636" y="6356352"/>
            <a:ext cx="5416764" cy="219110"/>
          </a:xfrm>
        </p:spPr>
        <p:txBody>
          <a:bodyPr/>
          <a:lstStyle/>
          <a:p>
            <a:r>
              <a:rPr lang="en-US"/>
              <a:t>Faculty Name    Dr. Kunti Mishra         Unit Number 5</a:t>
            </a:r>
            <a:endParaRPr lang="en-US" dirty="0"/>
          </a:p>
        </p:txBody>
      </p:sp>
      <p:sp>
        <p:nvSpPr>
          <p:cNvPr id="6" name="Slide Number Placeholder 5">
            <a:extLst>
              <a:ext uri="{FF2B5EF4-FFF2-40B4-BE49-F238E27FC236}">
                <a16:creationId xmlns:a16="http://schemas.microsoft.com/office/drawing/2014/main" id="{48DC2D6A-CF14-4464-9D93-6A6FBB46B158}"/>
              </a:ext>
            </a:extLst>
          </p:cNvPr>
          <p:cNvSpPr>
            <a:spLocks noGrp="1"/>
          </p:cNvSpPr>
          <p:nvPr>
            <p:ph type="sldNum" sz="quarter" idx="12"/>
          </p:nvPr>
        </p:nvSpPr>
        <p:spPr/>
        <p:txBody>
          <a:bodyPr/>
          <a:lstStyle/>
          <a:p>
            <a:fld id="{B6F15528-21DE-4FAA-801E-634DDDAF4B2B}" type="slidenum">
              <a:rPr lang="en-US" smtClean="0"/>
              <a:pPr/>
              <a:t>119</a:t>
            </a:fld>
            <a:endParaRPr lang="en-US"/>
          </a:p>
        </p:txBody>
      </p:sp>
      <p:pic>
        <p:nvPicPr>
          <p:cNvPr id="16" name="Picture 15">
            <a:extLst>
              <a:ext uri="{FF2B5EF4-FFF2-40B4-BE49-F238E27FC236}">
                <a16:creationId xmlns:a16="http://schemas.microsoft.com/office/drawing/2014/main" id="{BD9FBC6D-341D-403F-A367-130B734607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 y="136524"/>
            <a:ext cx="1295400" cy="705957"/>
          </a:xfrm>
          <a:prstGeom prst="rect">
            <a:avLst/>
          </a:prstGeom>
        </p:spPr>
      </p:pic>
    </p:spTree>
    <p:extLst>
      <p:ext uri="{BB962C8B-B14F-4D97-AF65-F5344CB8AC3E}">
        <p14:creationId xmlns:p14="http://schemas.microsoft.com/office/powerpoint/2010/main" val="17034026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9C3961A-BD23-4742-BE87-EBD6EB7E0294}" type="datetime1">
              <a:rPr lang="en-US" b="1" smtClean="0">
                <a:solidFill>
                  <a:prstClr val="black">
                    <a:tint val="75000"/>
                  </a:prstClr>
                </a:solidFill>
                <a:latin typeface="Calibri"/>
              </a:rPr>
              <a:t>1/6/2023</a:t>
            </a:fld>
            <a:endParaRPr lang="en-US" b="1">
              <a:solidFill>
                <a:prstClr val="black">
                  <a:tint val="75000"/>
                </a:prstClr>
              </a:solidFill>
              <a:latin typeface="Calibri"/>
            </a:endParaRPr>
          </a:p>
        </p:txBody>
      </p:sp>
      <p:sp>
        <p:nvSpPr>
          <p:cNvPr id="5" name="Footer Placeholder 4"/>
          <p:cNvSpPr>
            <a:spLocks noGrp="1"/>
          </p:cNvSpPr>
          <p:nvPr>
            <p:ph type="ftr" sz="quarter" idx="11"/>
          </p:nvPr>
        </p:nvSpPr>
        <p:spPr>
          <a:xfrm>
            <a:off x="4038600" y="6356351"/>
            <a:ext cx="5029200" cy="365125"/>
          </a:xfrm>
        </p:spPr>
        <p:txBody>
          <a:bodyPr/>
          <a:lstStyle/>
          <a:p>
            <a:r>
              <a:rPr lang="en-US" b="1">
                <a:solidFill>
                  <a:prstClr val="black">
                    <a:tint val="75000"/>
                  </a:prstClr>
                </a:solidFill>
                <a:latin typeface="Calibri"/>
              </a:rPr>
              <a:t>Faculty Name    Dr. Kunti Mishra         Unit Number 5</a:t>
            </a:r>
            <a:endParaRPr lang="en-US" b="1" dirty="0">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B6F15528-21DE-4FAA-801E-634DDDAF4B2B}" type="slidenum">
              <a:rPr lang="en-US" b="1">
                <a:solidFill>
                  <a:prstClr val="black">
                    <a:tint val="75000"/>
                  </a:prstClr>
                </a:solidFill>
                <a:latin typeface="Calibri"/>
              </a:rPr>
              <a:pPr/>
              <a:t>12</a:t>
            </a:fld>
            <a:endParaRPr lang="en-US" b="1">
              <a:solidFill>
                <a:prstClr val="black">
                  <a:tint val="75000"/>
                </a:prstClr>
              </a:solidFill>
              <a:latin typeface="Calibri"/>
            </a:endParaRPr>
          </a:p>
        </p:txBody>
      </p:sp>
      <p:sp>
        <p:nvSpPr>
          <p:cNvPr id="7" name="Title 1"/>
          <p:cNvSpPr txBox="1">
            <a:spLocks/>
          </p:cNvSpPr>
          <p:nvPr/>
        </p:nvSpPr>
        <p:spPr>
          <a:xfrm>
            <a:off x="1422400" y="1"/>
            <a:ext cx="1075944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3000" b="1" dirty="0">
                <a:solidFill>
                  <a:prstClr val="black"/>
                </a:solidFill>
                <a:latin typeface="Calibri"/>
              </a:rPr>
              <a:t> </a:t>
            </a:r>
            <a:r>
              <a:rPr lang="en-US" sz="2400" b="1" dirty="0">
                <a:solidFill>
                  <a:prstClr val="black"/>
                </a:solidFill>
              </a:rPr>
              <a:t>PSO </a:t>
            </a:r>
          </a:p>
        </p:txBody>
      </p:sp>
      <p:sp>
        <p:nvSpPr>
          <p:cNvPr id="9" name="Content Placeholder 8"/>
          <p:cNvSpPr>
            <a:spLocks noGrp="1"/>
          </p:cNvSpPr>
          <p:nvPr>
            <p:ph idx="1"/>
          </p:nvPr>
        </p:nvSpPr>
        <p:spPr/>
        <p:txBody>
          <a:bodyPr>
            <a:normAutofit/>
          </a:bodyPr>
          <a:lstStyle/>
          <a:p>
            <a:pPr marL="0" indent="0">
              <a:buNone/>
            </a:pPr>
            <a:endParaRPr lang="en-US" sz="2200" b="1" dirty="0"/>
          </a:p>
          <a:p>
            <a:pPr marL="0" indent="0">
              <a:buNone/>
            </a:pPr>
            <a:endParaRPr lang="en-US" sz="2200" b="1" dirty="0"/>
          </a:p>
        </p:txBody>
      </p:sp>
      <p:graphicFrame>
        <p:nvGraphicFramePr>
          <p:cNvPr id="3" name="Table 2">
            <a:extLst>
              <a:ext uri="{FF2B5EF4-FFF2-40B4-BE49-F238E27FC236}">
                <a16:creationId xmlns:a16="http://schemas.microsoft.com/office/drawing/2014/main" id="{4F226ED9-71F6-4DDB-8CE2-67B98AF37453}"/>
              </a:ext>
            </a:extLst>
          </p:cNvPr>
          <p:cNvGraphicFramePr>
            <a:graphicFrameLocks noGrp="1"/>
          </p:cNvGraphicFramePr>
          <p:nvPr/>
        </p:nvGraphicFramePr>
        <p:xfrm>
          <a:off x="13116674" y="1232899"/>
          <a:ext cx="208280" cy="365760"/>
        </p:xfrm>
        <a:graphic>
          <a:graphicData uri="http://schemas.openxmlformats.org/drawingml/2006/table">
            <a:tbl>
              <a:tblPr/>
              <a:tblGrid>
                <a:gridCol w="208280">
                  <a:extLst>
                    <a:ext uri="{9D8B030D-6E8A-4147-A177-3AD203B41FA5}">
                      <a16:colId xmlns:a16="http://schemas.microsoft.com/office/drawing/2014/main" val="744531816"/>
                    </a:ext>
                  </a:extLst>
                </a:gridCol>
              </a:tblGrid>
              <a:tr h="0">
                <a:tc>
                  <a:txBody>
                    <a:bodyPr/>
                    <a:lstStyle/>
                    <a:p>
                      <a:endParaRPr lang="hi-IN" dirty="0"/>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extLst>
                  <a:ext uri="{0D108BD9-81ED-4DB2-BD59-A6C34878D82A}">
                    <a16:rowId xmlns:a16="http://schemas.microsoft.com/office/drawing/2014/main" val="3941773587"/>
                  </a:ext>
                </a:extLst>
              </a:tr>
            </a:tbl>
          </a:graphicData>
        </a:graphic>
      </p:graphicFrame>
      <p:graphicFrame>
        <p:nvGraphicFramePr>
          <p:cNvPr id="10" name="Table 9">
            <a:extLst>
              <a:ext uri="{FF2B5EF4-FFF2-40B4-BE49-F238E27FC236}">
                <a16:creationId xmlns:a16="http://schemas.microsoft.com/office/drawing/2014/main" id="{3E09D891-96BE-4F65-863D-438326C88DC6}"/>
              </a:ext>
            </a:extLst>
          </p:cNvPr>
          <p:cNvGraphicFramePr>
            <a:graphicFrameLocks noGrp="1"/>
          </p:cNvGraphicFramePr>
          <p:nvPr/>
        </p:nvGraphicFramePr>
        <p:xfrm>
          <a:off x="13198867" y="1643865"/>
          <a:ext cx="208280" cy="365760"/>
        </p:xfrm>
        <a:graphic>
          <a:graphicData uri="http://schemas.openxmlformats.org/drawingml/2006/table">
            <a:tbl>
              <a:tblPr/>
              <a:tblGrid>
                <a:gridCol w="208280">
                  <a:extLst>
                    <a:ext uri="{9D8B030D-6E8A-4147-A177-3AD203B41FA5}">
                      <a16:colId xmlns:a16="http://schemas.microsoft.com/office/drawing/2014/main" val="1884401694"/>
                    </a:ext>
                  </a:extLst>
                </a:gridCol>
              </a:tblGrid>
              <a:tr h="0">
                <a:tc>
                  <a:txBody>
                    <a:bodyPr/>
                    <a:lstStyle/>
                    <a:p>
                      <a:endParaRPr lang="hi-IN"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266254681"/>
                  </a:ext>
                </a:extLst>
              </a:tr>
            </a:tbl>
          </a:graphicData>
        </a:graphic>
      </p:graphicFrame>
      <p:graphicFrame>
        <p:nvGraphicFramePr>
          <p:cNvPr id="11" name="Table 11">
            <a:extLst>
              <a:ext uri="{FF2B5EF4-FFF2-40B4-BE49-F238E27FC236}">
                <a16:creationId xmlns:a16="http://schemas.microsoft.com/office/drawing/2014/main" id="{C688CF1F-3F47-4C24-BECE-2AA12B7DB4A5}"/>
              </a:ext>
            </a:extLst>
          </p:cNvPr>
          <p:cNvGraphicFramePr>
            <a:graphicFrameLocks noGrp="1"/>
          </p:cNvGraphicFramePr>
          <p:nvPr/>
        </p:nvGraphicFramePr>
        <p:xfrm>
          <a:off x="2438400" y="915986"/>
          <a:ext cx="8001000" cy="4724400"/>
        </p:xfrm>
        <a:graphic>
          <a:graphicData uri="http://schemas.openxmlformats.org/drawingml/2006/table">
            <a:tbl>
              <a:tblPr firstRow="1" bandRow="1">
                <a:tableStyleId>{5C22544A-7EE6-4342-B048-85BDC9FD1C3A}</a:tableStyleId>
              </a:tblPr>
              <a:tblGrid>
                <a:gridCol w="1066800">
                  <a:extLst>
                    <a:ext uri="{9D8B030D-6E8A-4147-A177-3AD203B41FA5}">
                      <a16:colId xmlns:a16="http://schemas.microsoft.com/office/drawing/2014/main" val="1971533925"/>
                    </a:ext>
                  </a:extLst>
                </a:gridCol>
                <a:gridCol w="6934200">
                  <a:extLst>
                    <a:ext uri="{9D8B030D-6E8A-4147-A177-3AD203B41FA5}">
                      <a16:colId xmlns:a16="http://schemas.microsoft.com/office/drawing/2014/main" val="2123429086"/>
                    </a:ext>
                  </a:extLst>
                </a:gridCol>
              </a:tblGrid>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PSO</a:t>
                      </a:r>
                      <a:endParaRPr lang="hi-IN" sz="2000" dirty="0"/>
                    </a:p>
                    <a:p>
                      <a:endParaRPr lang="hi-IN"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Program Specific Outcomes(PSOs)</a:t>
                      </a:r>
                      <a:endParaRPr lang="hi-IN" sz="2000" dirty="0"/>
                    </a:p>
                    <a:p>
                      <a:endParaRPr lang="hi-IN" sz="2000" dirty="0"/>
                    </a:p>
                  </a:txBody>
                  <a:tcPr/>
                </a:tc>
                <a:extLst>
                  <a:ext uri="{0D108BD9-81ED-4DB2-BD59-A6C34878D82A}">
                    <a16:rowId xmlns:a16="http://schemas.microsoft.com/office/drawing/2014/main" val="2213770831"/>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1" dirty="0"/>
                        <a:t>PSO1</a:t>
                      </a:r>
                      <a:endParaRPr lang="hi-IN" sz="2000" b="1" dirty="0"/>
                    </a:p>
                    <a:p>
                      <a:endParaRPr lang="hi-IN" sz="2000" b="1" dirty="0"/>
                    </a:p>
                  </a:txBody>
                  <a:tcPr/>
                </a:tc>
                <a:tc>
                  <a:txBody>
                    <a:bodyPr/>
                    <a:lstStyle/>
                    <a:p>
                      <a:pPr algn="just"/>
                      <a:r>
                        <a:rPr lang="en-US" sz="2000" b="0" i="0" kern="1200" dirty="0">
                          <a:solidFill>
                            <a:schemeClr val="dk1"/>
                          </a:solidFill>
                          <a:effectLst/>
                          <a:latin typeface="+mn-lt"/>
                          <a:ea typeface="+mn-ea"/>
                          <a:cs typeface="+mn-cs"/>
                        </a:rPr>
                        <a:t>The ability to identify, analyze real world problems and design their ethical solutions using artificial intelligence, robotics, virtual/augmented reality, data analytics, block chain technology, and cloud computing</a:t>
                      </a:r>
                      <a:endParaRPr lang="hi-IN" sz="2000" dirty="0"/>
                    </a:p>
                  </a:txBody>
                  <a:tcPr/>
                </a:tc>
                <a:extLst>
                  <a:ext uri="{0D108BD9-81ED-4DB2-BD59-A6C34878D82A}">
                    <a16:rowId xmlns:a16="http://schemas.microsoft.com/office/drawing/2014/main" val="873049725"/>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1" dirty="0"/>
                        <a:t>PSO2</a:t>
                      </a:r>
                      <a:endParaRPr lang="hi-IN" sz="2000" b="1" dirty="0"/>
                    </a:p>
                    <a:p>
                      <a:endParaRPr lang="hi-IN" sz="2000" b="1" dirty="0"/>
                    </a:p>
                  </a:txBody>
                  <a:tcPr/>
                </a:tc>
                <a:tc>
                  <a:txBody>
                    <a:bodyPr/>
                    <a:lstStyle/>
                    <a:p>
                      <a:pPr algn="just"/>
                      <a:r>
                        <a:rPr lang="en-US" sz="2000" b="0" i="0" kern="1200" dirty="0">
                          <a:solidFill>
                            <a:schemeClr val="dk1"/>
                          </a:solidFill>
                          <a:effectLst/>
                          <a:latin typeface="+mn-lt"/>
                          <a:ea typeface="+mn-ea"/>
                          <a:cs typeface="+mn-cs"/>
                        </a:rPr>
                        <a:t>The ability to design and develop the hardware sensor devices and related interfacing software systems for solving complex engineering problems.</a:t>
                      </a:r>
                      <a:endParaRPr lang="hi-IN" sz="2000" dirty="0"/>
                    </a:p>
                  </a:txBody>
                  <a:tcPr/>
                </a:tc>
                <a:extLst>
                  <a:ext uri="{0D108BD9-81ED-4DB2-BD59-A6C34878D82A}">
                    <a16:rowId xmlns:a16="http://schemas.microsoft.com/office/drawing/2014/main" val="1773821686"/>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1" dirty="0"/>
                        <a:t>PSO3</a:t>
                      </a:r>
                      <a:endParaRPr lang="hi-IN" sz="2000" b="1" dirty="0"/>
                    </a:p>
                    <a:p>
                      <a:endParaRPr lang="hi-IN" sz="2000" b="1" dirty="0"/>
                    </a:p>
                  </a:txBody>
                  <a:tcPr/>
                </a:tc>
                <a:tc>
                  <a:txBody>
                    <a:bodyPr/>
                    <a:lstStyle/>
                    <a:p>
                      <a:pPr algn="just"/>
                      <a:r>
                        <a:rPr lang="en-US" sz="2000" b="0" i="0" kern="1200" dirty="0">
                          <a:solidFill>
                            <a:schemeClr val="dk1"/>
                          </a:solidFill>
                          <a:effectLst/>
                          <a:latin typeface="+mn-lt"/>
                          <a:ea typeface="+mn-ea"/>
                          <a:cs typeface="+mn-cs"/>
                        </a:rPr>
                        <a:t>The ability to understand inter disciplinary computing techniques and to apply them in the design of advanced computing.</a:t>
                      </a:r>
                      <a:endParaRPr lang="hi-IN" sz="2000" dirty="0"/>
                    </a:p>
                  </a:txBody>
                  <a:tcPr/>
                </a:tc>
                <a:extLst>
                  <a:ext uri="{0D108BD9-81ED-4DB2-BD59-A6C34878D82A}">
                    <a16:rowId xmlns:a16="http://schemas.microsoft.com/office/drawing/2014/main" val="1949068326"/>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1" dirty="0"/>
                        <a:t>PSO4</a:t>
                      </a:r>
                      <a:endParaRPr lang="hi-IN" sz="2000" b="1" dirty="0"/>
                    </a:p>
                    <a:p>
                      <a:endParaRPr lang="hi-IN" sz="2000" b="1" dirty="0"/>
                    </a:p>
                  </a:txBody>
                  <a:tcPr/>
                </a:tc>
                <a:tc>
                  <a:txBody>
                    <a:bodyPr/>
                    <a:lstStyle/>
                    <a:p>
                      <a:pPr algn="just"/>
                      <a:r>
                        <a:rPr lang="en-US" sz="2000" b="0" i="0" kern="1200" dirty="0">
                          <a:solidFill>
                            <a:schemeClr val="dk1"/>
                          </a:solidFill>
                          <a:effectLst/>
                          <a:latin typeface="+mn-lt"/>
                          <a:ea typeface="+mn-ea"/>
                          <a:cs typeface="+mn-cs"/>
                        </a:rPr>
                        <a:t>The ability to conduct investigation of complex problem with the help of technical, managerial, leadership qualities, and modern engineering tools provided by industry sponsored laboratories.</a:t>
                      </a:r>
                      <a:endParaRPr lang="hi-IN" sz="2000" dirty="0"/>
                    </a:p>
                  </a:txBody>
                  <a:tcPr/>
                </a:tc>
                <a:extLst>
                  <a:ext uri="{0D108BD9-81ED-4DB2-BD59-A6C34878D82A}">
                    <a16:rowId xmlns:a16="http://schemas.microsoft.com/office/drawing/2014/main" val="3960612855"/>
                  </a:ext>
                </a:extLst>
              </a:tr>
            </a:tbl>
          </a:graphicData>
        </a:graphic>
      </p:graphicFrame>
      <p:pic>
        <p:nvPicPr>
          <p:cNvPr id="12" name="Picture 11">
            <a:extLst>
              <a:ext uri="{FF2B5EF4-FFF2-40B4-BE49-F238E27FC236}">
                <a16:creationId xmlns:a16="http://schemas.microsoft.com/office/drawing/2014/main" id="{B6DAA54A-A577-4675-BC69-80F4B4D340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60" y="34697"/>
            <a:ext cx="1295400" cy="549276"/>
          </a:xfrm>
          <a:prstGeom prst="rect">
            <a:avLst/>
          </a:prstGeom>
        </p:spPr>
      </p:pic>
    </p:spTree>
    <p:extLst>
      <p:ext uri="{BB962C8B-B14F-4D97-AF65-F5344CB8AC3E}">
        <p14:creationId xmlns:p14="http://schemas.microsoft.com/office/powerpoint/2010/main" val="715295527"/>
      </p:ext>
    </p:extLst>
  </p:cSld>
  <p:clrMapOvr>
    <a:masterClrMapping/>
  </p:clrMapOvr>
  <p:transition spd="slow">
    <p:push dir="u"/>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0716F2-2184-44FE-8C8F-28A45D472D6D}"/>
              </a:ext>
            </a:extLst>
          </p:cNvPr>
          <p:cNvSpPr>
            <a:spLocks noGrp="1"/>
          </p:cNvSpPr>
          <p:nvPr>
            <p:ph type="ctrTitle"/>
          </p:nvPr>
        </p:nvSpPr>
        <p:spPr>
          <a:xfrm>
            <a:off x="1828801" y="136525"/>
            <a:ext cx="9890588" cy="777876"/>
          </a:xfrm>
        </p:spPr>
        <p:style>
          <a:lnRef idx="1">
            <a:schemeClr val="accent5"/>
          </a:lnRef>
          <a:fillRef idx="2">
            <a:schemeClr val="accent5"/>
          </a:fillRef>
          <a:effectRef idx="1">
            <a:schemeClr val="accent5"/>
          </a:effectRef>
          <a:fontRef idx="minor">
            <a:schemeClr val="dk1"/>
          </a:fontRef>
        </p:style>
        <p:txBody>
          <a:bodyPr>
            <a:normAutofit/>
          </a:bodyPr>
          <a:lstStyle/>
          <a:p>
            <a:r>
              <a:rPr lang="en-US" sz="2400" b="1" dirty="0"/>
              <a:t>Number System</a:t>
            </a:r>
            <a:r>
              <a:rPr lang="en-US" sz="2400" b="1" dirty="0">
                <a:solidFill>
                  <a:prstClr val="black"/>
                </a:solidFill>
              </a:rPr>
              <a:t> (CO5)</a:t>
            </a:r>
            <a:endParaRPr lang="hi-IN" sz="2400" b="1" dirty="0"/>
          </a:p>
        </p:txBody>
      </p:sp>
      <p:sp>
        <p:nvSpPr>
          <p:cNvPr id="3" name="Subtitle 2">
            <a:extLst>
              <a:ext uri="{FF2B5EF4-FFF2-40B4-BE49-F238E27FC236}">
                <a16:creationId xmlns:a16="http://schemas.microsoft.com/office/drawing/2014/main" id="{5DADA288-0591-41CE-A60B-0AC00CF37ECA}"/>
              </a:ext>
            </a:extLst>
          </p:cNvPr>
          <p:cNvSpPr>
            <a:spLocks noGrp="1"/>
          </p:cNvSpPr>
          <p:nvPr>
            <p:ph type="subTitle" idx="1"/>
          </p:nvPr>
        </p:nvSpPr>
        <p:spPr>
          <a:xfrm>
            <a:off x="1828800" y="1417834"/>
            <a:ext cx="9890588" cy="4746660"/>
          </a:xfrm>
          <a:ln>
            <a:noFill/>
          </a:ln>
        </p:spPr>
        <p:style>
          <a:lnRef idx="2">
            <a:schemeClr val="accent1"/>
          </a:lnRef>
          <a:fillRef idx="1">
            <a:schemeClr val="lt1"/>
          </a:fillRef>
          <a:effectRef idx="0">
            <a:schemeClr val="accent1"/>
          </a:effectRef>
          <a:fontRef idx="minor">
            <a:schemeClr val="dk1"/>
          </a:fontRef>
        </p:style>
        <p:txBody>
          <a:bodyPr>
            <a:normAutofit/>
          </a:bodyPr>
          <a:lstStyle/>
          <a:p>
            <a:pPr algn="l"/>
            <a:r>
              <a:rPr lang="en-US" sz="2200" b="1" i="0" dirty="0">
                <a:solidFill>
                  <a:srgbClr val="333333"/>
                </a:solidFill>
                <a:effectLst/>
              </a:rPr>
              <a:t>Q3. </a:t>
            </a:r>
            <a:r>
              <a:rPr lang="en-US" sz="2200" i="0" dirty="0">
                <a:ln w="0"/>
                <a:solidFill>
                  <a:schemeClr val="tx1"/>
                </a:solidFill>
                <a:effectLst>
                  <a:outerShdw blurRad="38100" dist="19050" dir="2700000" algn="tl" rotWithShape="0">
                    <a:schemeClr val="dk1">
                      <a:alpha val="40000"/>
                    </a:schemeClr>
                  </a:outerShdw>
                </a:effectLst>
              </a:rPr>
              <a:t>A certain number when divided by 899 leaves the remainder 63. Find the remainder when the same number is divided by 29.</a:t>
            </a:r>
          </a:p>
          <a:p>
            <a:pPr algn="l"/>
            <a:r>
              <a:rPr lang="en-US" sz="2200" dirty="0">
                <a:ln w="0"/>
                <a:solidFill>
                  <a:schemeClr val="tx1"/>
                </a:solidFill>
                <a:effectLst>
                  <a:outerShdw blurRad="38100" dist="19050" dir="2700000" algn="tl" rotWithShape="0">
                    <a:schemeClr val="dk1">
                      <a:alpha val="40000"/>
                    </a:schemeClr>
                  </a:outerShdw>
                </a:effectLst>
                <a:ea typeface="Calibri" panose="020F0502020204030204" pitchFamily="34" charset="0"/>
                <a:cs typeface="Calibri" panose="020F0502020204030204" pitchFamily="34" charset="0"/>
              </a:rPr>
              <a:t>Sol: </a:t>
            </a:r>
          </a:p>
          <a:p>
            <a:pPr algn="l"/>
            <a:r>
              <a:rPr lang="en-IN" sz="2200" dirty="0">
                <a:ln w="0"/>
                <a:solidFill>
                  <a:schemeClr val="tx1"/>
                </a:solidFill>
                <a:effectLst>
                  <a:outerShdw blurRad="38100" dist="19050" dir="2700000" algn="tl" rotWithShape="0">
                    <a:schemeClr val="dk1">
                      <a:alpha val="40000"/>
                    </a:schemeClr>
                  </a:outerShdw>
                </a:effectLst>
                <a:ea typeface="Calibri" panose="020F0502020204030204" pitchFamily="34" charset="0"/>
                <a:cs typeface="Calibri" panose="020F0502020204030204" pitchFamily="34" charset="0"/>
              </a:rPr>
              <a:t>Number = 899Q+63, where Q is quotient</a:t>
            </a:r>
          </a:p>
          <a:p>
            <a:pPr algn="l"/>
            <a:r>
              <a:rPr lang="en-IN" sz="2200" dirty="0">
                <a:ln w="0"/>
                <a:solidFill>
                  <a:schemeClr val="tx1"/>
                </a:solidFill>
                <a:effectLst>
                  <a:outerShdw blurRad="38100" dist="19050" dir="2700000" algn="tl" rotWithShape="0">
                    <a:schemeClr val="dk1">
                      <a:alpha val="40000"/>
                    </a:schemeClr>
                  </a:outerShdw>
                </a:effectLst>
                <a:ea typeface="Calibri" panose="020F0502020204030204" pitchFamily="34" charset="0"/>
                <a:cs typeface="Calibri" panose="020F0502020204030204" pitchFamily="34" charset="0"/>
              </a:rPr>
              <a:t>= 31 × 29Q+ (58 + 5) =29[31Q+2] + 5</a:t>
            </a:r>
          </a:p>
          <a:p>
            <a:pPr algn="l"/>
            <a:r>
              <a:rPr lang="en-IN" sz="2200" dirty="0">
                <a:ln w="0"/>
                <a:solidFill>
                  <a:schemeClr val="tx1"/>
                </a:solidFill>
                <a:effectLst>
                  <a:outerShdw blurRad="38100" dist="19050" dir="2700000" algn="tl" rotWithShape="0">
                    <a:schemeClr val="dk1">
                      <a:alpha val="40000"/>
                    </a:schemeClr>
                  </a:outerShdw>
                </a:effectLst>
                <a:ea typeface="Calibri" panose="020F0502020204030204" pitchFamily="34" charset="0"/>
                <a:cs typeface="Calibri" panose="020F0502020204030204" pitchFamily="34" charset="0"/>
              </a:rPr>
              <a:t>∴Remainder = 5</a:t>
            </a:r>
            <a:endParaRPr lang="hi-IN" sz="2200" dirty="0">
              <a:ln w="0"/>
              <a:solidFill>
                <a:schemeClr val="tx1"/>
              </a:solidFill>
              <a:effectLst>
                <a:outerShdw blurRad="38100" dist="19050" dir="2700000" algn="tl" rotWithShape="0">
                  <a:schemeClr val="dk1">
                    <a:alpha val="40000"/>
                  </a:schemeClr>
                </a:outerShdw>
              </a:effectLst>
              <a:ea typeface="Calibri" panose="020F0502020204030204" pitchFamily="34" charset="0"/>
              <a:cs typeface="Times New Roman" panose="02020603050405020304" pitchFamily="18" charset="0"/>
            </a:endParaRPr>
          </a:p>
        </p:txBody>
      </p:sp>
      <p:sp>
        <p:nvSpPr>
          <p:cNvPr id="4" name="Date Placeholder 3">
            <a:extLst>
              <a:ext uri="{FF2B5EF4-FFF2-40B4-BE49-F238E27FC236}">
                <a16:creationId xmlns:a16="http://schemas.microsoft.com/office/drawing/2014/main" id="{4915E1F9-6495-4902-8F73-B78F6E88E331}"/>
              </a:ext>
            </a:extLst>
          </p:cNvPr>
          <p:cNvSpPr>
            <a:spLocks noGrp="1"/>
          </p:cNvSpPr>
          <p:nvPr>
            <p:ph type="dt" sz="half" idx="10"/>
          </p:nvPr>
        </p:nvSpPr>
        <p:spPr/>
        <p:txBody>
          <a:bodyPr/>
          <a:lstStyle/>
          <a:p>
            <a:fld id="{F6BD15F7-975D-45AD-98FE-363859710291}" type="datetime1">
              <a:rPr lang="en-US" smtClean="0"/>
              <a:t>1/6/2023</a:t>
            </a:fld>
            <a:endParaRPr lang="en-US"/>
          </a:p>
        </p:txBody>
      </p:sp>
      <p:sp>
        <p:nvSpPr>
          <p:cNvPr id="5" name="Footer Placeholder 4">
            <a:extLst>
              <a:ext uri="{FF2B5EF4-FFF2-40B4-BE49-F238E27FC236}">
                <a16:creationId xmlns:a16="http://schemas.microsoft.com/office/drawing/2014/main" id="{7C5784F6-A213-42F0-B079-3D80F29425C0}"/>
              </a:ext>
            </a:extLst>
          </p:cNvPr>
          <p:cNvSpPr>
            <a:spLocks noGrp="1"/>
          </p:cNvSpPr>
          <p:nvPr>
            <p:ph type="ftr" sz="quarter" idx="11"/>
          </p:nvPr>
        </p:nvSpPr>
        <p:spPr>
          <a:xfrm>
            <a:off x="2609636" y="6356352"/>
            <a:ext cx="5416764" cy="219110"/>
          </a:xfrm>
        </p:spPr>
        <p:txBody>
          <a:bodyPr/>
          <a:lstStyle/>
          <a:p>
            <a:r>
              <a:rPr lang="en-US"/>
              <a:t>Faculty Name    Dr. Kunti Mishra         Unit Number 5</a:t>
            </a:r>
            <a:endParaRPr lang="en-US" dirty="0"/>
          </a:p>
        </p:txBody>
      </p:sp>
      <p:sp>
        <p:nvSpPr>
          <p:cNvPr id="6" name="Slide Number Placeholder 5">
            <a:extLst>
              <a:ext uri="{FF2B5EF4-FFF2-40B4-BE49-F238E27FC236}">
                <a16:creationId xmlns:a16="http://schemas.microsoft.com/office/drawing/2014/main" id="{48DC2D6A-CF14-4464-9D93-6A6FBB46B158}"/>
              </a:ext>
            </a:extLst>
          </p:cNvPr>
          <p:cNvSpPr>
            <a:spLocks noGrp="1"/>
          </p:cNvSpPr>
          <p:nvPr>
            <p:ph type="sldNum" sz="quarter" idx="12"/>
          </p:nvPr>
        </p:nvSpPr>
        <p:spPr/>
        <p:txBody>
          <a:bodyPr/>
          <a:lstStyle/>
          <a:p>
            <a:fld id="{B6F15528-21DE-4FAA-801E-634DDDAF4B2B}" type="slidenum">
              <a:rPr lang="en-US" smtClean="0"/>
              <a:pPr/>
              <a:t>120</a:t>
            </a:fld>
            <a:endParaRPr lang="en-US"/>
          </a:p>
        </p:txBody>
      </p:sp>
      <p:pic>
        <p:nvPicPr>
          <p:cNvPr id="16" name="Picture 15">
            <a:extLst>
              <a:ext uri="{FF2B5EF4-FFF2-40B4-BE49-F238E27FC236}">
                <a16:creationId xmlns:a16="http://schemas.microsoft.com/office/drawing/2014/main" id="{BD9FBC6D-341D-403F-A367-130B734607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 y="136524"/>
            <a:ext cx="1295400" cy="705957"/>
          </a:xfrm>
          <a:prstGeom prst="rect">
            <a:avLst/>
          </a:prstGeom>
        </p:spPr>
      </p:pic>
    </p:spTree>
    <p:extLst>
      <p:ext uri="{BB962C8B-B14F-4D97-AF65-F5344CB8AC3E}">
        <p14:creationId xmlns:p14="http://schemas.microsoft.com/office/powerpoint/2010/main" val="427510486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0716F2-2184-44FE-8C8F-28A45D472D6D}"/>
              </a:ext>
            </a:extLst>
          </p:cNvPr>
          <p:cNvSpPr>
            <a:spLocks noGrp="1"/>
          </p:cNvSpPr>
          <p:nvPr>
            <p:ph type="ctrTitle"/>
          </p:nvPr>
        </p:nvSpPr>
        <p:spPr>
          <a:xfrm>
            <a:off x="1828801" y="136525"/>
            <a:ext cx="9890588" cy="777876"/>
          </a:xfrm>
        </p:spPr>
        <p:style>
          <a:lnRef idx="1">
            <a:schemeClr val="accent5"/>
          </a:lnRef>
          <a:fillRef idx="2">
            <a:schemeClr val="accent5"/>
          </a:fillRef>
          <a:effectRef idx="1">
            <a:schemeClr val="accent5"/>
          </a:effectRef>
          <a:fontRef idx="minor">
            <a:schemeClr val="dk1"/>
          </a:fontRef>
        </p:style>
        <p:txBody>
          <a:bodyPr>
            <a:normAutofit/>
          </a:bodyPr>
          <a:lstStyle/>
          <a:p>
            <a:r>
              <a:rPr lang="en-US" sz="2400" b="1" dirty="0"/>
              <a:t>Number System</a:t>
            </a:r>
            <a:r>
              <a:rPr lang="en-US" sz="2400" b="1" dirty="0">
                <a:solidFill>
                  <a:prstClr val="black"/>
                </a:solidFill>
              </a:rPr>
              <a:t> (CO5)</a:t>
            </a:r>
            <a:endParaRPr lang="hi-IN" sz="2400" b="1" dirty="0"/>
          </a:p>
        </p:txBody>
      </p:sp>
      <mc:AlternateContent xmlns:mc="http://schemas.openxmlformats.org/markup-compatibility/2006" xmlns:a14="http://schemas.microsoft.com/office/drawing/2010/main">
        <mc:Choice Requires="a14">
          <p:sp>
            <p:nvSpPr>
              <p:cNvPr id="3" name="Subtitle 2">
                <a:extLst>
                  <a:ext uri="{FF2B5EF4-FFF2-40B4-BE49-F238E27FC236}">
                    <a16:creationId xmlns:a16="http://schemas.microsoft.com/office/drawing/2014/main" id="{5DADA288-0591-41CE-A60B-0AC00CF37ECA}"/>
                  </a:ext>
                </a:extLst>
              </p:cNvPr>
              <p:cNvSpPr>
                <a:spLocks noGrp="1"/>
              </p:cNvSpPr>
              <p:nvPr>
                <p:ph type="subTitle" idx="1"/>
              </p:nvPr>
            </p:nvSpPr>
            <p:spPr>
              <a:xfrm>
                <a:off x="1828800" y="1417834"/>
                <a:ext cx="9890588" cy="4746660"/>
              </a:xfrm>
              <a:ln>
                <a:noFill/>
              </a:ln>
            </p:spPr>
            <p:style>
              <a:lnRef idx="2">
                <a:schemeClr val="accent1"/>
              </a:lnRef>
              <a:fillRef idx="1">
                <a:schemeClr val="lt1"/>
              </a:fillRef>
              <a:effectRef idx="0">
                <a:schemeClr val="accent1"/>
              </a:effectRef>
              <a:fontRef idx="minor">
                <a:schemeClr val="dk1"/>
              </a:fontRef>
            </p:style>
            <p:txBody>
              <a:bodyPr>
                <a:normAutofit/>
              </a:bodyPr>
              <a:lstStyle/>
              <a:p>
                <a:pPr algn="l"/>
                <a:r>
                  <a:rPr lang="en-US" sz="2200" b="1" i="0" dirty="0">
                    <a:ln w="0"/>
                    <a:solidFill>
                      <a:schemeClr val="tx1"/>
                    </a:solidFill>
                    <a:effectLst>
                      <a:outerShdw blurRad="38100" dist="19050" dir="2700000" algn="tl" rotWithShape="0">
                        <a:schemeClr val="dk1">
                          <a:alpha val="40000"/>
                        </a:schemeClr>
                      </a:outerShdw>
                    </a:effectLst>
                  </a:rPr>
                  <a:t>Q4.  </a:t>
                </a:r>
                <a:r>
                  <a:rPr lang="en-US" sz="2200" i="0" dirty="0">
                    <a:ln w="0"/>
                    <a:solidFill>
                      <a:schemeClr val="tx1"/>
                    </a:solidFill>
                    <a:effectLst>
                      <a:outerShdw blurRad="38100" dist="19050" dir="2700000" algn="tl" rotWithShape="0">
                        <a:schemeClr val="dk1">
                          <a:alpha val="40000"/>
                        </a:schemeClr>
                      </a:outerShdw>
                    </a:effectLst>
                  </a:rPr>
                  <a:t>Find the number of different divisors of 50, besides unity and the number itself.</a:t>
                </a:r>
              </a:p>
              <a:p>
                <a:pPr algn="l"/>
                <a:r>
                  <a:rPr lang="en-US" sz="2200" dirty="0">
                    <a:ln w="0"/>
                    <a:solidFill>
                      <a:schemeClr val="tx1"/>
                    </a:solidFill>
                    <a:effectLst>
                      <a:outerShdw blurRad="38100" dist="19050" dir="2700000" algn="tl" rotWithShape="0">
                        <a:schemeClr val="dk1">
                          <a:alpha val="40000"/>
                        </a:schemeClr>
                      </a:outerShdw>
                    </a:effectLst>
                    <a:ea typeface="Calibri" panose="020F0502020204030204" pitchFamily="34" charset="0"/>
                    <a:cs typeface="Calibri" panose="020F0502020204030204" pitchFamily="34" charset="0"/>
                  </a:rPr>
                  <a:t>Sol: </a:t>
                </a:r>
                <a14:m>
                  <m:oMath xmlns:m="http://schemas.openxmlformats.org/officeDocument/2006/math">
                    <m:r>
                      <a:rPr lang="en-US" sz="220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Calibri" panose="020F0502020204030204" pitchFamily="34" charset="0"/>
                        <a:cs typeface="Times New Roman" panose="02020603050405020304" pitchFamily="18" charset="0"/>
                      </a:rPr>
                      <m:t>𝟓𝟎</m:t>
                    </m:r>
                    <m:r>
                      <a:rPr lang="en-US" sz="220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Calibri" panose="020F0502020204030204" pitchFamily="34" charset="0"/>
                        <a:cs typeface="Times New Roman" panose="02020603050405020304" pitchFamily="18" charset="0"/>
                      </a:rPr>
                      <m:t>=</m:t>
                    </m:r>
                    <m:r>
                      <a:rPr lang="en-US" sz="220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Calibri" panose="020F0502020204030204" pitchFamily="34" charset="0"/>
                        <a:cs typeface="Times New Roman" panose="02020603050405020304" pitchFamily="18" charset="0"/>
                      </a:rPr>
                      <m:t>𝟐</m:t>
                    </m:r>
                    <m:r>
                      <a:rPr lang="en-US" sz="220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cs typeface="Times New Roman" panose="02020603050405020304" pitchFamily="18" charset="0"/>
                      </a:rPr>
                      <m:t>×</m:t>
                    </m:r>
                    <m:sSup>
                      <m:sSupPr>
                        <m:ctrlPr>
                          <a:rPr lang="en-US" sz="220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sz="220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cs typeface="Times New Roman" panose="02020603050405020304" pitchFamily="18" charset="0"/>
                          </a:rPr>
                          <m:t>𝟓</m:t>
                        </m:r>
                      </m:e>
                      <m:sup>
                        <m:r>
                          <a:rPr lang="en-US" sz="220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cs typeface="Times New Roman" panose="02020603050405020304" pitchFamily="18" charset="0"/>
                          </a:rPr>
                          <m:t>𝟐</m:t>
                        </m:r>
                      </m:sup>
                    </m:sSup>
                  </m:oMath>
                </a14:m>
                <a:endParaRPr lang="en-US" sz="2200" dirty="0">
                  <a:ln w="0"/>
                  <a:solidFill>
                    <a:schemeClr val="tx1"/>
                  </a:solidFill>
                  <a:effectLst>
                    <a:outerShdw blurRad="38100" dist="19050" dir="2700000" algn="tl" rotWithShape="0">
                      <a:schemeClr val="dk1">
                        <a:alpha val="40000"/>
                      </a:schemeClr>
                    </a:outerShdw>
                  </a:effectLst>
                  <a:ea typeface="Calibri" panose="020F0502020204030204" pitchFamily="34" charset="0"/>
                  <a:cs typeface="Calibri" panose="020F0502020204030204" pitchFamily="34" charset="0"/>
                </a:endParaRPr>
              </a:p>
              <a:p>
                <a:pPr algn="l"/>
                <a:r>
                  <a:rPr lang="en-US" sz="2200" dirty="0">
                    <a:ln w="0"/>
                    <a:solidFill>
                      <a:schemeClr val="tx1"/>
                    </a:solidFill>
                    <a:effectLst>
                      <a:outerShdw blurRad="38100" dist="19050" dir="2700000" algn="tl" rotWithShape="0">
                        <a:schemeClr val="dk1">
                          <a:alpha val="40000"/>
                        </a:schemeClr>
                      </a:outerShdw>
                    </a:effectLst>
                    <a:ea typeface="Calibri" panose="020F0502020204030204" pitchFamily="34" charset="0"/>
                    <a:cs typeface="Calibri" panose="020F0502020204030204" pitchFamily="34" charset="0"/>
                  </a:rPr>
                  <a:t>The number of total divisors = (1 + 1) × (2+1) = 2 × 3 = 6 </a:t>
                </a:r>
              </a:p>
              <a:p>
                <a:pPr algn="l"/>
                <a:r>
                  <a:rPr lang="en-US" sz="2200" dirty="0">
                    <a:ln w="0"/>
                    <a:solidFill>
                      <a:schemeClr val="tx1"/>
                    </a:solidFill>
                    <a:effectLst>
                      <a:outerShdw blurRad="38100" dist="19050" dir="2700000" algn="tl" rotWithShape="0">
                        <a:schemeClr val="dk1">
                          <a:alpha val="40000"/>
                        </a:schemeClr>
                      </a:outerShdw>
                    </a:effectLst>
                    <a:ea typeface="Calibri" panose="020F0502020204030204" pitchFamily="34" charset="0"/>
                    <a:cs typeface="Calibri" panose="020F0502020204030204" pitchFamily="34" charset="0"/>
                  </a:rPr>
                  <a:t>Then the number of divisors excluding 1 and 50 = 6 – 2 = 4</a:t>
                </a:r>
              </a:p>
              <a:p>
                <a:pPr algn="l"/>
                <a:r>
                  <a:rPr lang="en-US" sz="2200" b="1" dirty="0">
                    <a:ln w="0"/>
                    <a:solidFill>
                      <a:schemeClr val="tx1"/>
                    </a:solidFill>
                    <a:effectLst>
                      <a:outerShdw blurRad="38100" dist="19050" dir="2700000" algn="tl" rotWithShape="0">
                        <a:schemeClr val="dk1">
                          <a:alpha val="40000"/>
                        </a:schemeClr>
                      </a:outerShdw>
                    </a:effectLst>
                    <a:ea typeface="Calibri" panose="020F0502020204030204" pitchFamily="34" charset="0"/>
                    <a:cs typeface="Calibri" panose="020F0502020204030204" pitchFamily="34" charset="0"/>
                  </a:rPr>
                  <a:t>Q5. </a:t>
                </a:r>
                <a:r>
                  <a:rPr lang="en-US" sz="2200" dirty="0">
                    <a:ln w="0"/>
                    <a:solidFill>
                      <a:schemeClr val="tx1"/>
                    </a:solidFill>
                    <a:effectLst>
                      <a:outerShdw blurRad="38100" dist="19050" dir="2700000" algn="tl" rotWithShape="0">
                        <a:schemeClr val="dk1">
                          <a:alpha val="40000"/>
                        </a:schemeClr>
                      </a:outerShdw>
                    </a:effectLst>
                    <a:ea typeface="Calibri" panose="020F0502020204030204" pitchFamily="34" charset="0"/>
                    <a:cs typeface="Calibri" panose="020F0502020204030204" pitchFamily="34" charset="0"/>
                  </a:rPr>
                  <a:t>Find the remainder of expression </a:t>
                </a:r>
                <a14:m>
                  <m:oMath xmlns:m="http://schemas.openxmlformats.org/officeDocument/2006/math">
                    <m:f>
                      <m:fPr>
                        <m:ctrlPr>
                          <a:rPr lang="en-US" sz="220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cs typeface="Times New Roman" panose="02020603050405020304" pitchFamily="18" charset="0"/>
                          </a:rPr>
                        </m:ctrlPr>
                      </m:fPr>
                      <m:num>
                        <m:r>
                          <a:rPr lang="en-US" sz="2200" b="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cs typeface="Times New Roman" panose="02020603050405020304" pitchFamily="18" charset="0"/>
                          </a:rPr>
                          <m:t>19</m:t>
                        </m:r>
                        <m:r>
                          <a:rPr lang="en-US" sz="2200" b="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cs typeface="Times New Roman" panose="02020603050405020304" pitchFamily="18" charset="0"/>
                          </a:rPr>
                          <m:t>×20×21</m:t>
                        </m:r>
                      </m:num>
                      <m:den>
                        <m:r>
                          <a:rPr lang="en-US" sz="2200" b="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cs typeface="Times New Roman" panose="02020603050405020304" pitchFamily="18" charset="0"/>
                          </a:rPr>
                          <m:t>9</m:t>
                        </m:r>
                      </m:den>
                    </m:f>
                  </m:oMath>
                </a14:m>
                <a:endParaRPr lang="en-US" sz="2200" dirty="0">
                  <a:ln w="0"/>
                  <a:solidFill>
                    <a:schemeClr val="tx1"/>
                  </a:solidFill>
                  <a:effectLst>
                    <a:outerShdw blurRad="38100" dist="19050" dir="2700000" algn="tl" rotWithShape="0">
                      <a:schemeClr val="dk1">
                        <a:alpha val="40000"/>
                      </a:schemeClr>
                    </a:outerShdw>
                  </a:effectLst>
                  <a:ea typeface="Calibri" panose="020F0502020204030204" pitchFamily="34" charset="0"/>
                  <a:cs typeface="Calibri" panose="020F0502020204030204" pitchFamily="34" charset="0"/>
                </a:endParaRPr>
              </a:p>
              <a:p>
                <a:pPr algn="l"/>
                <a:r>
                  <a:rPr lang="en-US" sz="2200" dirty="0">
                    <a:ln w="0"/>
                    <a:solidFill>
                      <a:schemeClr val="tx1"/>
                    </a:solidFill>
                    <a:effectLst>
                      <a:outerShdw blurRad="38100" dist="19050" dir="2700000" algn="tl" rotWithShape="0">
                        <a:schemeClr val="dk1">
                          <a:alpha val="40000"/>
                        </a:schemeClr>
                      </a:outerShdw>
                    </a:effectLst>
                    <a:ea typeface="Calibri" panose="020F0502020204030204" pitchFamily="34" charset="0"/>
                    <a:cs typeface="Calibri" panose="020F0502020204030204" pitchFamily="34" charset="0"/>
                  </a:rPr>
                  <a:t>Sol: Remainder</a:t>
                </a:r>
                <a14:m>
                  <m:oMath xmlns:m="http://schemas.openxmlformats.org/officeDocument/2006/math">
                    <m:r>
                      <a:rPr lang="en-US" sz="2200" b="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Calibri" panose="020F0502020204030204" pitchFamily="34" charset="0"/>
                        <a:cs typeface="Times New Roman" panose="02020603050405020304" pitchFamily="18" charset="0"/>
                      </a:rPr>
                      <m:t>=</m:t>
                    </m:r>
                  </m:oMath>
                </a14:m>
                <a:r>
                  <a:rPr lang="en-US" sz="2200" dirty="0">
                    <a:ln w="0"/>
                    <a:solidFill>
                      <a:schemeClr val="tx1"/>
                    </a:solidFill>
                    <a:effectLst>
                      <a:outerShdw blurRad="38100" dist="19050" dir="2700000" algn="tl" rotWithShape="0">
                        <a:schemeClr val="dk1">
                          <a:alpha val="40000"/>
                        </a:schemeClr>
                      </a:outerShdw>
                    </a:effectLst>
                    <a:cs typeface="Calibri" panose="020F0502020204030204" pitchFamily="34" charset="0"/>
                  </a:rPr>
                  <a:t> </a:t>
                </a:r>
                <a14:m>
                  <m:oMath xmlns:m="http://schemas.openxmlformats.org/officeDocument/2006/math">
                    <m:f>
                      <m:fPr>
                        <m:ctrlPr>
                          <a:rPr lang="en-US" sz="2200" i="1">
                            <a:ln w="0"/>
                            <a:solidFill>
                              <a:schemeClr val="tx1"/>
                            </a:solidFill>
                            <a:effectLst>
                              <a:outerShdw blurRad="38100" dist="19050" dir="2700000" algn="tl" rotWithShape="0">
                                <a:schemeClr val="dk1">
                                  <a:alpha val="40000"/>
                                </a:schemeClr>
                              </a:outerShdw>
                            </a:effectLst>
                            <a:latin typeface="Cambria Math" panose="02040503050406030204" pitchFamily="18" charset="0"/>
                            <a:cs typeface="Times New Roman" panose="02020603050405020304" pitchFamily="18" charset="0"/>
                          </a:rPr>
                        </m:ctrlPr>
                      </m:fPr>
                      <m:num>
                        <m:r>
                          <a:rPr lang="en-US" sz="2200" b="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cs typeface="Times New Roman" panose="02020603050405020304" pitchFamily="18" charset="0"/>
                          </a:rPr>
                          <m:t>1</m:t>
                        </m:r>
                        <m:r>
                          <a:rPr lang="en-US" sz="2200" i="1">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cs typeface="Times New Roman" panose="02020603050405020304" pitchFamily="18" charset="0"/>
                          </a:rPr>
                          <m:t>×2</m:t>
                        </m:r>
                        <m:r>
                          <a:rPr lang="en-US" sz="220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cs typeface="Times New Roman" panose="02020603050405020304" pitchFamily="18" charset="0"/>
                          </a:rPr>
                          <m:t>×</m:t>
                        </m:r>
                        <m:r>
                          <a:rPr lang="en-US" sz="2200" b="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cs typeface="Times New Roman" panose="02020603050405020304" pitchFamily="18" charset="0"/>
                          </a:rPr>
                          <m:t>3</m:t>
                        </m:r>
                      </m:num>
                      <m:den>
                        <m:r>
                          <a:rPr lang="en-US" sz="2200" i="1">
                            <a:ln w="0"/>
                            <a:solidFill>
                              <a:schemeClr val="tx1"/>
                            </a:solidFill>
                            <a:effectLst>
                              <a:outerShdw blurRad="38100" dist="19050" dir="2700000" algn="tl" rotWithShape="0">
                                <a:schemeClr val="dk1">
                                  <a:alpha val="40000"/>
                                </a:schemeClr>
                              </a:outerShdw>
                            </a:effectLst>
                            <a:latin typeface="Cambria Math" panose="02040503050406030204" pitchFamily="18" charset="0"/>
                            <a:cs typeface="Times New Roman" panose="02020603050405020304" pitchFamily="18" charset="0"/>
                          </a:rPr>
                          <m:t>9</m:t>
                        </m:r>
                      </m:den>
                    </m:f>
                    <m:r>
                      <a:rPr lang="en-US" sz="2200" b="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cs typeface="Times New Roman" panose="02020603050405020304" pitchFamily="18" charset="0"/>
                      </a:rPr>
                      <m:t>=6</m:t>
                    </m:r>
                  </m:oMath>
                </a14:m>
                <a:endParaRPr lang="en-US" sz="2200" dirty="0">
                  <a:ln w="0"/>
                  <a:solidFill>
                    <a:schemeClr val="tx1"/>
                  </a:solidFill>
                  <a:effectLst>
                    <a:outerShdw blurRad="38100" dist="19050" dir="2700000" algn="tl" rotWithShape="0">
                      <a:schemeClr val="dk1">
                        <a:alpha val="40000"/>
                      </a:schemeClr>
                    </a:outerShdw>
                  </a:effectLst>
                  <a:ea typeface="Calibri" panose="020F0502020204030204" pitchFamily="34" charset="0"/>
                  <a:cs typeface="Calibri" panose="020F0502020204030204" pitchFamily="34" charset="0"/>
                </a:endParaRPr>
              </a:p>
            </p:txBody>
          </p:sp>
        </mc:Choice>
        <mc:Fallback xmlns="">
          <p:sp>
            <p:nvSpPr>
              <p:cNvPr id="3" name="Subtitle 2">
                <a:extLst>
                  <a:ext uri="{FF2B5EF4-FFF2-40B4-BE49-F238E27FC236}">
                    <a16:creationId xmlns:a16="http://schemas.microsoft.com/office/drawing/2014/main" id="{5DADA288-0591-41CE-A60B-0AC00CF37ECA}"/>
                  </a:ext>
                </a:extLst>
              </p:cNvPr>
              <p:cNvSpPr>
                <a:spLocks noGrp="1" noRot="1" noChangeAspect="1" noMove="1" noResize="1" noEditPoints="1" noAdjustHandles="1" noChangeArrowheads="1" noChangeShapeType="1" noTextEdit="1"/>
              </p:cNvSpPr>
              <p:nvPr>
                <p:ph type="subTitle" idx="1"/>
              </p:nvPr>
            </p:nvSpPr>
            <p:spPr>
              <a:xfrm>
                <a:off x="1828800" y="1417834"/>
                <a:ext cx="9890588" cy="4746660"/>
              </a:xfrm>
              <a:blipFill>
                <a:blip r:embed="rId2"/>
                <a:stretch>
                  <a:fillRect l="-925" t="-1157"/>
                </a:stretch>
              </a:blipFill>
              <a:ln>
                <a:noFill/>
              </a:ln>
            </p:spPr>
            <p:txBody>
              <a:bodyPr/>
              <a:lstStyle/>
              <a:p>
                <a:r>
                  <a:rPr lang="en-IN">
                    <a:noFill/>
                  </a:rPr>
                  <a:t> </a:t>
                </a:r>
              </a:p>
            </p:txBody>
          </p:sp>
        </mc:Fallback>
      </mc:AlternateContent>
      <p:sp>
        <p:nvSpPr>
          <p:cNvPr id="4" name="Date Placeholder 3">
            <a:extLst>
              <a:ext uri="{FF2B5EF4-FFF2-40B4-BE49-F238E27FC236}">
                <a16:creationId xmlns:a16="http://schemas.microsoft.com/office/drawing/2014/main" id="{4915E1F9-6495-4902-8F73-B78F6E88E331}"/>
              </a:ext>
            </a:extLst>
          </p:cNvPr>
          <p:cNvSpPr>
            <a:spLocks noGrp="1"/>
          </p:cNvSpPr>
          <p:nvPr>
            <p:ph type="dt" sz="half" idx="10"/>
          </p:nvPr>
        </p:nvSpPr>
        <p:spPr/>
        <p:txBody>
          <a:bodyPr/>
          <a:lstStyle/>
          <a:p>
            <a:fld id="{1CA291ED-BD5B-4478-A8BB-0A0A3072AD00}" type="datetime1">
              <a:rPr lang="en-US" smtClean="0"/>
              <a:t>1/6/2023</a:t>
            </a:fld>
            <a:endParaRPr lang="en-US"/>
          </a:p>
        </p:txBody>
      </p:sp>
      <p:sp>
        <p:nvSpPr>
          <p:cNvPr id="5" name="Footer Placeholder 4">
            <a:extLst>
              <a:ext uri="{FF2B5EF4-FFF2-40B4-BE49-F238E27FC236}">
                <a16:creationId xmlns:a16="http://schemas.microsoft.com/office/drawing/2014/main" id="{7C5784F6-A213-42F0-B079-3D80F29425C0}"/>
              </a:ext>
            </a:extLst>
          </p:cNvPr>
          <p:cNvSpPr>
            <a:spLocks noGrp="1"/>
          </p:cNvSpPr>
          <p:nvPr>
            <p:ph type="ftr" sz="quarter" idx="11"/>
          </p:nvPr>
        </p:nvSpPr>
        <p:spPr>
          <a:xfrm>
            <a:off x="2609636" y="6356352"/>
            <a:ext cx="5416764" cy="219110"/>
          </a:xfrm>
        </p:spPr>
        <p:txBody>
          <a:bodyPr/>
          <a:lstStyle/>
          <a:p>
            <a:r>
              <a:rPr lang="en-US"/>
              <a:t>Faculty Name    Dr. Kunti Mishra         Unit Number 5</a:t>
            </a:r>
            <a:endParaRPr lang="en-US" dirty="0"/>
          </a:p>
        </p:txBody>
      </p:sp>
      <p:sp>
        <p:nvSpPr>
          <p:cNvPr id="6" name="Slide Number Placeholder 5">
            <a:extLst>
              <a:ext uri="{FF2B5EF4-FFF2-40B4-BE49-F238E27FC236}">
                <a16:creationId xmlns:a16="http://schemas.microsoft.com/office/drawing/2014/main" id="{48DC2D6A-CF14-4464-9D93-6A6FBB46B158}"/>
              </a:ext>
            </a:extLst>
          </p:cNvPr>
          <p:cNvSpPr>
            <a:spLocks noGrp="1"/>
          </p:cNvSpPr>
          <p:nvPr>
            <p:ph type="sldNum" sz="quarter" idx="12"/>
          </p:nvPr>
        </p:nvSpPr>
        <p:spPr/>
        <p:txBody>
          <a:bodyPr/>
          <a:lstStyle/>
          <a:p>
            <a:fld id="{B6F15528-21DE-4FAA-801E-634DDDAF4B2B}" type="slidenum">
              <a:rPr lang="en-US" smtClean="0"/>
              <a:pPr/>
              <a:t>121</a:t>
            </a:fld>
            <a:endParaRPr lang="en-US"/>
          </a:p>
        </p:txBody>
      </p:sp>
      <p:pic>
        <p:nvPicPr>
          <p:cNvPr id="16" name="Picture 15">
            <a:extLst>
              <a:ext uri="{FF2B5EF4-FFF2-40B4-BE49-F238E27FC236}">
                <a16:creationId xmlns:a16="http://schemas.microsoft.com/office/drawing/2014/main" id="{BD9FBC6D-341D-403F-A367-130B734607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 y="136524"/>
            <a:ext cx="1295400" cy="705957"/>
          </a:xfrm>
          <a:prstGeom prst="rect">
            <a:avLst/>
          </a:prstGeom>
        </p:spPr>
      </p:pic>
    </p:spTree>
    <p:extLst>
      <p:ext uri="{BB962C8B-B14F-4D97-AF65-F5344CB8AC3E}">
        <p14:creationId xmlns:p14="http://schemas.microsoft.com/office/powerpoint/2010/main" val="155660032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0716F2-2184-44FE-8C8F-28A45D472D6D}"/>
              </a:ext>
            </a:extLst>
          </p:cNvPr>
          <p:cNvSpPr>
            <a:spLocks noGrp="1"/>
          </p:cNvSpPr>
          <p:nvPr>
            <p:ph type="ctrTitle"/>
          </p:nvPr>
        </p:nvSpPr>
        <p:spPr>
          <a:xfrm>
            <a:off x="1828801" y="136525"/>
            <a:ext cx="9890588" cy="777876"/>
          </a:xfrm>
        </p:spPr>
        <p:style>
          <a:lnRef idx="1">
            <a:schemeClr val="accent5"/>
          </a:lnRef>
          <a:fillRef idx="2">
            <a:schemeClr val="accent5"/>
          </a:fillRef>
          <a:effectRef idx="1">
            <a:schemeClr val="accent5"/>
          </a:effectRef>
          <a:fontRef idx="minor">
            <a:schemeClr val="dk1"/>
          </a:fontRef>
        </p:style>
        <p:txBody>
          <a:bodyPr>
            <a:normAutofit/>
          </a:bodyPr>
          <a:lstStyle/>
          <a:p>
            <a:r>
              <a:rPr lang="en-US" sz="2400" b="1" dirty="0"/>
              <a:t>Number System</a:t>
            </a:r>
            <a:r>
              <a:rPr lang="en-US" sz="2400" b="1" dirty="0">
                <a:solidFill>
                  <a:prstClr val="black"/>
                </a:solidFill>
              </a:rPr>
              <a:t> (CO5)</a:t>
            </a:r>
            <a:endParaRPr lang="hi-IN" sz="2400" b="1" dirty="0"/>
          </a:p>
        </p:txBody>
      </p:sp>
      <mc:AlternateContent xmlns:mc="http://schemas.openxmlformats.org/markup-compatibility/2006" xmlns:a14="http://schemas.microsoft.com/office/drawing/2010/main">
        <mc:Choice Requires="a14">
          <p:sp>
            <p:nvSpPr>
              <p:cNvPr id="3" name="Subtitle 2">
                <a:extLst>
                  <a:ext uri="{FF2B5EF4-FFF2-40B4-BE49-F238E27FC236}">
                    <a16:creationId xmlns:a16="http://schemas.microsoft.com/office/drawing/2014/main" id="{5DADA288-0591-41CE-A60B-0AC00CF37ECA}"/>
                  </a:ext>
                </a:extLst>
              </p:cNvPr>
              <p:cNvSpPr>
                <a:spLocks noGrp="1"/>
              </p:cNvSpPr>
              <p:nvPr>
                <p:ph type="subTitle" idx="1"/>
              </p:nvPr>
            </p:nvSpPr>
            <p:spPr>
              <a:xfrm>
                <a:off x="1828800" y="1417834"/>
                <a:ext cx="9890588" cy="4746660"/>
              </a:xfrm>
              <a:ln>
                <a:noFill/>
              </a:ln>
            </p:spPr>
            <p:style>
              <a:lnRef idx="2">
                <a:schemeClr val="accent1"/>
              </a:lnRef>
              <a:fillRef idx="1">
                <a:schemeClr val="lt1"/>
              </a:fillRef>
              <a:effectRef idx="0">
                <a:schemeClr val="accent1"/>
              </a:effectRef>
              <a:fontRef idx="minor">
                <a:schemeClr val="dk1"/>
              </a:fontRef>
            </p:style>
            <p:txBody>
              <a:bodyPr>
                <a:noAutofit/>
              </a:bodyPr>
              <a:lstStyle/>
              <a:p>
                <a:pPr algn="l"/>
                <a:r>
                  <a:rPr lang="en-US" sz="2200" i="0" dirty="0">
                    <a:ln w="0"/>
                    <a:solidFill>
                      <a:schemeClr val="tx1"/>
                    </a:solidFill>
                    <a:effectLst>
                      <a:outerShdw blurRad="38100" dist="19050" dir="2700000" algn="tl" rotWithShape="0">
                        <a:schemeClr val="dk1">
                          <a:alpha val="40000"/>
                        </a:schemeClr>
                      </a:outerShdw>
                    </a:effectLst>
                  </a:rPr>
                  <a:t> </a:t>
                </a:r>
                <a:r>
                  <a:rPr lang="en-US" sz="2200" b="1" i="0" dirty="0">
                    <a:ln w="0"/>
                    <a:solidFill>
                      <a:schemeClr val="tx1"/>
                    </a:solidFill>
                    <a:effectLst>
                      <a:outerShdw blurRad="38100" dist="19050" dir="2700000" algn="tl" rotWithShape="0">
                        <a:schemeClr val="dk1">
                          <a:alpha val="40000"/>
                        </a:schemeClr>
                      </a:outerShdw>
                    </a:effectLst>
                  </a:rPr>
                  <a:t>Q6</a:t>
                </a:r>
                <a:r>
                  <a:rPr lang="en-US" sz="2200" i="0" dirty="0">
                    <a:ln w="0"/>
                    <a:solidFill>
                      <a:schemeClr val="tx1"/>
                    </a:solidFill>
                    <a:effectLst>
                      <a:outerShdw blurRad="38100" dist="19050" dir="2700000" algn="tl" rotWithShape="0">
                        <a:schemeClr val="dk1">
                          <a:alpha val="40000"/>
                        </a:schemeClr>
                      </a:outerShdw>
                    </a:effectLst>
                  </a:rPr>
                  <a:t>. Find the unit digit of </a:t>
                </a:r>
                <a14:m>
                  <m:oMath xmlns:m="http://schemas.openxmlformats.org/officeDocument/2006/math">
                    <m:sSup>
                      <m:sSupPr>
                        <m:ctrlPr>
                          <a:rPr lang="en-US" sz="220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ctrlPr>
                      </m:sSupPr>
                      <m:e>
                        <m:r>
                          <a:rPr lang="en-US" sz="220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𝟒</m:t>
                        </m:r>
                      </m:e>
                      <m:sup>
                        <m:r>
                          <a:rPr lang="en-US" sz="220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𝟔𝟗</m:t>
                        </m:r>
                      </m:sup>
                    </m:sSup>
                    <m:r>
                      <a:rPr lang="en-US" sz="220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m:t>×</m:t>
                    </m:r>
                    <m:sSup>
                      <m:sSupPr>
                        <m:ctrlPr>
                          <a:rPr lang="en-US" sz="220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m:ctrlPr>
                      </m:sSupPr>
                      <m:e>
                        <m:r>
                          <a:rPr lang="en-US" sz="220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m:t>𝟔</m:t>
                        </m:r>
                      </m:e>
                      <m:sup>
                        <m:r>
                          <a:rPr lang="en-US" sz="220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m:t>𝟓</m:t>
                        </m:r>
                      </m:sup>
                    </m:sSup>
                    <m:r>
                      <a:rPr lang="en-US" sz="220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m:t>.</m:t>
                    </m:r>
                  </m:oMath>
                </a14:m>
                <a:endParaRPr lang="en-US" sz="2200" i="0" dirty="0">
                  <a:ln w="0"/>
                  <a:solidFill>
                    <a:schemeClr val="tx1"/>
                  </a:solidFill>
                  <a:effectLst>
                    <a:outerShdw blurRad="38100" dist="19050" dir="2700000" algn="tl" rotWithShape="0">
                      <a:schemeClr val="dk1">
                        <a:alpha val="40000"/>
                      </a:schemeClr>
                    </a:outerShdw>
                  </a:effectLst>
                  <a:ea typeface="Cambria Math" panose="02040503050406030204" pitchFamily="18" charset="0"/>
                </a:endParaRPr>
              </a:p>
              <a:p>
                <a:pPr algn="l"/>
                <a:r>
                  <a:rPr lang="en-US" sz="2200" dirty="0">
                    <a:ln w="0"/>
                    <a:solidFill>
                      <a:schemeClr val="tx1"/>
                    </a:solidFill>
                    <a:effectLst>
                      <a:outerShdw blurRad="38100" dist="19050" dir="2700000" algn="tl" rotWithShape="0">
                        <a:schemeClr val="dk1">
                          <a:alpha val="40000"/>
                        </a:schemeClr>
                      </a:outerShdw>
                    </a:effectLst>
                    <a:ea typeface="Calibri" panose="020F0502020204030204" pitchFamily="34" charset="0"/>
                    <a:cs typeface="Calibri" panose="020F0502020204030204" pitchFamily="34" charset="0"/>
                  </a:rPr>
                  <a:t>Sol: </a:t>
                </a:r>
              </a:p>
              <a:p>
                <a:pPr algn="l"/>
                <a:r>
                  <a:rPr lang="en-US" sz="2200" dirty="0">
                    <a:ln w="0"/>
                    <a:solidFill>
                      <a:schemeClr val="tx1"/>
                    </a:solidFill>
                    <a:effectLst>
                      <a:outerShdw blurRad="38100" dist="19050" dir="2700000" algn="tl" rotWithShape="0">
                        <a:schemeClr val="dk1">
                          <a:alpha val="40000"/>
                        </a:schemeClr>
                      </a:outerShdw>
                    </a:effectLst>
                  </a:rPr>
                  <a:t>U</a:t>
                </a:r>
                <a:r>
                  <a:rPr lang="en-US" sz="2200" i="0" dirty="0">
                    <a:ln w="0"/>
                    <a:solidFill>
                      <a:schemeClr val="tx1"/>
                    </a:solidFill>
                    <a:effectLst>
                      <a:outerShdw blurRad="38100" dist="19050" dir="2700000" algn="tl" rotWithShape="0">
                        <a:schemeClr val="dk1">
                          <a:alpha val="40000"/>
                        </a:schemeClr>
                      </a:outerShdw>
                    </a:effectLst>
                  </a:rPr>
                  <a:t>nit digit of </a:t>
                </a:r>
                <a14:m>
                  <m:oMath xmlns:m="http://schemas.openxmlformats.org/officeDocument/2006/math">
                    <m:sSup>
                      <m:sSupPr>
                        <m:ctrlPr>
                          <a:rPr lang="en-US" sz="220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ctrlPr>
                      </m:sSupPr>
                      <m:e>
                        <m:r>
                          <a:rPr lang="en-US" sz="220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𝟒</m:t>
                        </m:r>
                      </m:e>
                      <m:sup>
                        <m:r>
                          <a:rPr lang="en-US" sz="220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𝟔𝟗</m:t>
                        </m:r>
                      </m:sup>
                    </m:sSup>
                  </m:oMath>
                </a14:m>
                <a:r>
                  <a:rPr lang="en-US" sz="2200" dirty="0">
                    <a:ln w="0"/>
                    <a:solidFill>
                      <a:schemeClr val="tx1"/>
                    </a:solidFill>
                    <a:effectLst>
                      <a:outerShdw blurRad="38100" dist="19050" dir="2700000" algn="tl" rotWithShape="0">
                        <a:schemeClr val="dk1">
                          <a:alpha val="40000"/>
                        </a:schemeClr>
                      </a:outerShdw>
                    </a:effectLst>
                    <a:ea typeface="Calibri" panose="020F0502020204030204" pitchFamily="34" charset="0"/>
                    <a:cs typeface="Calibri" panose="020F0502020204030204" pitchFamily="34" charset="0"/>
                  </a:rPr>
                  <a:t> is 4</a:t>
                </a:r>
              </a:p>
              <a:p>
                <a:pPr algn="l"/>
                <a:r>
                  <a:rPr lang="en-US" sz="2200" dirty="0">
                    <a:ln w="0"/>
                    <a:solidFill>
                      <a:schemeClr val="tx1"/>
                    </a:solidFill>
                    <a:effectLst>
                      <a:outerShdw blurRad="38100" dist="19050" dir="2700000" algn="tl" rotWithShape="0">
                        <a:schemeClr val="dk1">
                          <a:alpha val="40000"/>
                        </a:schemeClr>
                      </a:outerShdw>
                    </a:effectLst>
                  </a:rPr>
                  <a:t>U</a:t>
                </a:r>
                <a:r>
                  <a:rPr lang="en-US" sz="2200" i="0" dirty="0">
                    <a:ln w="0"/>
                    <a:solidFill>
                      <a:schemeClr val="tx1"/>
                    </a:solidFill>
                    <a:effectLst>
                      <a:outerShdw blurRad="38100" dist="19050" dir="2700000" algn="tl" rotWithShape="0">
                        <a:schemeClr val="dk1">
                          <a:alpha val="40000"/>
                        </a:schemeClr>
                      </a:outerShdw>
                    </a:effectLst>
                  </a:rPr>
                  <a:t>nit digit of </a:t>
                </a:r>
                <a14:m>
                  <m:oMath xmlns:m="http://schemas.openxmlformats.org/officeDocument/2006/math">
                    <m:sSup>
                      <m:sSupPr>
                        <m:ctrlPr>
                          <a:rPr lang="en-US" sz="220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ctrlPr>
                      </m:sSupPr>
                      <m:e>
                        <m:r>
                          <a:rPr lang="en-US" sz="220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𝟔</m:t>
                        </m:r>
                      </m:e>
                      <m:sup>
                        <m:r>
                          <a:rPr lang="en-US" sz="220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𝟓</m:t>
                        </m:r>
                      </m:sup>
                    </m:sSup>
                  </m:oMath>
                </a14:m>
                <a:r>
                  <a:rPr lang="en-US" sz="2200" dirty="0">
                    <a:ln w="0"/>
                    <a:solidFill>
                      <a:schemeClr val="tx1"/>
                    </a:solidFill>
                    <a:effectLst>
                      <a:outerShdw blurRad="38100" dist="19050" dir="2700000" algn="tl" rotWithShape="0">
                        <a:schemeClr val="dk1">
                          <a:alpha val="40000"/>
                        </a:schemeClr>
                      </a:outerShdw>
                    </a:effectLst>
                    <a:ea typeface="Calibri" panose="020F0502020204030204" pitchFamily="34" charset="0"/>
                    <a:cs typeface="Calibri" panose="020F0502020204030204" pitchFamily="34" charset="0"/>
                  </a:rPr>
                  <a:t> is 6</a:t>
                </a:r>
              </a:p>
              <a:p>
                <a:pPr algn="l"/>
                <a:r>
                  <a:rPr lang="en-US" sz="2200" dirty="0">
                    <a:ln w="0"/>
                    <a:solidFill>
                      <a:schemeClr val="tx1"/>
                    </a:solidFill>
                    <a:effectLst>
                      <a:outerShdw blurRad="38100" dist="19050" dir="2700000" algn="tl" rotWithShape="0">
                        <a:schemeClr val="dk1">
                          <a:alpha val="40000"/>
                        </a:schemeClr>
                      </a:outerShdw>
                    </a:effectLst>
                  </a:rPr>
                  <a:t>U</a:t>
                </a:r>
                <a:r>
                  <a:rPr lang="en-US" sz="2200" i="0" dirty="0">
                    <a:ln w="0"/>
                    <a:solidFill>
                      <a:schemeClr val="tx1"/>
                    </a:solidFill>
                    <a:effectLst>
                      <a:outerShdw blurRad="38100" dist="19050" dir="2700000" algn="tl" rotWithShape="0">
                        <a:schemeClr val="dk1">
                          <a:alpha val="40000"/>
                        </a:schemeClr>
                      </a:outerShdw>
                    </a:effectLst>
                  </a:rPr>
                  <a:t>nit digit of </a:t>
                </a:r>
                <a14:m>
                  <m:oMath xmlns:m="http://schemas.openxmlformats.org/officeDocument/2006/math">
                    <m:sSup>
                      <m:sSupPr>
                        <m:ctrlPr>
                          <a:rPr lang="en-US" sz="220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ctrlPr>
                      </m:sSupPr>
                      <m:e>
                        <m:r>
                          <a:rPr lang="en-US" sz="220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𝟒</m:t>
                        </m:r>
                      </m:e>
                      <m:sup>
                        <m:r>
                          <a:rPr lang="en-US" sz="220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𝟔𝟗</m:t>
                        </m:r>
                      </m:sup>
                    </m:sSup>
                    <m:r>
                      <a:rPr lang="en-US" sz="220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m:t>×</m:t>
                    </m:r>
                    <m:sSup>
                      <m:sSupPr>
                        <m:ctrlPr>
                          <a:rPr lang="en-US" sz="220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m:ctrlPr>
                      </m:sSupPr>
                      <m:e>
                        <m:r>
                          <a:rPr lang="en-US" sz="220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m:t>𝟔</m:t>
                        </m:r>
                      </m:e>
                      <m:sup>
                        <m:r>
                          <a:rPr lang="en-US" sz="220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m:t>𝟓</m:t>
                        </m:r>
                      </m:sup>
                    </m:sSup>
                  </m:oMath>
                </a14:m>
                <a:r>
                  <a:rPr lang="en-US" sz="2200" dirty="0">
                    <a:ln w="0"/>
                    <a:solidFill>
                      <a:schemeClr val="tx1"/>
                    </a:solidFill>
                    <a:effectLst>
                      <a:outerShdw blurRad="38100" dist="19050" dir="2700000" algn="tl" rotWithShape="0">
                        <a:schemeClr val="dk1">
                          <a:alpha val="40000"/>
                        </a:schemeClr>
                      </a:outerShdw>
                    </a:effectLst>
                    <a:ea typeface="Calibri" panose="020F0502020204030204" pitchFamily="34" charset="0"/>
                    <a:cs typeface="Calibri" panose="020F0502020204030204" pitchFamily="34" charset="0"/>
                  </a:rPr>
                  <a:t> will be </a:t>
                </a:r>
                <a14:m>
                  <m:oMath xmlns:m="http://schemas.openxmlformats.org/officeDocument/2006/math">
                    <m:r>
                      <a:rPr lang="en-US" sz="220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Calibri" panose="020F0502020204030204" pitchFamily="34" charset="0"/>
                        <a:cs typeface="Times New Roman" panose="02020603050405020304" pitchFamily="18" charset="0"/>
                      </a:rPr>
                      <m:t>𝟒</m:t>
                    </m:r>
                    <m:r>
                      <a:rPr lang="en-US" sz="220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cs typeface="Times New Roman" panose="02020603050405020304" pitchFamily="18" charset="0"/>
                      </a:rPr>
                      <m:t>×</m:t>
                    </m:r>
                    <m:r>
                      <a:rPr lang="en-US" sz="220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cs typeface="Times New Roman" panose="02020603050405020304" pitchFamily="18" charset="0"/>
                      </a:rPr>
                      <m:t>𝟔</m:t>
                    </m:r>
                    <m:r>
                      <a:rPr lang="en-US" sz="220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cs typeface="Times New Roman" panose="02020603050405020304" pitchFamily="18" charset="0"/>
                      </a:rPr>
                      <m:t>=</m:t>
                    </m:r>
                    <m:r>
                      <a:rPr lang="en-US" sz="220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cs typeface="Times New Roman" panose="02020603050405020304" pitchFamily="18" charset="0"/>
                      </a:rPr>
                      <m:t>𝟐𝟒</m:t>
                    </m:r>
                  </m:oMath>
                </a14:m>
                <a:r>
                  <a:rPr lang="en-US" sz="2200" dirty="0">
                    <a:ln w="0"/>
                    <a:solidFill>
                      <a:schemeClr val="tx1"/>
                    </a:solidFill>
                    <a:effectLst>
                      <a:outerShdw blurRad="38100" dist="19050" dir="2700000" algn="tl" rotWithShape="0">
                        <a:schemeClr val="dk1">
                          <a:alpha val="40000"/>
                        </a:schemeClr>
                      </a:outerShdw>
                    </a:effectLst>
                    <a:ea typeface="Calibri" panose="020F0502020204030204" pitchFamily="34" charset="0"/>
                    <a:cs typeface="Calibri" panose="020F0502020204030204" pitchFamily="34" charset="0"/>
                  </a:rPr>
                  <a:t> </a:t>
                </a:r>
                <a:r>
                  <a:rPr lang="en-US" sz="2200" dirty="0" err="1">
                    <a:ln w="0"/>
                    <a:solidFill>
                      <a:schemeClr val="tx1"/>
                    </a:solidFill>
                    <a:effectLst>
                      <a:outerShdw blurRad="38100" dist="19050" dir="2700000" algn="tl" rotWithShape="0">
                        <a:schemeClr val="dk1">
                          <a:alpha val="40000"/>
                        </a:schemeClr>
                      </a:outerShdw>
                    </a:effectLst>
                    <a:ea typeface="Calibri" panose="020F0502020204030204" pitchFamily="34" charset="0"/>
                    <a:cs typeface="Calibri" panose="020F0502020204030204" pitchFamily="34" charset="0"/>
                  </a:rPr>
                  <a:t>i.e</a:t>
                </a:r>
                <a:r>
                  <a:rPr lang="en-US" sz="2200" dirty="0">
                    <a:ln w="0"/>
                    <a:solidFill>
                      <a:schemeClr val="tx1"/>
                    </a:solidFill>
                    <a:effectLst>
                      <a:outerShdw blurRad="38100" dist="19050" dir="2700000" algn="tl" rotWithShape="0">
                        <a:schemeClr val="dk1">
                          <a:alpha val="40000"/>
                        </a:schemeClr>
                      </a:outerShdw>
                    </a:effectLst>
                    <a:ea typeface="Calibri" panose="020F0502020204030204" pitchFamily="34" charset="0"/>
                    <a:cs typeface="Calibri" panose="020F0502020204030204" pitchFamily="34" charset="0"/>
                  </a:rPr>
                  <a:t> 4</a:t>
                </a:r>
              </a:p>
              <a:p>
                <a:pPr algn="l"/>
                <a:r>
                  <a:rPr lang="en-US" sz="2200" b="1" i="0" dirty="0">
                    <a:ln w="0"/>
                    <a:solidFill>
                      <a:schemeClr val="tx1"/>
                    </a:solidFill>
                    <a:effectLst>
                      <a:outerShdw blurRad="38100" dist="19050" dir="2700000" algn="tl" rotWithShape="0">
                        <a:schemeClr val="dk1">
                          <a:alpha val="40000"/>
                        </a:schemeClr>
                      </a:outerShdw>
                    </a:effectLst>
                  </a:rPr>
                  <a:t>Q7. </a:t>
                </a:r>
                <a:r>
                  <a:rPr lang="en-US" sz="2200" i="0" dirty="0">
                    <a:ln w="0"/>
                    <a:solidFill>
                      <a:schemeClr val="tx1"/>
                    </a:solidFill>
                    <a:effectLst>
                      <a:outerShdw blurRad="38100" dist="19050" dir="2700000" algn="tl" rotWithShape="0">
                        <a:schemeClr val="dk1">
                          <a:alpha val="40000"/>
                        </a:schemeClr>
                      </a:outerShdw>
                    </a:effectLst>
                  </a:rPr>
                  <a:t>f the sum two numbers is 31 and their product is 240, then find the absolute difference between the numbers.</a:t>
                </a:r>
                <a:br>
                  <a:rPr lang="en-US" sz="2200" dirty="0">
                    <a:ln w="0"/>
                    <a:solidFill>
                      <a:schemeClr val="tx1"/>
                    </a:solidFill>
                    <a:effectLst>
                      <a:outerShdw blurRad="38100" dist="19050" dir="2700000" algn="tl" rotWithShape="0">
                        <a:schemeClr val="dk1">
                          <a:alpha val="40000"/>
                        </a:schemeClr>
                      </a:outerShdw>
                    </a:effectLst>
                  </a:rPr>
                </a:br>
                <a:r>
                  <a:rPr lang="en-US" sz="2200" i="0" dirty="0">
                    <a:ln w="0"/>
                    <a:solidFill>
                      <a:schemeClr val="tx1"/>
                    </a:solidFill>
                    <a:effectLst>
                      <a:outerShdw blurRad="38100" dist="19050" dir="2700000" algn="tl" rotWithShape="0">
                        <a:schemeClr val="dk1">
                          <a:alpha val="40000"/>
                        </a:schemeClr>
                      </a:outerShdw>
                    </a:effectLst>
                  </a:rPr>
                  <a:t>a. 1</a:t>
                </a:r>
                <a:br>
                  <a:rPr lang="en-US" sz="2200" dirty="0">
                    <a:ln w="0"/>
                    <a:solidFill>
                      <a:schemeClr val="tx1"/>
                    </a:solidFill>
                    <a:effectLst>
                      <a:outerShdw blurRad="38100" dist="19050" dir="2700000" algn="tl" rotWithShape="0">
                        <a:schemeClr val="dk1">
                          <a:alpha val="40000"/>
                        </a:schemeClr>
                      </a:outerShdw>
                    </a:effectLst>
                  </a:rPr>
                </a:br>
                <a:r>
                  <a:rPr lang="en-US" sz="2200" i="0" dirty="0">
                    <a:ln w="0"/>
                    <a:solidFill>
                      <a:schemeClr val="tx1"/>
                    </a:solidFill>
                    <a:effectLst>
                      <a:outerShdw blurRad="38100" dist="19050" dir="2700000" algn="tl" rotWithShape="0">
                        <a:schemeClr val="dk1">
                          <a:alpha val="40000"/>
                        </a:schemeClr>
                      </a:outerShdw>
                    </a:effectLst>
                  </a:rPr>
                  <a:t>b. 3</a:t>
                </a:r>
                <a:br>
                  <a:rPr lang="en-US" sz="2200" dirty="0">
                    <a:ln w="0"/>
                    <a:solidFill>
                      <a:schemeClr val="tx1"/>
                    </a:solidFill>
                    <a:effectLst>
                      <a:outerShdw blurRad="38100" dist="19050" dir="2700000" algn="tl" rotWithShape="0">
                        <a:schemeClr val="dk1">
                          <a:alpha val="40000"/>
                        </a:schemeClr>
                      </a:outerShdw>
                    </a:effectLst>
                  </a:rPr>
                </a:br>
                <a:r>
                  <a:rPr lang="en-US" sz="2200" i="0" dirty="0">
                    <a:ln w="0"/>
                    <a:solidFill>
                      <a:schemeClr val="tx1"/>
                    </a:solidFill>
                    <a:effectLst>
                      <a:outerShdw blurRad="38100" dist="19050" dir="2700000" algn="tl" rotWithShape="0">
                        <a:schemeClr val="dk1">
                          <a:alpha val="40000"/>
                        </a:schemeClr>
                      </a:outerShdw>
                    </a:effectLst>
                  </a:rPr>
                  <a:t>c. 4</a:t>
                </a:r>
                <a:br>
                  <a:rPr lang="en-US" sz="2200" dirty="0">
                    <a:ln w="0"/>
                    <a:solidFill>
                      <a:schemeClr val="tx1"/>
                    </a:solidFill>
                    <a:effectLst>
                      <a:outerShdw blurRad="38100" dist="19050" dir="2700000" algn="tl" rotWithShape="0">
                        <a:schemeClr val="dk1">
                          <a:alpha val="40000"/>
                        </a:schemeClr>
                      </a:outerShdw>
                    </a:effectLst>
                  </a:rPr>
                </a:br>
                <a:r>
                  <a:rPr lang="en-US" sz="2200" i="0" dirty="0">
                    <a:ln w="0"/>
                    <a:solidFill>
                      <a:schemeClr val="tx1"/>
                    </a:solidFill>
                    <a:effectLst>
                      <a:outerShdw blurRad="38100" dist="19050" dir="2700000" algn="tl" rotWithShape="0">
                        <a:schemeClr val="dk1">
                          <a:alpha val="40000"/>
                        </a:schemeClr>
                      </a:outerShdw>
                    </a:effectLst>
                  </a:rPr>
                  <a:t>d. 5</a:t>
                </a:r>
                <a:endParaRPr lang="hi-IN" sz="2200" dirty="0">
                  <a:ln w="0"/>
                  <a:solidFill>
                    <a:schemeClr val="tx1"/>
                  </a:solidFill>
                  <a:effectLst>
                    <a:outerShdw blurRad="38100" dist="19050" dir="2700000" algn="tl" rotWithShape="0">
                      <a:schemeClr val="dk1">
                        <a:alpha val="40000"/>
                      </a:schemeClr>
                    </a:outerShdw>
                  </a:effectLst>
                  <a:ea typeface="Calibri" panose="020F0502020204030204" pitchFamily="34" charset="0"/>
                  <a:cs typeface="Times New Roman" panose="02020603050405020304" pitchFamily="18" charset="0"/>
                </a:endParaRPr>
              </a:p>
            </p:txBody>
          </p:sp>
        </mc:Choice>
        <mc:Fallback xmlns="">
          <p:sp>
            <p:nvSpPr>
              <p:cNvPr id="3" name="Subtitle 2">
                <a:extLst>
                  <a:ext uri="{FF2B5EF4-FFF2-40B4-BE49-F238E27FC236}">
                    <a16:creationId xmlns:a16="http://schemas.microsoft.com/office/drawing/2014/main" id="{5DADA288-0591-41CE-A60B-0AC00CF37ECA}"/>
                  </a:ext>
                </a:extLst>
              </p:cNvPr>
              <p:cNvSpPr>
                <a:spLocks noGrp="1" noRot="1" noChangeAspect="1" noMove="1" noResize="1" noEditPoints="1" noAdjustHandles="1" noChangeArrowheads="1" noChangeShapeType="1" noTextEdit="1"/>
              </p:cNvSpPr>
              <p:nvPr>
                <p:ph type="subTitle" idx="1"/>
              </p:nvPr>
            </p:nvSpPr>
            <p:spPr>
              <a:xfrm>
                <a:off x="1828800" y="1417834"/>
                <a:ext cx="9890588" cy="4746660"/>
              </a:xfrm>
              <a:blipFill>
                <a:blip r:embed="rId2"/>
                <a:stretch>
                  <a:fillRect l="-925" t="-900"/>
                </a:stretch>
              </a:blipFill>
              <a:ln>
                <a:noFill/>
              </a:ln>
            </p:spPr>
            <p:txBody>
              <a:bodyPr/>
              <a:lstStyle/>
              <a:p>
                <a:r>
                  <a:rPr lang="en-IN">
                    <a:noFill/>
                  </a:rPr>
                  <a:t> </a:t>
                </a:r>
              </a:p>
            </p:txBody>
          </p:sp>
        </mc:Fallback>
      </mc:AlternateContent>
      <p:sp>
        <p:nvSpPr>
          <p:cNvPr id="4" name="Date Placeholder 3">
            <a:extLst>
              <a:ext uri="{FF2B5EF4-FFF2-40B4-BE49-F238E27FC236}">
                <a16:creationId xmlns:a16="http://schemas.microsoft.com/office/drawing/2014/main" id="{4915E1F9-6495-4902-8F73-B78F6E88E331}"/>
              </a:ext>
            </a:extLst>
          </p:cNvPr>
          <p:cNvSpPr>
            <a:spLocks noGrp="1"/>
          </p:cNvSpPr>
          <p:nvPr>
            <p:ph type="dt" sz="half" idx="10"/>
          </p:nvPr>
        </p:nvSpPr>
        <p:spPr/>
        <p:txBody>
          <a:bodyPr/>
          <a:lstStyle/>
          <a:p>
            <a:fld id="{7F86E158-4FC0-4E2F-9981-7C7665AAE727}" type="datetime1">
              <a:rPr lang="en-US" smtClean="0"/>
              <a:t>1/6/2023</a:t>
            </a:fld>
            <a:endParaRPr lang="en-US"/>
          </a:p>
        </p:txBody>
      </p:sp>
      <p:sp>
        <p:nvSpPr>
          <p:cNvPr id="5" name="Footer Placeholder 4">
            <a:extLst>
              <a:ext uri="{FF2B5EF4-FFF2-40B4-BE49-F238E27FC236}">
                <a16:creationId xmlns:a16="http://schemas.microsoft.com/office/drawing/2014/main" id="{7C5784F6-A213-42F0-B079-3D80F29425C0}"/>
              </a:ext>
            </a:extLst>
          </p:cNvPr>
          <p:cNvSpPr>
            <a:spLocks noGrp="1"/>
          </p:cNvSpPr>
          <p:nvPr>
            <p:ph type="ftr" sz="quarter" idx="11"/>
          </p:nvPr>
        </p:nvSpPr>
        <p:spPr>
          <a:xfrm>
            <a:off x="2609636" y="6356352"/>
            <a:ext cx="5416764" cy="219110"/>
          </a:xfrm>
        </p:spPr>
        <p:txBody>
          <a:bodyPr/>
          <a:lstStyle/>
          <a:p>
            <a:r>
              <a:rPr lang="en-US"/>
              <a:t>Faculty Name    Dr. Kunti Mishra         Unit Number 5</a:t>
            </a:r>
            <a:endParaRPr lang="en-US" dirty="0"/>
          </a:p>
        </p:txBody>
      </p:sp>
      <p:sp>
        <p:nvSpPr>
          <p:cNvPr id="6" name="Slide Number Placeholder 5">
            <a:extLst>
              <a:ext uri="{FF2B5EF4-FFF2-40B4-BE49-F238E27FC236}">
                <a16:creationId xmlns:a16="http://schemas.microsoft.com/office/drawing/2014/main" id="{48DC2D6A-CF14-4464-9D93-6A6FBB46B158}"/>
              </a:ext>
            </a:extLst>
          </p:cNvPr>
          <p:cNvSpPr>
            <a:spLocks noGrp="1"/>
          </p:cNvSpPr>
          <p:nvPr>
            <p:ph type="sldNum" sz="quarter" idx="12"/>
          </p:nvPr>
        </p:nvSpPr>
        <p:spPr/>
        <p:txBody>
          <a:bodyPr/>
          <a:lstStyle/>
          <a:p>
            <a:fld id="{B6F15528-21DE-4FAA-801E-634DDDAF4B2B}" type="slidenum">
              <a:rPr lang="en-US" smtClean="0"/>
              <a:pPr/>
              <a:t>122</a:t>
            </a:fld>
            <a:endParaRPr lang="en-US"/>
          </a:p>
        </p:txBody>
      </p:sp>
      <p:pic>
        <p:nvPicPr>
          <p:cNvPr id="16" name="Picture 15">
            <a:extLst>
              <a:ext uri="{FF2B5EF4-FFF2-40B4-BE49-F238E27FC236}">
                <a16:creationId xmlns:a16="http://schemas.microsoft.com/office/drawing/2014/main" id="{BD9FBC6D-341D-403F-A367-130B734607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 y="136524"/>
            <a:ext cx="1295400" cy="705957"/>
          </a:xfrm>
          <a:prstGeom prst="rect">
            <a:avLst/>
          </a:prstGeom>
        </p:spPr>
      </p:pic>
    </p:spTree>
    <p:extLst>
      <p:ext uri="{BB962C8B-B14F-4D97-AF65-F5344CB8AC3E}">
        <p14:creationId xmlns:p14="http://schemas.microsoft.com/office/powerpoint/2010/main" val="3849534384"/>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0716F2-2184-44FE-8C8F-28A45D472D6D}"/>
              </a:ext>
            </a:extLst>
          </p:cNvPr>
          <p:cNvSpPr>
            <a:spLocks noGrp="1"/>
          </p:cNvSpPr>
          <p:nvPr>
            <p:ph type="ctrTitle"/>
          </p:nvPr>
        </p:nvSpPr>
        <p:spPr>
          <a:xfrm>
            <a:off x="1828801" y="136525"/>
            <a:ext cx="9890588" cy="777876"/>
          </a:xfrm>
        </p:spPr>
        <p:style>
          <a:lnRef idx="1">
            <a:schemeClr val="accent5"/>
          </a:lnRef>
          <a:fillRef idx="2">
            <a:schemeClr val="accent5"/>
          </a:fillRef>
          <a:effectRef idx="1">
            <a:schemeClr val="accent5"/>
          </a:effectRef>
          <a:fontRef idx="minor">
            <a:schemeClr val="dk1"/>
          </a:fontRef>
        </p:style>
        <p:txBody>
          <a:bodyPr>
            <a:normAutofit/>
          </a:bodyPr>
          <a:lstStyle/>
          <a:p>
            <a:r>
              <a:rPr lang="en-US" sz="2400" b="1" dirty="0"/>
              <a:t>Number System</a:t>
            </a:r>
            <a:r>
              <a:rPr lang="en-US" sz="2400" b="1" dirty="0">
                <a:solidFill>
                  <a:prstClr val="black"/>
                </a:solidFill>
              </a:rPr>
              <a:t> (CO5)</a:t>
            </a:r>
            <a:endParaRPr lang="hi-IN" sz="2400" b="1" dirty="0"/>
          </a:p>
        </p:txBody>
      </p:sp>
      <mc:AlternateContent xmlns:mc="http://schemas.openxmlformats.org/markup-compatibility/2006" xmlns:a14="http://schemas.microsoft.com/office/drawing/2010/main">
        <mc:Choice Requires="a14">
          <p:sp>
            <p:nvSpPr>
              <p:cNvPr id="3" name="Subtitle 2">
                <a:extLst>
                  <a:ext uri="{FF2B5EF4-FFF2-40B4-BE49-F238E27FC236}">
                    <a16:creationId xmlns:a16="http://schemas.microsoft.com/office/drawing/2014/main" id="{5DADA288-0591-41CE-A60B-0AC00CF37ECA}"/>
                  </a:ext>
                </a:extLst>
              </p:cNvPr>
              <p:cNvSpPr>
                <a:spLocks noGrp="1"/>
              </p:cNvSpPr>
              <p:nvPr>
                <p:ph type="subTitle" idx="1"/>
              </p:nvPr>
            </p:nvSpPr>
            <p:spPr>
              <a:xfrm>
                <a:off x="1828801" y="1463677"/>
                <a:ext cx="9890588" cy="4746660"/>
              </a:xfrm>
              <a:ln>
                <a:noFill/>
              </a:ln>
            </p:spPr>
            <p:style>
              <a:lnRef idx="2">
                <a:schemeClr val="accent1"/>
              </a:lnRef>
              <a:fillRef idx="1">
                <a:schemeClr val="lt1"/>
              </a:fillRef>
              <a:effectRef idx="0">
                <a:schemeClr val="accent1"/>
              </a:effectRef>
              <a:fontRef idx="minor">
                <a:schemeClr val="dk1"/>
              </a:fontRef>
            </p:style>
            <p:txBody>
              <a:bodyPr>
                <a:normAutofit/>
              </a:bodyPr>
              <a:lstStyle/>
              <a:p>
                <a:pPr algn="l"/>
                <a:r>
                  <a:rPr lang="en-US" sz="2200" i="0" dirty="0">
                    <a:ln w="0"/>
                    <a:solidFill>
                      <a:schemeClr val="tx1"/>
                    </a:solidFill>
                    <a:effectLst>
                      <a:outerShdw blurRad="38100" dist="19050" dir="2700000" algn="tl" rotWithShape="0">
                        <a:schemeClr val="dk1">
                          <a:alpha val="40000"/>
                        </a:schemeClr>
                      </a:outerShdw>
                    </a:effectLst>
                  </a:rPr>
                  <a:t> </a:t>
                </a:r>
                <a:r>
                  <a:rPr lang="en-US" sz="2200" dirty="0">
                    <a:ln w="0"/>
                    <a:solidFill>
                      <a:schemeClr val="tx1"/>
                    </a:solidFill>
                    <a:effectLst>
                      <a:outerShdw blurRad="38100" dist="19050" dir="2700000" algn="tl" rotWithShape="0">
                        <a:schemeClr val="dk1">
                          <a:alpha val="40000"/>
                        </a:schemeClr>
                      </a:outerShdw>
                    </a:effectLst>
                    <a:ea typeface="Calibri" panose="020F0502020204030204" pitchFamily="34" charset="0"/>
                    <a:cs typeface="Calibri" panose="020F0502020204030204" pitchFamily="34" charset="0"/>
                  </a:rPr>
                  <a:t>Sol: </a:t>
                </a:r>
                <a:r>
                  <a:rPr lang="en-US" sz="2200" i="0" dirty="0">
                    <a:ln w="0"/>
                    <a:solidFill>
                      <a:schemeClr val="tx1"/>
                    </a:solidFill>
                    <a:effectLst>
                      <a:outerShdw blurRad="38100" dist="19050" dir="2700000" algn="tl" rotWithShape="0">
                        <a:schemeClr val="dk1">
                          <a:alpha val="40000"/>
                        </a:schemeClr>
                      </a:outerShdw>
                    </a:effectLst>
                  </a:rPr>
                  <a:t>Let two numbers be x and y</a:t>
                </a:r>
                <a:br>
                  <a:rPr lang="en-US" sz="2200" dirty="0">
                    <a:ln w="0"/>
                    <a:solidFill>
                      <a:schemeClr val="tx1"/>
                    </a:solidFill>
                    <a:effectLst>
                      <a:outerShdw blurRad="38100" dist="19050" dir="2700000" algn="tl" rotWithShape="0">
                        <a:schemeClr val="dk1">
                          <a:alpha val="40000"/>
                        </a:schemeClr>
                      </a:outerShdw>
                    </a:effectLst>
                  </a:rPr>
                </a:br>
                <a:r>
                  <a:rPr lang="en-US" sz="2200" i="0" dirty="0">
                    <a:ln w="0"/>
                    <a:solidFill>
                      <a:schemeClr val="tx1"/>
                    </a:solidFill>
                    <a:effectLst>
                      <a:outerShdw blurRad="38100" dist="19050" dir="2700000" algn="tl" rotWithShape="0">
                        <a:schemeClr val="dk1">
                          <a:alpha val="40000"/>
                        </a:schemeClr>
                      </a:outerShdw>
                    </a:effectLst>
                  </a:rPr>
                  <a:t>We are given that, sum of two numbers  </a:t>
                </a:r>
                <a14:m>
                  <m:oMath xmlns:m="http://schemas.openxmlformats.org/officeDocument/2006/math">
                    <m:r>
                      <a:rPr lang="en-US" sz="2200" i="1" dirty="0"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𝑥</m:t>
                    </m:r>
                    <m:r>
                      <a:rPr lang="en-US" sz="2200" i="1" dirty="0"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 + </m:t>
                    </m:r>
                    <m:r>
                      <a:rPr lang="en-US" sz="2200" i="1" dirty="0"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𝑦</m:t>
                    </m:r>
                    <m:r>
                      <a:rPr lang="en-US" sz="2200" i="1" dirty="0"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 = 31 </m:t>
                    </m:r>
                  </m:oMath>
                </a14:m>
                <a:r>
                  <a:rPr lang="en-US" sz="2200" i="0" dirty="0">
                    <a:ln w="0"/>
                    <a:solidFill>
                      <a:schemeClr val="tx1"/>
                    </a:solidFill>
                    <a:effectLst>
                      <a:outerShdw blurRad="38100" dist="19050" dir="2700000" algn="tl" rotWithShape="0">
                        <a:schemeClr val="dk1">
                          <a:alpha val="40000"/>
                        </a:schemeClr>
                      </a:outerShdw>
                    </a:effectLst>
                  </a:rPr>
                  <a:t>and product  </a:t>
                </a:r>
                <a14:m>
                  <m:oMath xmlns:m="http://schemas.openxmlformats.org/officeDocument/2006/math">
                    <m:r>
                      <a:rPr lang="en-US" sz="2200" i="1" dirty="0"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𝑥𝑦</m:t>
                    </m:r>
                    <m:r>
                      <a:rPr lang="en-US" sz="2200" i="1" dirty="0"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 = 240</m:t>
                    </m:r>
                  </m:oMath>
                </a14:m>
                <a:br>
                  <a:rPr lang="en-US" sz="2200" dirty="0">
                    <a:ln w="0"/>
                    <a:solidFill>
                      <a:schemeClr val="tx1"/>
                    </a:solidFill>
                    <a:effectLst>
                      <a:outerShdw blurRad="38100" dist="19050" dir="2700000" algn="tl" rotWithShape="0">
                        <a:schemeClr val="dk1">
                          <a:alpha val="40000"/>
                        </a:schemeClr>
                      </a:outerShdw>
                    </a:effectLst>
                  </a:rPr>
                </a:br>
                <a:r>
                  <a:rPr lang="en-US" sz="2200" i="0" dirty="0">
                    <a:ln w="0"/>
                    <a:solidFill>
                      <a:schemeClr val="tx1"/>
                    </a:solidFill>
                    <a:effectLst>
                      <a:outerShdw blurRad="38100" dist="19050" dir="2700000" algn="tl" rotWithShape="0">
                        <a:schemeClr val="dk1">
                          <a:alpha val="40000"/>
                        </a:schemeClr>
                      </a:outerShdw>
                    </a:effectLst>
                  </a:rPr>
                  <a:t>Therefore,</a:t>
                </a:r>
                <a:br>
                  <a:rPr lang="en-US" sz="2200" dirty="0">
                    <a:ln w="0"/>
                    <a:solidFill>
                      <a:schemeClr val="tx1"/>
                    </a:solidFill>
                    <a:effectLst>
                      <a:outerShdw blurRad="38100" dist="19050" dir="2700000" algn="tl" rotWithShape="0">
                        <a:schemeClr val="dk1">
                          <a:alpha val="40000"/>
                        </a:schemeClr>
                      </a:outerShdw>
                    </a:effectLst>
                  </a:rPr>
                </a:br>
                <a14:m>
                  <m:oMathPara xmlns:m="http://schemas.openxmlformats.org/officeDocument/2006/math">
                    <m:oMathParaPr>
                      <m:jc m:val="left"/>
                    </m:oMathParaPr>
                    <m:oMath xmlns:m="http://schemas.openxmlformats.org/officeDocument/2006/math">
                      <m:r>
                        <a:rPr lang="en-US" sz="2200" i="1" dirty="0"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𝑥</m:t>
                      </m:r>
                      <m:r>
                        <a:rPr lang="en-US" sz="2200" i="1" dirty="0"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 – </m:t>
                      </m:r>
                      <m:r>
                        <a:rPr lang="en-US" sz="2200" i="1" dirty="0"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𝑦</m:t>
                      </m:r>
                      <m:r>
                        <a:rPr lang="en-US" sz="2200" i="1" dirty="0"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 = </m:t>
                      </m:r>
                      <m:rad>
                        <m:radPr>
                          <m:degHide m:val="on"/>
                          <m:ctrlPr>
                            <a:rPr lang="en-US" sz="2200" i="1" dirty="0"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ctrlPr>
                        </m:radPr>
                        <m:deg/>
                        <m:e>
                          <m:sSup>
                            <m:sSupPr>
                              <m:ctrlPr>
                                <a:rPr lang="en-US" sz="2200" i="1" dirty="0"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ctrlPr>
                            </m:sSupPr>
                            <m:e>
                              <m:r>
                                <a:rPr lang="en-US" sz="2200" i="1" dirty="0">
                                  <a:ln w="0"/>
                                  <a:solidFill>
                                    <a:schemeClr val="tx1"/>
                                  </a:solidFill>
                                  <a:effectLst>
                                    <a:outerShdw blurRad="38100" dist="19050" dir="2700000" algn="tl" rotWithShape="0">
                                      <a:schemeClr val="dk1">
                                        <a:alpha val="40000"/>
                                      </a:schemeClr>
                                    </a:outerShdw>
                                  </a:effectLst>
                                  <a:latin typeface="Cambria Math" panose="02040503050406030204" pitchFamily="18" charset="0"/>
                                </a:rPr>
                                <m:t>(</m:t>
                              </m:r>
                              <m:r>
                                <a:rPr lang="en-US" sz="2200" i="1" dirty="0">
                                  <a:ln w="0"/>
                                  <a:solidFill>
                                    <a:schemeClr val="tx1"/>
                                  </a:solidFill>
                                  <a:effectLst>
                                    <a:outerShdw blurRad="38100" dist="19050" dir="2700000" algn="tl" rotWithShape="0">
                                      <a:schemeClr val="dk1">
                                        <a:alpha val="40000"/>
                                      </a:schemeClr>
                                    </a:outerShdw>
                                  </a:effectLst>
                                  <a:latin typeface="Cambria Math" panose="02040503050406030204" pitchFamily="18" charset="0"/>
                                </a:rPr>
                                <m:t>𝑥</m:t>
                              </m:r>
                              <m:r>
                                <a:rPr lang="en-US" sz="2200" i="1" dirty="0">
                                  <a:ln w="0"/>
                                  <a:solidFill>
                                    <a:schemeClr val="tx1"/>
                                  </a:solidFill>
                                  <a:effectLst>
                                    <a:outerShdw blurRad="38100" dist="19050" dir="2700000" algn="tl" rotWithShape="0">
                                      <a:schemeClr val="dk1">
                                        <a:alpha val="40000"/>
                                      </a:schemeClr>
                                    </a:outerShdw>
                                  </a:effectLst>
                                  <a:latin typeface="Cambria Math" panose="02040503050406030204" pitchFamily="18" charset="0"/>
                                </a:rPr>
                                <m:t> + </m:t>
                              </m:r>
                              <m:r>
                                <a:rPr lang="en-US" sz="2200" i="1" dirty="0">
                                  <a:ln w="0"/>
                                  <a:solidFill>
                                    <a:schemeClr val="tx1"/>
                                  </a:solidFill>
                                  <a:effectLst>
                                    <a:outerShdw blurRad="38100" dist="19050" dir="2700000" algn="tl" rotWithShape="0">
                                      <a:schemeClr val="dk1">
                                        <a:alpha val="40000"/>
                                      </a:schemeClr>
                                    </a:outerShdw>
                                  </a:effectLst>
                                  <a:latin typeface="Cambria Math" panose="02040503050406030204" pitchFamily="18" charset="0"/>
                                </a:rPr>
                                <m:t>𝑦</m:t>
                              </m:r>
                              <m:r>
                                <a:rPr lang="en-US" sz="2200" i="1" dirty="0">
                                  <a:ln w="0"/>
                                  <a:solidFill>
                                    <a:schemeClr val="tx1"/>
                                  </a:solidFill>
                                  <a:effectLst>
                                    <a:outerShdw blurRad="38100" dist="19050" dir="2700000" algn="tl" rotWithShape="0">
                                      <a:schemeClr val="dk1">
                                        <a:alpha val="40000"/>
                                      </a:schemeClr>
                                    </a:outerShdw>
                                  </a:effectLst>
                                  <a:latin typeface="Cambria Math" panose="02040503050406030204" pitchFamily="18" charset="0"/>
                                </a:rPr>
                                <m:t>)</m:t>
                              </m:r>
                            </m:e>
                            <m:sup>
                              <m:r>
                                <a:rPr lang="en-US" sz="2200" i="1" dirty="0"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2</m:t>
                              </m:r>
                            </m:sup>
                          </m:sSup>
                          <m:r>
                            <a:rPr lang="en-US" sz="2200" i="1" dirty="0">
                              <a:ln w="0"/>
                              <a:solidFill>
                                <a:schemeClr val="tx1"/>
                              </a:solidFill>
                              <a:effectLst>
                                <a:outerShdw blurRad="38100" dist="19050" dir="2700000" algn="tl" rotWithShape="0">
                                  <a:schemeClr val="dk1">
                                    <a:alpha val="40000"/>
                                  </a:schemeClr>
                                </a:outerShdw>
                              </a:effectLst>
                              <a:latin typeface="Cambria Math" panose="02040503050406030204" pitchFamily="18" charset="0"/>
                            </a:rPr>
                            <m:t> – 4</m:t>
                          </m:r>
                          <m:r>
                            <a:rPr lang="en-US" sz="2200" i="1" dirty="0">
                              <a:ln w="0"/>
                              <a:solidFill>
                                <a:schemeClr val="tx1"/>
                              </a:solidFill>
                              <a:effectLst>
                                <a:outerShdw blurRad="38100" dist="19050" dir="2700000" algn="tl" rotWithShape="0">
                                  <a:schemeClr val="dk1">
                                    <a:alpha val="40000"/>
                                  </a:schemeClr>
                                </a:outerShdw>
                              </a:effectLst>
                              <a:latin typeface="Cambria Math" panose="02040503050406030204" pitchFamily="18" charset="0"/>
                            </a:rPr>
                            <m:t>𝑥𝑦</m:t>
                          </m:r>
                        </m:e>
                      </m:rad>
                      <m:r>
                        <a:rPr lang="en-US" sz="2200" i="1" dirty="0"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=1</m:t>
                      </m:r>
                    </m:oMath>
                  </m:oMathPara>
                </a14:m>
                <a:endParaRPr lang="en-US" sz="2200" dirty="0">
                  <a:ln w="0"/>
                  <a:solidFill>
                    <a:schemeClr val="tx1"/>
                  </a:solidFill>
                  <a:effectLst>
                    <a:outerShdw blurRad="38100" dist="19050" dir="2700000" algn="tl" rotWithShape="0">
                      <a:schemeClr val="dk1">
                        <a:alpha val="40000"/>
                      </a:schemeClr>
                    </a:outerShdw>
                  </a:effectLst>
                  <a:ea typeface="Calibri" panose="020F0502020204030204" pitchFamily="34" charset="0"/>
                  <a:cs typeface="Calibri" panose="020F0502020204030204" pitchFamily="34" charset="0"/>
                </a:endParaRPr>
              </a:p>
              <a:p>
                <a:pPr algn="l"/>
                <a:r>
                  <a:rPr lang="en-US" sz="2200" b="1" i="0" dirty="0">
                    <a:ln w="0"/>
                    <a:solidFill>
                      <a:schemeClr val="tx1"/>
                    </a:solidFill>
                    <a:effectLst>
                      <a:outerShdw blurRad="38100" dist="19050" dir="2700000" algn="tl" rotWithShape="0">
                        <a:schemeClr val="dk1">
                          <a:alpha val="40000"/>
                        </a:schemeClr>
                      </a:outerShdw>
                    </a:effectLst>
                  </a:rPr>
                  <a:t>Q8. </a:t>
                </a:r>
                <a:r>
                  <a:rPr lang="en-US" sz="2200" i="0" dirty="0">
                    <a:ln w="0"/>
                    <a:solidFill>
                      <a:schemeClr val="tx1"/>
                    </a:solidFill>
                    <a:effectLst>
                      <a:outerShdw blurRad="38100" dist="19050" dir="2700000" algn="tl" rotWithShape="0">
                        <a:schemeClr val="dk1">
                          <a:alpha val="40000"/>
                        </a:schemeClr>
                      </a:outerShdw>
                    </a:effectLst>
                  </a:rPr>
                  <a:t>The sum of squares of three numbers is 138 and the sum of their products taken two at a time is 131. Find their sum.</a:t>
                </a:r>
                <a:br>
                  <a:rPr lang="en-US" sz="2200" dirty="0">
                    <a:ln w="0"/>
                    <a:solidFill>
                      <a:schemeClr val="tx1"/>
                    </a:solidFill>
                    <a:effectLst>
                      <a:outerShdw blurRad="38100" dist="19050" dir="2700000" algn="tl" rotWithShape="0">
                        <a:schemeClr val="dk1">
                          <a:alpha val="40000"/>
                        </a:schemeClr>
                      </a:outerShdw>
                    </a:effectLst>
                  </a:rPr>
                </a:br>
                <a:r>
                  <a:rPr lang="en-US" sz="2200" i="0" dirty="0">
                    <a:ln w="0"/>
                    <a:solidFill>
                      <a:schemeClr val="tx1"/>
                    </a:solidFill>
                    <a:effectLst>
                      <a:outerShdw blurRad="38100" dist="19050" dir="2700000" algn="tl" rotWithShape="0">
                        <a:schemeClr val="dk1">
                          <a:alpha val="40000"/>
                        </a:schemeClr>
                      </a:outerShdw>
                    </a:effectLst>
                  </a:rPr>
                  <a:t>a. 35</a:t>
                </a:r>
                <a:br>
                  <a:rPr lang="en-US" sz="2200" dirty="0">
                    <a:ln w="0"/>
                    <a:solidFill>
                      <a:schemeClr val="tx1"/>
                    </a:solidFill>
                    <a:effectLst>
                      <a:outerShdw blurRad="38100" dist="19050" dir="2700000" algn="tl" rotWithShape="0">
                        <a:schemeClr val="dk1">
                          <a:alpha val="40000"/>
                        </a:schemeClr>
                      </a:outerShdw>
                    </a:effectLst>
                  </a:rPr>
                </a:br>
                <a:r>
                  <a:rPr lang="en-US" sz="2200" i="0" dirty="0">
                    <a:ln w="0"/>
                    <a:solidFill>
                      <a:schemeClr val="tx1"/>
                    </a:solidFill>
                    <a:effectLst>
                      <a:outerShdw blurRad="38100" dist="19050" dir="2700000" algn="tl" rotWithShape="0">
                        <a:schemeClr val="dk1">
                          <a:alpha val="40000"/>
                        </a:schemeClr>
                      </a:outerShdw>
                    </a:effectLst>
                  </a:rPr>
                  <a:t>b. 42</a:t>
                </a:r>
                <a:br>
                  <a:rPr lang="en-US" sz="2200" dirty="0">
                    <a:ln w="0"/>
                    <a:solidFill>
                      <a:schemeClr val="tx1"/>
                    </a:solidFill>
                    <a:effectLst>
                      <a:outerShdw blurRad="38100" dist="19050" dir="2700000" algn="tl" rotWithShape="0">
                        <a:schemeClr val="dk1">
                          <a:alpha val="40000"/>
                        </a:schemeClr>
                      </a:outerShdw>
                    </a:effectLst>
                  </a:rPr>
                </a:br>
                <a:r>
                  <a:rPr lang="en-US" sz="2200" i="0" dirty="0">
                    <a:ln w="0"/>
                    <a:solidFill>
                      <a:schemeClr val="tx1"/>
                    </a:solidFill>
                    <a:effectLst>
                      <a:outerShdw blurRad="38100" dist="19050" dir="2700000" algn="tl" rotWithShape="0">
                        <a:schemeClr val="dk1">
                          <a:alpha val="40000"/>
                        </a:schemeClr>
                      </a:outerShdw>
                    </a:effectLst>
                  </a:rPr>
                  <a:t>c. 20</a:t>
                </a:r>
                <a:br>
                  <a:rPr lang="en-US" sz="2200" dirty="0">
                    <a:ln w="0"/>
                    <a:solidFill>
                      <a:schemeClr val="tx1"/>
                    </a:solidFill>
                    <a:effectLst>
                      <a:outerShdw blurRad="38100" dist="19050" dir="2700000" algn="tl" rotWithShape="0">
                        <a:schemeClr val="dk1">
                          <a:alpha val="40000"/>
                        </a:schemeClr>
                      </a:outerShdw>
                    </a:effectLst>
                  </a:rPr>
                </a:br>
                <a:r>
                  <a:rPr lang="en-US" sz="2200" i="0" dirty="0">
                    <a:ln w="0"/>
                    <a:solidFill>
                      <a:schemeClr val="tx1"/>
                    </a:solidFill>
                    <a:effectLst>
                      <a:outerShdw blurRad="38100" dist="19050" dir="2700000" algn="tl" rotWithShape="0">
                        <a:schemeClr val="dk1">
                          <a:alpha val="40000"/>
                        </a:schemeClr>
                      </a:outerShdw>
                    </a:effectLst>
                  </a:rPr>
                  <a:t>d.18</a:t>
                </a:r>
                <a:endParaRPr lang="en-US" sz="2200" dirty="0">
                  <a:ln w="0"/>
                  <a:solidFill>
                    <a:schemeClr val="tx1"/>
                  </a:solidFill>
                  <a:effectLst>
                    <a:outerShdw blurRad="38100" dist="19050" dir="2700000" algn="tl" rotWithShape="0">
                      <a:schemeClr val="dk1">
                        <a:alpha val="40000"/>
                      </a:schemeClr>
                    </a:outerShdw>
                  </a:effectLst>
                  <a:ea typeface="Calibri" panose="020F0502020204030204" pitchFamily="34" charset="0"/>
                  <a:cs typeface="Calibri" panose="020F0502020204030204" pitchFamily="34" charset="0"/>
                </a:endParaRPr>
              </a:p>
              <a:p>
                <a:pPr algn="l"/>
                <a:endParaRPr lang="hi-IN" sz="2200" dirty="0">
                  <a:ln w="0"/>
                  <a:solidFill>
                    <a:schemeClr val="tx1"/>
                  </a:solidFill>
                  <a:effectLst>
                    <a:outerShdw blurRad="38100" dist="19050" dir="2700000" algn="tl" rotWithShape="0">
                      <a:schemeClr val="dk1">
                        <a:alpha val="40000"/>
                      </a:schemeClr>
                    </a:outerShdw>
                  </a:effectLst>
                  <a:ea typeface="Calibri" panose="020F0502020204030204" pitchFamily="34" charset="0"/>
                  <a:cs typeface="Times New Roman" panose="02020603050405020304" pitchFamily="18" charset="0"/>
                </a:endParaRPr>
              </a:p>
              <a:p>
                <a:pPr algn="l"/>
                <a:endParaRPr lang="hi-IN" sz="2200" b="1" dirty="0">
                  <a:solidFill>
                    <a:srgbClr val="333333"/>
                  </a:solidFill>
                  <a:ea typeface="Calibri" panose="020F0502020204030204" pitchFamily="34" charset="0"/>
                  <a:cs typeface="Times New Roman" panose="02020603050405020304" pitchFamily="18" charset="0"/>
                </a:endParaRPr>
              </a:p>
            </p:txBody>
          </p:sp>
        </mc:Choice>
        <mc:Fallback xmlns="">
          <p:sp>
            <p:nvSpPr>
              <p:cNvPr id="3" name="Subtitle 2">
                <a:extLst>
                  <a:ext uri="{FF2B5EF4-FFF2-40B4-BE49-F238E27FC236}">
                    <a16:creationId xmlns:a16="http://schemas.microsoft.com/office/drawing/2014/main" id="{5DADA288-0591-41CE-A60B-0AC00CF37ECA}"/>
                  </a:ext>
                </a:extLst>
              </p:cNvPr>
              <p:cNvSpPr>
                <a:spLocks noGrp="1" noRot="1" noChangeAspect="1" noMove="1" noResize="1" noEditPoints="1" noAdjustHandles="1" noChangeArrowheads="1" noChangeShapeType="1" noTextEdit="1"/>
              </p:cNvSpPr>
              <p:nvPr>
                <p:ph type="subTitle" idx="1"/>
              </p:nvPr>
            </p:nvSpPr>
            <p:spPr>
              <a:xfrm>
                <a:off x="1828801" y="1463677"/>
                <a:ext cx="9890588" cy="4746660"/>
              </a:xfrm>
              <a:blipFill>
                <a:blip r:embed="rId2"/>
                <a:stretch>
                  <a:fillRect l="-925" t="-1027"/>
                </a:stretch>
              </a:blipFill>
              <a:ln>
                <a:noFill/>
              </a:ln>
            </p:spPr>
            <p:txBody>
              <a:bodyPr/>
              <a:lstStyle/>
              <a:p>
                <a:r>
                  <a:rPr lang="en-IN">
                    <a:noFill/>
                  </a:rPr>
                  <a:t> </a:t>
                </a:r>
              </a:p>
            </p:txBody>
          </p:sp>
        </mc:Fallback>
      </mc:AlternateContent>
      <p:sp>
        <p:nvSpPr>
          <p:cNvPr id="4" name="Date Placeholder 3">
            <a:extLst>
              <a:ext uri="{FF2B5EF4-FFF2-40B4-BE49-F238E27FC236}">
                <a16:creationId xmlns:a16="http://schemas.microsoft.com/office/drawing/2014/main" id="{4915E1F9-6495-4902-8F73-B78F6E88E331}"/>
              </a:ext>
            </a:extLst>
          </p:cNvPr>
          <p:cNvSpPr>
            <a:spLocks noGrp="1"/>
          </p:cNvSpPr>
          <p:nvPr>
            <p:ph type="dt" sz="half" idx="10"/>
          </p:nvPr>
        </p:nvSpPr>
        <p:spPr/>
        <p:txBody>
          <a:bodyPr/>
          <a:lstStyle/>
          <a:p>
            <a:fld id="{489FE7F0-954E-45BC-86BD-A2E3346BD812}" type="datetime1">
              <a:rPr lang="en-US" smtClean="0"/>
              <a:t>1/6/2023</a:t>
            </a:fld>
            <a:endParaRPr lang="en-US"/>
          </a:p>
        </p:txBody>
      </p:sp>
      <p:sp>
        <p:nvSpPr>
          <p:cNvPr id="5" name="Footer Placeholder 4">
            <a:extLst>
              <a:ext uri="{FF2B5EF4-FFF2-40B4-BE49-F238E27FC236}">
                <a16:creationId xmlns:a16="http://schemas.microsoft.com/office/drawing/2014/main" id="{7C5784F6-A213-42F0-B079-3D80F29425C0}"/>
              </a:ext>
            </a:extLst>
          </p:cNvPr>
          <p:cNvSpPr>
            <a:spLocks noGrp="1"/>
          </p:cNvSpPr>
          <p:nvPr>
            <p:ph type="ftr" sz="quarter" idx="11"/>
          </p:nvPr>
        </p:nvSpPr>
        <p:spPr>
          <a:xfrm>
            <a:off x="2609636" y="6356352"/>
            <a:ext cx="5416764" cy="219110"/>
          </a:xfrm>
        </p:spPr>
        <p:txBody>
          <a:bodyPr/>
          <a:lstStyle/>
          <a:p>
            <a:r>
              <a:rPr lang="en-US"/>
              <a:t>Faculty Name    Dr. Kunti Mishra         Unit Number 5</a:t>
            </a:r>
            <a:endParaRPr lang="en-US" dirty="0"/>
          </a:p>
        </p:txBody>
      </p:sp>
      <p:sp>
        <p:nvSpPr>
          <p:cNvPr id="6" name="Slide Number Placeholder 5">
            <a:extLst>
              <a:ext uri="{FF2B5EF4-FFF2-40B4-BE49-F238E27FC236}">
                <a16:creationId xmlns:a16="http://schemas.microsoft.com/office/drawing/2014/main" id="{48DC2D6A-CF14-4464-9D93-6A6FBB46B158}"/>
              </a:ext>
            </a:extLst>
          </p:cNvPr>
          <p:cNvSpPr>
            <a:spLocks noGrp="1"/>
          </p:cNvSpPr>
          <p:nvPr>
            <p:ph type="sldNum" sz="quarter" idx="12"/>
          </p:nvPr>
        </p:nvSpPr>
        <p:spPr/>
        <p:txBody>
          <a:bodyPr/>
          <a:lstStyle/>
          <a:p>
            <a:fld id="{B6F15528-21DE-4FAA-801E-634DDDAF4B2B}" type="slidenum">
              <a:rPr lang="en-US" smtClean="0"/>
              <a:pPr/>
              <a:t>123</a:t>
            </a:fld>
            <a:endParaRPr lang="en-US"/>
          </a:p>
        </p:txBody>
      </p:sp>
      <p:pic>
        <p:nvPicPr>
          <p:cNvPr id="16" name="Picture 15">
            <a:extLst>
              <a:ext uri="{FF2B5EF4-FFF2-40B4-BE49-F238E27FC236}">
                <a16:creationId xmlns:a16="http://schemas.microsoft.com/office/drawing/2014/main" id="{BD9FBC6D-341D-403F-A367-130B734607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 y="136524"/>
            <a:ext cx="1295400" cy="705957"/>
          </a:xfrm>
          <a:prstGeom prst="rect">
            <a:avLst/>
          </a:prstGeom>
        </p:spPr>
      </p:pic>
    </p:spTree>
    <p:extLst>
      <p:ext uri="{BB962C8B-B14F-4D97-AF65-F5344CB8AC3E}">
        <p14:creationId xmlns:p14="http://schemas.microsoft.com/office/powerpoint/2010/main" val="3577617544"/>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0716F2-2184-44FE-8C8F-28A45D472D6D}"/>
              </a:ext>
            </a:extLst>
          </p:cNvPr>
          <p:cNvSpPr>
            <a:spLocks noGrp="1"/>
          </p:cNvSpPr>
          <p:nvPr>
            <p:ph type="ctrTitle"/>
          </p:nvPr>
        </p:nvSpPr>
        <p:spPr>
          <a:xfrm>
            <a:off x="1828801" y="136525"/>
            <a:ext cx="9890588" cy="777876"/>
          </a:xfrm>
        </p:spPr>
        <p:style>
          <a:lnRef idx="1">
            <a:schemeClr val="accent5"/>
          </a:lnRef>
          <a:fillRef idx="2">
            <a:schemeClr val="accent5"/>
          </a:fillRef>
          <a:effectRef idx="1">
            <a:schemeClr val="accent5"/>
          </a:effectRef>
          <a:fontRef idx="minor">
            <a:schemeClr val="dk1"/>
          </a:fontRef>
        </p:style>
        <p:txBody>
          <a:bodyPr>
            <a:normAutofit/>
          </a:bodyPr>
          <a:lstStyle/>
          <a:p>
            <a:r>
              <a:rPr lang="en-US" sz="2400" b="1" dirty="0"/>
              <a:t>Number System</a:t>
            </a:r>
            <a:r>
              <a:rPr lang="en-US" sz="2400" b="1" dirty="0">
                <a:solidFill>
                  <a:prstClr val="black"/>
                </a:solidFill>
              </a:rPr>
              <a:t> (CO5)</a:t>
            </a:r>
            <a:endParaRPr lang="hi-IN" sz="2400" b="1" dirty="0"/>
          </a:p>
        </p:txBody>
      </p:sp>
      <mc:AlternateContent xmlns:mc="http://schemas.openxmlformats.org/markup-compatibility/2006" xmlns:a14="http://schemas.microsoft.com/office/drawing/2010/main">
        <mc:Choice Requires="a14">
          <p:sp>
            <p:nvSpPr>
              <p:cNvPr id="3" name="Subtitle 2">
                <a:extLst>
                  <a:ext uri="{FF2B5EF4-FFF2-40B4-BE49-F238E27FC236}">
                    <a16:creationId xmlns:a16="http://schemas.microsoft.com/office/drawing/2014/main" id="{5DADA288-0591-41CE-A60B-0AC00CF37ECA}"/>
                  </a:ext>
                </a:extLst>
              </p:cNvPr>
              <p:cNvSpPr>
                <a:spLocks noGrp="1"/>
              </p:cNvSpPr>
              <p:nvPr>
                <p:ph type="subTitle" idx="1"/>
              </p:nvPr>
            </p:nvSpPr>
            <p:spPr>
              <a:xfrm>
                <a:off x="1828801" y="1417834"/>
                <a:ext cx="9890588" cy="4746660"/>
              </a:xfrm>
              <a:ln>
                <a:noFill/>
              </a:ln>
            </p:spPr>
            <p:style>
              <a:lnRef idx="2">
                <a:schemeClr val="accent1"/>
              </a:lnRef>
              <a:fillRef idx="1">
                <a:schemeClr val="lt1"/>
              </a:fillRef>
              <a:effectRef idx="0">
                <a:schemeClr val="accent1"/>
              </a:effectRef>
              <a:fontRef idx="minor">
                <a:schemeClr val="dk1"/>
              </a:fontRef>
            </p:style>
            <p:txBody>
              <a:bodyPr>
                <a:normAutofit/>
              </a:bodyPr>
              <a:lstStyle/>
              <a:p>
                <a:pPr algn="l"/>
                <a:r>
                  <a:rPr lang="en-US" sz="2200" i="0" dirty="0">
                    <a:ln w="0"/>
                    <a:solidFill>
                      <a:schemeClr val="tx1"/>
                    </a:solidFill>
                    <a:effectLst>
                      <a:outerShdw blurRad="38100" dist="19050" dir="2700000" algn="tl" rotWithShape="0">
                        <a:schemeClr val="dk1">
                          <a:alpha val="40000"/>
                        </a:schemeClr>
                      </a:outerShdw>
                    </a:effectLst>
                  </a:rPr>
                  <a:t> Sol:</a:t>
                </a:r>
              </a:p>
              <a:p>
                <a:pPr algn="l"/>
                <a:r>
                  <a:rPr lang="en-US" sz="2200" i="0" dirty="0">
                    <a:ln w="0"/>
                    <a:solidFill>
                      <a:schemeClr val="tx1"/>
                    </a:solidFill>
                    <a:effectLst>
                      <a:outerShdw blurRad="38100" dist="19050" dir="2700000" algn="tl" rotWithShape="0">
                        <a:schemeClr val="dk1">
                          <a:alpha val="40000"/>
                        </a:schemeClr>
                      </a:outerShdw>
                    </a:effectLst>
                  </a:rPr>
                  <a:t>Sum of squares of three numbers is 138 and sum of their products taken two at a time is 131</a:t>
                </a:r>
                <a:br>
                  <a:rPr lang="en-US" sz="2200" dirty="0">
                    <a:ln w="0"/>
                    <a:solidFill>
                      <a:schemeClr val="tx1"/>
                    </a:solidFill>
                    <a:effectLst>
                      <a:outerShdw blurRad="38100" dist="19050" dir="2700000" algn="tl" rotWithShape="0">
                        <a:schemeClr val="dk1">
                          <a:alpha val="40000"/>
                        </a:schemeClr>
                      </a:outerShdw>
                    </a:effectLst>
                  </a:rPr>
                </a:br>
                <a:r>
                  <a:rPr lang="en-US" sz="2200" i="0" dirty="0">
                    <a:ln w="0"/>
                    <a:solidFill>
                      <a:schemeClr val="tx1"/>
                    </a:solidFill>
                    <a:effectLst>
                      <a:outerShdw blurRad="38100" dist="19050" dir="2700000" algn="tl" rotWithShape="0">
                        <a:schemeClr val="dk1">
                          <a:alpha val="40000"/>
                        </a:schemeClr>
                      </a:outerShdw>
                    </a:effectLst>
                  </a:rPr>
                  <a:t>Therefore,</a:t>
                </a:r>
                <a:br>
                  <a:rPr lang="en-US" sz="2200" dirty="0">
                    <a:ln w="0"/>
                    <a:solidFill>
                      <a:schemeClr val="tx1"/>
                    </a:solidFill>
                    <a:effectLst>
                      <a:outerShdw blurRad="38100" dist="19050" dir="2700000" algn="tl" rotWithShape="0">
                        <a:schemeClr val="dk1">
                          <a:alpha val="40000"/>
                        </a:schemeClr>
                      </a:outerShdw>
                    </a:effectLst>
                  </a:rPr>
                </a:br>
                <a14:m>
                  <m:oMathPara xmlns:m="http://schemas.openxmlformats.org/officeDocument/2006/math">
                    <m:oMathParaPr>
                      <m:jc m:val="left"/>
                    </m:oMathParaPr>
                    <m:oMath xmlns:m="http://schemas.openxmlformats.org/officeDocument/2006/math">
                      <m:r>
                        <a:rPr lang="en-US" sz="2200" i="1" dirty="0"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𝑥</m:t>
                      </m:r>
                      <m:r>
                        <a:rPr lang="en-US" sz="2200" i="1" baseline="30000" dirty="0"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2</m:t>
                      </m:r>
                      <m:r>
                        <a:rPr lang="en-US" sz="2200" i="1" dirty="0"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m:t>
                      </m:r>
                      <m:r>
                        <a:rPr lang="en-US" sz="2200" i="1" dirty="0"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𝑦</m:t>
                      </m:r>
                      <m:r>
                        <a:rPr lang="en-US" sz="2200" i="1" baseline="30000" dirty="0"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2</m:t>
                      </m:r>
                      <m:r>
                        <a:rPr lang="en-US" sz="2200" i="1" dirty="0"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m:t>
                      </m:r>
                      <m:r>
                        <a:rPr lang="en-US" sz="2200" i="1" dirty="0"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𝑧</m:t>
                      </m:r>
                      <m:r>
                        <a:rPr lang="en-US" sz="2200" i="1" baseline="30000" dirty="0"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2</m:t>
                      </m:r>
                      <m:r>
                        <a:rPr lang="en-US" sz="2200" i="1" dirty="0"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=138</m:t>
                      </m:r>
                    </m:oMath>
                    <m:oMath xmlns:m="http://schemas.openxmlformats.org/officeDocument/2006/math">
                      <m:r>
                        <a:rPr lang="en-US" sz="2200" i="1" dirty="0"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𝑥𝑦</m:t>
                      </m:r>
                      <m:r>
                        <a:rPr lang="en-US" sz="2200" i="1" dirty="0"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m:t>
                      </m:r>
                      <m:r>
                        <a:rPr lang="en-US" sz="2200" i="1" dirty="0"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𝑦𝑧</m:t>
                      </m:r>
                      <m:r>
                        <a:rPr lang="en-US" sz="2200" i="1" dirty="0"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m:t>
                      </m:r>
                      <m:r>
                        <a:rPr lang="en-US" sz="2200" i="1" dirty="0"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𝑧𝑥</m:t>
                      </m:r>
                      <m:r>
                        <a:rPr lang="en-US" sz="2200" i="1" dirty="0"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=131</m:t>
                      </m:r>
                    </m:oMath>
                  </m:oMathPara>
                </a14:m>
                <a:endParaRPr lang="en-US" sz="2200" i="0" dirty="0">
                  <a:ln w="0"/>
                  <a:solidFill>
                    <a:schemeClr val="tx1"/>
                  </a:solidFill>
                  <a:effectLst>
                    <a:outerShdw blurRad="38100" dist="19050" dir="2700000" algn="tl" rotWithShape="0">
                      <a:schemeClr val="dk1">
                        <a:alpha val="40000"/>
                      </a:schemeClr>
                    </a:outerShdw>
                  </a:effectLst>
                </a:endParaRPr>
              </a:p>
              <a:p>
                <a:pPr algn="l"/>
                <a14:m>
                  <m:oMathPara xmlns:m="http://schemas.openxmlformats.org/officeDocument/2006/math">
                    <m:oMathParaPr>
                      <m:jc m:val="left"/>
                    </m:oMathParaPr>
                    <m:oMath xmlns:m="http://schemas.openxmlformats.org/officeDocument/2006/math">
                      <m:r>
                        <a:rPr lang="en-IN" sz="2200" i="1" dirty="0"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m:t>
                      </m:r>
                      <m:r>
                        <a:rPr lang="en-IN" sz="2200" i="1" dirty="0"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𝑥</m:t>
                      </m:r>
                      <m:r>
                        <a:rPr lang="en-IN" sz="2200" i="1" dirty="0"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 + </m:t>
                      </m:r>
                      <m:r>
                        <a:rPr lang="en-IN" sz="2200" i="1" dirty="0"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𝑦</m:t>
                      </m:r>
                      <m:r>
                        <a:rPr lang="en-IN" sz="2200" i="1" dirty="0"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 + </m:t>
                      </m:r>
                      <m:r>
                        <a:rPr lang="en-IN" sz="2200" i="1" dirty="0"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𝑧</m:t>
                      </m:r>
                      <m:r>
                        <a:rPr lang="en-IN" sz="2200" i="1" dirty="0"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)2 = </m:t>
                      </m:r>
                      <m:r>
                        <a:rPr lang="en-IN" sz="2200" i="1" dirty="0"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𝑥</m:t>
                      </m:r>
                      <m:r>
                        <a:rPr lang="en-IN" sz="2200" i="1" baseline="30000" dirty="0"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2</m:t>
                      </m:r>
                      <m:r>
                        <a:rPr lang="en-IN" sz="2200" i="1" dirty="0"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 + </m:t>
                      </m:r>
                      <m:r>
                        <a:rPr lang="en-IN" sz="2200" i="1" dirty="0"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𝑦</m:t>
                      </m:r>
                      <m:r>
                        <a:rPr lang="en-IN" sz="2200" i="1" baseline="30000" dirty="0"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2 </m:t>
                      </m:r>
                      <m:r>
                        <a:rPr lang="en-IN" sz="2200" i="1" dirty="0"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 </m:t>
                      </m:r>
                      <m:r>
                        <a:rPr lang="en-IN" sz="2200" i="1" dirty="0"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𝑧</m:t>
                      </m:r>
                      <m:r>
                        <a:rPr lang="en-IN" sz="2200" i="1" baseline="30000" dirty="0"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2</m:t>
                      </m:r>
                      <m:r>
                        <a:rPr lang="en-IN" sz="2200" i="1" dirty="0"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 + 2 (</m:t>
                      </m:r>
                      <m:r>
                        <a:rPr lang="en-IN" sz="2200" i="1" dirty="0" err="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𝑥𝑦</m:t>
                      </m:r>
                      <m:r>
                        <a:rPr lang="en-IN" sz="2200" i="1" dirty="0"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 + </m:t>
                      </m:r>
                      <m:r>
                        <a:rPr lang="en-IN" sz="2200" i="1" dirty="0" err="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𝑦𝑧</m:t>
                      </m:r>
                      <m:r>
                        <a:rPr lang="en-IN" sz="2200" i="1" dirty="0"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 + </m:t>
                      </m:r>
                      <m:r>
                        <a:rPr lang="en-IN" sz="2200" i="1" dirty="0" err="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𝑧𝑥</m:t>
                      </m:r>
                      <m:r>
                        <a:rPr lang="en-IN" sz="2200" i="1" dirty="0"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m:t>
                      </m:r>
                    </m:oMath>
                    <m:oMath xmlns:m="http://schemas.openxmlformats.org/officeDocument/2006/math">
                      <m:r>
                        <a:rPr lang="en-IN" sz="2200" i="1" dirty="0"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m:t>
                      </m:r>
                      <m:r>
                        <a:rPr lang="en-IN" sz="2200" i="1" dirty="0"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𝑥</m:t>
                      </m:r>
                      <m:r>
                        <a:rPr lang="en-IN" sz="2200" i="1" dirty="0"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 + </m:t>
                      </m:r>
                      <m:r>
                        <a:rPr lang="en-IN" sz="2200" i="1" dirty="0"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𝑦</m:t>
                      </m:r>
                      <m:r>
                        <a:rPr lang="en-IN" sz="2200" i="1" dirty="0"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 + </m:t>
                      </m:r>
                      <m:r>
                        <a:rPr lang="en-IN" sz="2200" i="1" dirty="0"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𝑧</m:t>
                      </m:r>
                      <m:r>
                        <a:rPr lang="en-IN" sz="2200" i="1" dirty="0"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 )2 = 138 + 2(131)</m:t>
                      </m:r>
                    </m:oMath>
                    <m:oMath xmlns:m="http://schemas.openxmlformats.org/officeDocument/2006/math">
                      <m:r>
                        <a:rPr lang="en-IN" sz="2200" i="1" dirty="0"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m:t>
                      </m:r>
                      <m:r>
                        <a:rPr lang="en-IN" sz="2200" i="1" dirty="0"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𝑥</m:t>
                      </m:r>
                      <m:r>
                        <a:rPr lang="en-IN" sz="2200" i="1" dirty="0"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 + </m:t>
                      </m:r>
                      <m:r>
                        <a:rPr lang="en-IN" sz="2200" i="1" dirty="0"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𝑦</m:t>
                      </m:r>
                      <m:r>
                        <a:rPr lang="en-IN" sz="2200" i="1" dirty="0"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 + </m:t>
                      </m:r>
                      <m:r>
                        <a:rPr lang="en-IN" sz="2200" i="1" dirty="0"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𝑧</m:t>
                      </m:r>
                      <m:r>
                        <a:rPr lang="en-IN" sz="2200" i="1" dirty="0"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 )2 = 400</m:t>
                      </m:r>
                    </m:oMath>
                    <m:oMath xmlns:m="http://schemas.openxmlformats.org/officeDocument/2006/math">
                      <m:r>
                        <a:rPr lang="en-IN" sz="2200" i="1" dirty="0"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𝑯𝒆𝒏𝒄𝒆</m:t>
                      </m:r>
                      <m:r>
                        <a:rPr lang="en-IN" sz="2200" i="1" dirty="0"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 (</m:t>
                      </m:r>
                      <m:r>
                        <a:rPr lang="en-IN" sz="2200" i="1" dirty="0"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𝒙</m:t>
                      </m:r>
                      <m:r>
                        <a:rPr lang="en-IN" sz="2200" i="1" dirty="0"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 + </m:t>
                      </m:r>
                      <m:r>
                        <a:rPr lang="en-IN" sz="2200" i="1" dirty="0"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𝒚</m:t>
                      </m:r>
                      <m:r>
                        <a:rPr lang="en-IN" sz="2200" i="1" dirty="0"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 + </m:t>
                      </m:r>
                      <m:r>
                        <a:rPr lang="en-IN" sz="2200" i="1" dirty="0"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𝒛</m:t>
                      </m:r>
                      <m:r>
                        <a:rPr lang="en-IN" sz="2200" i="1" dirty="0"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 = </m:t>
                      </m:r>
                      <m:r>
                        <a:rPr lang="en-IN" sz="2200" i="1" dirty="0"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𝟐𝟎</m:t>
                      </m:r>
                    </m:oMath>
                  </m:oMathPara>
                </a14:m>
                <a:endParaRPr lang="hi-IN" sz="2200" dirty="0">
                  <a:ln w="0"/>
                  <a:solidFill>
                    <a:schemeClr val="tx1"/>
                  </a:solidFill>
                  <a:effectLst>
                    <a:outerShdw blurRad="38100" dist="19050" dir="2700000" algn="tl" rotWithShape="0">
                      <a:schemeClr val="dk1">
                        <a:alpha val="40000"/>
                      </a:schemeClr>
                    </a:outerShdw>
                  </a:effectLst>
                  <a:ea typeface="Calibri" panose="020F0502020204030204" pitchFamily="34" charset="0"/>
                  <a:cs typeface="Times New Roman" panose="02020603050405020304" pitchFamily="18" charset="0"/>
                </a:endParaRPr>
              </a:p>
            </p:txBody>
          </p:sp>
        </mc:Choice>
        <mc:Fallback xmlns="">
          <p:sp>
            <p:nvSpPr>
              <p:cNvPr id="3" name="Subtitle 2">
                <a:extLst>
                  <a:ext uri="{FF2B5EF4-FFF2-40B4-BE49-F238E27FC236}">
                    <a16:creationId xmlns:a16="http://schemas.microsoft.com/office/drawing/2014/main" id="{5DADA288-0591-41CE-A60B-0AC00CF37ECA}"/>
                  </a:ext>
                </a:extLst>
              </p:cNvPr>
              <p:cNvSpPr>
                <a:spLocks noGrp="1" noRot="1" noChangeAspect="1" noMove="1" noResize="1" noEditPoints="1" noAdjustHandles="1" noChangeArrowheads="1" noChangeShapeType="1" noTextEdit="1"/>
              </p:cNvSpPr>
              <p:nvPr>
                <p:ph type="subTitle" idx="1"/>
              </p:nvPr>
            </p:nvSpPr>
            <p:spPr>
              <a:xfrm>
                <a:off x="1828801" y="1417834"/>
                <a:ext cx="9890588" cy="4746660"/>
              </a:xfrm>
              <a:blipFill>
                <a:blip r:embed="rId2"/>
                <a:stretch>
                  <a:fillRect l="-925" t="-1157" r="-185"/>
                </a:stretch>
              </a:blipFill>
              <a:ln>
                <a:noFill/>
              </a:ln>
            </p:spPr>
            <p:txBody>
              <a:bodyPr/>
              <a:lstStyle/>
              <a:p>
                <a:r>
                  <a:rPr lang="en-IN">
                    <a:noFill/>
                  </a:rPr>
                  <a:t> </a:t>
                </a:r>
              </a:p>
            </p:txBody>
          </p:sp>
        </mc:Fallback>
      </mc:AlternateContent>
      <p:sp>
        <p:nvSpPr>
          <p:cNvPr id="4" name="Date Placeholder 3">
            <a:extLst>
              <a:ext uri="{FF2B5EF4-FFF2-40B4-BE49-F238E27FC236}">
                <a16:creationId xmlns:a16="http://schemas.microsoft.com/office/drawing/2014/main" id="{4915E1F9-6495-4902-8F73-B78F6E88E331}"/>
              </a:ext>
            </a:extLst>
          </p:cNvPr>
          <p:cNvSpPr>
            <a:spLocks noGrp="1"/>
          </p:cNvSpPr>
          <p:nvPr>
            <p:ph type="dt" sz="half" idx="10"/>
          </p:nvPr>
        </p:nvSpPr>
        <p:spPr/>
        <p:txBody>
          <a:bodyPr/>
          <a:lstStyle/>
          <a:p>
            <a:fld id="{D6022C3B-1D0B-41A5-95B8-BD55E859AEE8}" type="datetime1">
              <a:rPr lang="en-US" smtClean="0"/>
              <a:t>1/6/2023</a:t>
            </a:fld>
            <a:endParaRPr lang="en-US"/>
          </a:p>
        </p:txBody>
      </p:sp>
      <p:sp>
        <p:nvSpPr>
          <p:cNvPr id="5" name="Footer Placeholder 4">
            <a:extLst>
              <a:ext uri="{FF2B5EF4-FFF2-40B4-BE49-F238E27FC236}">
                <a16:creationId xmlns:a16="http://schemas.microsoft.com/office/drawing/2014/main" id="{7C5784F6-A213-42F0-B079-3D80F29425C0}"/>
              </a:ext>
            </a:extLst>
          </p:cNvPr>
          <p:cNvSpPr>
            <a:spLocks noGrp="1"/>
          </p:cNvSpPr>
          <p:nvPr>
            <p:ph type="ftr" sz="quarter" idx="11"/>
          </p:nvPr>
        </p:nvSpPr>
        <p:spPr>
          <a:xfrm>
            <a:off x="2609636" y="6356352"/>
            <a:ext cx="5416764" cy="219110"/>
          </a:xfrm>
        </p:spPr>
        <p:txBody>
          <a:bodyPr/>
          <a:lstStyle/>
          <a:p>
            <a:r>
              <a:rPr lang="en-US"/>
              <a:t>Faculty Name    Dr. Kunti Mishra         Unit Number 5</a:t>
            </a:r>
            <a:endParaRPr lang="en-US" dirty="0"/>
          </a:p>
        </p:txBody>
      </p:sp>
      <p:sp>
        <p:nvSpPr>
          <p:cNvPr id="6" name="Slide Number Placeholder 5">
            <a:extLst>
              <a:ext uri="{FF2B5EF4-FFF2-40B4-BE49-F238E27FC236}">
                <a16:creationId xmlns:a16="http://schemas.microsoft.com/office/drawing/2014/main" id="{48DC2D6A-CF14-4464-9D93-6A6FBB46B158}"/>
              </a:ext>
            </a:extLst>
          </p:cNvPr>
          <p:cNvSpPr>
            <a:spLocks noGrp="1"/>
          </p:cNvSpPr>
          <p:nvPr>
            <p:ph type="sldNum" sz="quarter" idx="12"/>
          </p:nvPr>
        </p:nvSpPr>
        <p:spPr/>
        <p:txBody>
          <a:bodyPr/>
          <a:lstStyle/>
          <a:p>
            <a:fld id="{B6F15528-21DE-4FAA-801E-634DDDAF4B2B}" type="slidenum">
              <a:rPr lang="en-US" smtClean="0"/>
              <a:pPr/>
              <a:t>124</a:t>
            </a:fld>
            <a:endParaRPr lang="en-US"/>
          </a:p>
        </p:txBody>
      </p:sp>
      <p:pic>
        <p:nvPicPr>
          <p:cNvPr id="16" name="Picture 15">
            <a:extLst>
              <a:ext uri="{FF2B5EF4-FFF2-40B4-BE49-F238E27FC236}">
                <a16:creationId xmlns:a16="http://schemas.microsoft.com/office/drawing/2014/main" id="{BD9FBC6D-341D-403F-A367-130B734607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 y="136524"/>
            <a:ext cx="1295400" cy="705957"/>
          </a:xfrm>
          <a:prstGeom prst="rect">
            <a:avLst/>
          </a:prstGeom>
        </p:spPr>
      </p:pic>
    </p:spTree>
    <p:extLst>
      <p:ext uri="{BB962C8B-B14F-4D97-AF65-F5344CB8AC3E}">
        <p14:creationId xmlns:p14="http://schemas.microsoft.com/office/powerpoint/2010/main" val="350244107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0716F2-2184-44FE-8C8F-28A45D472D6D}"/>
              </a:ext>
            </a:extLst>
          </p:cNvPr>
          <p:cNvSpPr>
            <a:spLocks noGrp="1"/>
          </p:cNvSpPr>
          <p:nvPr>
            <p:ph type="ctrTitle"/>
          </p:nvPr>
        </p:nvSpPr>
        <p:spPr>
          <a:xfrm>
            <a:off x="1828801" y="136525"/>
            <a:ext cx="9890588" cy="777876"/>
          </a:xfrm>
        </p:spPr>
        <p:style>
          <a:lnRef idx="1">
            <a:schemeClr val="accent5"/>
          </a:lnRef>
          <a:fillRef idx="2">
            <a:schemeClr val="accent5"/>
          </a:fillRef>
          <a:effectRef idx="1">
            <a:schemeClr val="accent5"/>
          </a:effectRef>
          <a:fontRef idx="minor">
            <a:schemeClr val="dk1"/>
          </a:fontRef>
        </p:style>
        <p:txBody>
          <a:bodyPr>
            <a:normAutofit/>
          </a:bodyPr>
          <a:lstStyle/>
          <a:p>
            <a:r>
              <a:rPr lang="en-US" sz="2400" b="1" dirty="0"/>
              <a:t>Number System</a:t>
            </a:r>
            <a:r>
              <a:rPr lang="en-US" sz="2400" b="1" dirty="0">
                <a:solidFill>
                  <a:prstClr val="black"/>
                </a:solidFill>
              </a:rPr>
              <a:t> (CO5)</a:t>
            </a:r>
            <a:endParaRPr lang="hi-IN" sz="2400" b="1" dirty="0"/>
          </a:p>
        </p:txBody>
      </p:sp>
      <p:sp>
        <p:nvSpPr>
          <p:cNvPr id="3" name="Subtitle 2">
            <a:extLst>
              <a:ext uri="{FF2B5EF4-FFF2-40B4-BE49-F238E27FC236}">
                <a16:creationId xmlns:a16="http://schemas.microsoft.com/office/drawing/2014/main" id="{5DADA288-0591-41CE-A60B-0AC00CF37ECA}"/>
              </a:ext>
            </a:extLst>
          </p:cNvPr>
          <p:cNvSpPr>
            <a:spLocks noGrp="1"/>
          </p:cNvSpPr>
          <p:nvPr>
            <p:ph type="subTitle" idx="1"/>
          </p:nvPr>
        </p:nvSpPr>
        <p:spPr>
          <a:xfrm>
            <a:off x="1828801" y="1463677"/>
            <a:ext cx="9890588" cy="4746660"/>
          </a:xfrm>
          <a:ln/>
        </p:spPr>
        <p:style>
          <a:lnRef idx="2">
            <a:schemeClr val="dk1"/>
          </a:lnRef>
          <a:fillRef idx="1">
            <a:schemeClr val="lt1"/>
          </a:fillRef>
          <a:effectRef idx="0">
            <a:schemeClr val="dk1"/>
          </a:effectRef>
          <a:fontRef idx="minor">
            <a:schemeClr val="dk1"/>
          </a:fontRef>
        </p:style>
        <p:txBody>
          <a:bodyPr>
            <a:normAutofit/>
          </a:bodyPr>
          <a:lstStyle/>
          <a:p>
            <a:pPr algn="l"/>
            <a:r>
              <a:rPr lang="en-US" sz="2200" i="0" dirty="0">
                <a:ln w="0"/>
                <a:solidFill>
                  <a:schemeClr val="tx1"/>
                </a:solidFill>
                <a:effectLst>
                  <a:outerShdw blurRad="38100" dist="19050" dir="2700000" algn="tl" rotWithShape="0">
                    <a:schemeClr val="dk1">
                      <a:alpha val="40000"/>
                    </a:schemeClr>
                  </a:outerShdw>
                </a:effectLst>
              </a:rPr>
              <a:t> Q9. Find the largest number of 4-digits divisible by 12, 15 and 18.</a:t>
            </a:r>
            <a:br>
              <a:rPr lang="en-US" sz="2200" dirty="0">
                <a:ln w="0"/>
                <a:solidFill>
                  <a:schemeClr val="tx1"/>
                </a:solidFill>
                <a:effectLst>
                  <a:outerShdw blurRad="38100" dist="19050" dir="2700000" algn="tl" rotWithShape="0">
                    <a:schemeClr val="dk1">
                      <a:alpha val="40000"/>
                    </a:schemeClr>
                  </a:outerShdw>
                </a:effectLst>
              </a:rPr>
            </a:br>
            <a:r>
              <a:rPr lang="en-US" sz="2200" i="0" dirty="0">
                <a:ln w="0"/>
                <a:solidFill>
                  <a:schemeClr val="tx1"/>
                </a:solidFill>
                <a:effectLst>
                  <a:outerShdw blurRad="38100" dist="19050" dir="2700000" algn="tl" rotWithShape="0">
                    <a:schemeClr val="dk1">
                      <a:alpha val="40000"/>
                    </a:schemeClr>
                  </a:outerShdw>
                </a:effectLst>
              </a:rPr>
              <a:t>a. 9900</a:t>
            </a:r>
            <a:br>
              <a:rPr lang="en-US" sz="2200" dirty="0">
                <a:ln w="0"/>
                <a:solidFill>
                  <a:schemeClr val="tx1"/>
                </a:solidFill>
                <a:effectLst>
                  <a:outerShdw blurRad="38100" dist="19050" dir="2700000" algn="tl" rotWithShape="0">
                    <a:schemeClr val="dk1">
                      <a:alpha val="40000"/>
                    </a:schemeClr>
                  </a:outerShdw>
                </a:effectLst>
              </a:rPr>
            </a:br>
            <a:r>
              <a:rPr lang="en-US" sz="2200" i="0" dirty="0">
                <a:ln w="0"/>
                <a:solidFill>
                  <a:schemeClr val="tx1"/>
                </a:solidFill>
                <a:effectLst>
                  <a:outerShdw blurRad="38100" dist="19050" dir="2700000" algn="tl" rotWithShape="0">
                    <a:schemeClr val="dk1">
                      <a:alpha val="40000"/>
                    </a:schemeClr>
                  </a:outerShdw>
                </a:effectLst>
              </a:rPr>
              <a:t>b. 9750</a:t>
            </a:r>
            <a:br>
              <a:rPr lang="en-US" sz="2200" dirty="0">
                <a:ln w="0"/>
                <a:solidFill>
                  <a:schemeClr val="tx1"/>
                </a:solidFill>
                <a:effectLst>
                  <a:outerShdw blurRad="38100" dist="19050" dir="2700000" algn="tl" rotWithShape="0">
                    <a:schemeClr val="dk1">
                      <a:alpha val="40000"/>
                    </a:schemeClr>
                  </a:outerShdw>
                </a:effectLst>
              </a:rPr>
            </a:br>
            <a:r>
              <a:rPr lang="en-US" sz="2200" i="0" dirty="0">
                <a:ln w="0"/>
                <a:solidFill>
                  <a:schemeClr val="tx1"/>
                </a:solidFill>
                <a:effectLst>
                  <a:outerShdw blurRad="38100" dist="19050" dir="2700000" algn="tl" rotWithShape="0">
                    <a:schemeClr val="dk1">
                      <a:alpha val="40000"/>
                    </a:schemeClr>
                  </a:outerShdw>
                </a:effectLst>
              </a:rPr>
              <a:t>c. 9450</a:t>
            </a:r>
            <a:br>
              <a:rPr lang="en-US" sz="2200" dirty="0">
                <a:ln w="0"/>
                <a:solidFill>
                  <a:schemeClr val="tx1"/>
                </a:solidFill>
                <a:effectLst>
                  <a:outerShdw blurRad="38100" dist="19050" dir="2700000" algn="tl" rotWithShape="0">
                    <a:schemeClr val="dk1">
                      <a:alpha val="40000"/>
                    </a:schemeClr>
                  </a:outerShdw>
                </a:effectLst>
              </a:rPr>
            </a:br>
            <a:r>
              <a:rPr lang="en-US" sz="2200" i="0" dirty="0">
                <a:ln w="0"/>
                <a:solidFill>
                  <a:schemeClr val="tx1"/>
                </a:solidFill>
                <a:effectLst>
                  <a:outerShdw blurRad="38100" dist="19050" dir="2700000" algn="tl" rotWithShape="0">
                    <a:schemeClr val="dk1">
                      <a:alpha val="40000"/>
                    </a:schemeClr>
                  </a:outerShdw>
                </a:effectLst>
              </a:rPr>
              <a:t>d. 9000</a:t>
            </a:r>
          </a:p>
          <a:p>
            <a:pPr algn="l"/>
            <a:r>
              <a:rPr lang="en-US" sz="2200" dirty="0">
                <a:ln w="0"/>
                <a:solidFill>
                  <a:schemeClr val="tx1"/>
                </a:solidFill>
                <a:effectLst>
                  <a:outerShdw blurRad="38100" dist="19050" dir="2700000" algn="tl" rotWithShape="0">
                    <a:schemeClr val="dk1">
                      <a:alpha val="40000"/>
                    </a:schemeClr>
                  </a:outerShdw>
                </a:effectLst>
                <a:ea typeface="Calibri" panose="020F0502020204030204" pitchFamily="34" charset="0"/>
                <a:cs typeface="Calibri" panose="020F0502020204030204" pitchFamily="34" charset="0"/>
              </a:rPr>
              <a:t>Sol: </a:t>
            </a:r>
            <a:r>
              <a:rPr lang="en-US" sz="2200" i="0" dirty="0">
                <a:ln w="0"/>
                <a:solidFill>
                  <a:schemeClr val="tx1"/>
                </a:solidFill>
                <a:effectLst>
                  <a:outerShdw blurRad="38100" dist="19050" dir="2700000" algn="tl" rotWithShape="0">
                    <a:schemeClr val="dk1">
                      <a:alpha val="40000"/>
                    </a:schemeClr>
                  </a:outerShdw>
                </a:effectLst>
              </a:rPr>
              <a:t>L.C.M. of 12, 15 and 18</a:t>
            </a:r>
            <a:br>
              <a:rPr lang="en-US" sz="2200" dirty="0">
                <a:ln w="0"/>
                <a:solidFill>
                  <a:schemeClr val="tx1"/>
                </a:solidFill>
                <a:effectLst>
                  <a:outerShdw blurRad="38100" dist="19050" dir="2700000" algn="tl" rotWithShape="0">
                    <a:schemeClr val="dk1">
                      <a:alpha val="40000"/>
                    </a:schemeClr>
                  </a:outerShdw>
                </a:effectLst>
              </a:rPr>
            </a:br>
            <a:r>
              <a:rPr lang="en-US" sz="2200" i="0" dirty="0">
                <a:ln w="0"/>
                <a:solidFill>
                  <a:schemeClr val="tx1"/>
                </a:solidFill>
                <a:effectLst>
                  <a:outerShdw blurRad="38100" dist="19050" dir="2700000" algn="tl" rotWithShape="0">
                    <a:schemeClr val="dk1">
                      <a:alpha val="40000"/>
                    </a:schemeClr>
                  </a:outerShdw>
                </a:effectLst>
              </a:rPr>
              <a:t>12 = 2 × 2 × 3</a:t>
            </a:r>
            <a:br>
              <a:rPr lang="en-US" sz="2200" dirty="0">
                <a:ln w="0"/>
                <a:solidFill>
                  <a:schemeClr val="tx1"/>
                </a:solidFill>
                <a:effectLst>
                  <a:outerShdw blurRad="38100" dist="19050" dir="2700000" algn="tl" rotWithShape="0">
                    <a:schemeClr val="dk1">
                      <a:alpha val="40000"/>
                    </a:schemeClr>
                  </a:outerShdw>
                </a:effectLst>
              </a:rPr>
            </a:br>
            <a:r>
              <a:rPr lang="en-US" sz="2200" i="0" dirty="0">
                <a:ln w="0"/>
                <a:solidFill>
                  <a:schemeClr val="tx1"/>
                </a:solidFill>
                <a:effectLst>
                  <a:outerShdw blurRad="38100" dist="19050" dir="2700000" algn="tl" rotWithShape="0">
                    <a:schemeClr val="dk1">
                      <a:alpha val="40000"/>
                    </a:schemeClr>
                  </a:outerShdw>
                </a:effectLst>
              </a:rPr>
              <a:t>15 =5 × 3</a:t>
            </a:r>
            <a:br>
              <a:rPr lang="en-US" sz="2200" dirty="0">
                <a:ln w="0"/>
                <a:solidFill>
                  <a:schemeClr val="tx1"/>
                </a:solidFill>
                <a:effectLst>
                  <a:outerShdw blurRad="38100" dist="19050" dir="2700000" algn="tl" rotWithShape="0">
                    <a:schemeClr val="dk1">
                      <a:alpha val="40000"/>
                    </a:schemeClr>
                  </a:outerShdw>
                </a:effectLst>
              </a:rPr>
            </a:br>
            <a:r>
              <a:rPr lang="en-US" sz="2200" i="0" dirty="0">
                <a:ln w="0"/>
                <a:solidFill>
                  <a:schemeClr val="tx1"/>
                </a:solidFill>
                <a:effectLst>
                  <a:outerShdw blurRad="38100" dist="19050" dir="2700000" algn="tl" rotWithShape="0">
                    <a:schemeClr val="dk1">
                      <a:alpha val="40000"/>
                    </a:schemeClr>
                  </a:outerShdw>
                </a:effectLst>
              </a:rPr>
              <a:t>18 = 2 × 3 × 3</a:t>
            </a:r>
            <a:br>
              <a:rPr lang="en-US" sz="2200" dirty="0">
                <a:ln w="0"/>
                <a:solidFill>
                  <a:schemeClr val="tx1"/>
                </a:solidFill>
                <a:effectLst>
                  <a:outerShdw blurRad="38100" dist="19050" dir="2700000" algn="tl" rotWithShape="0">
                    <a:schemeClr val="dk1">
                      <a:alpha val="40000"/>
                    </a:schemeClr>
                  </a:outerShdw>
                </a:effectLst>
              </a:rPr>
            </a:br>
            <a:r>
              <a:rPr lang="en-US" sz="2200" i="0" dirty="0">
                <a:ln w="0"/>
                <a:solidFill>
                  <a:schemeClr val="tx1"/>
                </a:solidFill>
                <a:effectLst>
                  <a:outerShdw blurRad="38100" dist="19050" dir="2700000" algn="tl" rotWithShape="0">
                    <a:schemeClr val="dk1">
                      <a:alpha val="40000"/>
                    </a:schemeClr>
                  </a:outerShdw>
                </a:effectLst>
              </a:rPr>
              <a:t>L.C.M. = 180</a:t>
            </a:r>
            <a:br>
              <a:rPr lang="en-US" sz="2200" dirty="0">
                <a:ln w="0"/>
                <a:solidFill>
                  <a:schemeClr val="tx1"/>
                </a:solidFill>
                <a:effectLst>
                  <a:outerShdw blurRad="38100" dist="19050" dir="2700000" algn="tl" rotWithShape="0">
                    <a:schemeClr val="dk1">
                      <a:alpha val="40000"/>
                    </a:schemeClr>
                  </a:outerShdw>
                </a:effectLst>
              </a:rPr>
            </a:br>
            <a:r>
              <a:rPr lang="en-US" sz="2200" i="0" dirty="0">
                <a:ln w="0"/>
                <a:solidFill>
                  <a:schemeClr val="tx1"/>
                </a:solidFill>
                <a:effectLst>
                  <a:outerShdw blurRad="38100" dist="19050" dir="2700000" algn="tl" rotWithShape="0">
                    <a:schemeClr val="dk1">
                      <a:alpha val="40000"/>
                    </a:schemeClr>
                  </a:outerShdw>
                </a:effectLst>
              </a:rPr>
              <a:t>Now divide 9999 by 180, we get remainder as 99</a:t>
            </a:r>
            <a:br>
              <a:rPr lang="en-US" sz="2200" dirty="0">
                <a:ln w="0"/>
                <a:solidFill>
                  <a:schemeClr val="tx1"/>
                </a:solidFill>
                <a:effectLst>
                  <a:outerShdw blurRad="38100" dist="19050" dir="2700000" algn="tl" rotWithShape="0">
                    <a:schemeClr val="dk1">
                      <a:alpha val="40000"/>
                    </a:schemeClr>
                  </a:outerShdw>
                </a:effectLst>
              </a:rPr>
            </a:br>
            <a:r>
              <a:rPr lang="en-US" sz="2200" i="0" dirty="0">
                <a:ln w="0"/>
                <a:solidFill>
                  <a:schemeClr val="tx1"/>
                </a:solidFill>
                <a:effectLst>
                  <a:outerShdw blurRad="38100" dist="19050" dir="2700000" algn="tl" rotWithShape="0">
                    <a:schemeClr val="dk1">
                      <a:alpha val="40000"/>
                    </a:schemeClr>
                  </a:outerShdw>
                </a:effectLst>
              </a:rPr>
              <a:t>The required largest number = (9999 – 99) =9900</a:t>
            </a:r>
            <a:br>
              <a:rPr lang="en-US" sz="2200" dirty="0">
                <a:ln w="0"/>
                <a:solidFill>
                  <a:schemeClr val="tx1"/>
                </a:solidFill>
                <a:effectLst>
                  <a:outerShdw blurRad="38100" dist="19050" dir="2700000" algn="tl" rotWithShape="0">
                    <a:schemeClr val="dk1">
                      <a:alpha val="40000"/>
                    </a:schemeClr>
                  </a:outerShdw>
                </a:effectLst>
              </a:rPr>
            </a:br>
            <a:r>
              <a:rPr lang="en-US" sz="2200" i="0" dirty="0">
                <a:ln w="0"/>
                <a:solidFill>
                  <a:schemeClr val="tx1"/>
                </a:solidFill>
                <a:effectLst>
                  <a:outerShdw blurRad="38100" dist="19050" dir="2700000" algn="tl" rotWithShape="0">
                    <a:schemeClr val="dk1">
                      <a:alpha val="40000"/>
                    </a:schemeClr>
                  </a:outerShdw>
                </a:effectLst>
              </a:rPr>
              <a:t>Number 9900 is exactly divisible by 180.</a:t>
            </a:r>
            <a:endParaRPr lang="hi-IN" sz="2200" dirty="0">
              <a:ln w="0"/>
              <a:solidFill>
                <a:schemeClr val="tx1"/>
              </a:solidFill>
              <a:effectLst>
                <a:outerShdw blurRad="38100" dist="19050" dir="2700000" algn="tl" rotWithShape="0">
                  <a:schemeClr val="dk1">
                    <a:alpha val="40000"/>
                  </a:schemeClr>
                </a:outerShdw>
              </a:effectLst>
              <a:ea typeface="Calibri" panose="020F0502020204030204" pitchFamily="34" charset="0"/>
              <a:cs typeface="Times New Roman" panose="02020603050405020304" pitchFamily="18" charset="0"/>
            </a:endParaRPr>
          </a:p>
        </p:txBody>
      </p:sp>
      <p:sp>
        <p:nvSpPr>
          <p:cNvPr id="4" name="Date Placeholder 3">
            <a:extLst>
              <a:ext uri="{FF2B5EF4-FFF2-40B4-BE49-F238E27FC236}">
                <a16:creationId xmlns:a16="http://schemas.microsoft.com/office/drawing/2014/main" id="{4915E1F9-6495-4902-8F73-B78F6E88E331}"/>
              </a:ext>
            </a:extLst>
          </p:cNvPr>
          <p:cNvSpPr>
            <a:spLocks noGrp="1"/>
          </p:cNvSpPr>
          <p:nvPr>
            <p:ph type="dt" sz="half" idx="10"/>
          </p:nvPr>
        </p:nvSpPr>
        <p:spPr/>
        <p:txBody>
          <a:bodyPr/>
          <a:lstStyle/>
          <a:p>
            <a:fld id="{EE9EBD22-17EB-4562-AF4D-82734E9A3150}" type="datetime1">
              <a:rPr lang="en-US" smtClean="0"/>
              <a:t>1/6/2023</a:t>
            </a:fld>
            <a:endParaRPr lang="en-US"/>
          </a:p>
        </p:txBody>
      </p:sp>
      <p:sp>
        <p:nvSpPr>
          <p:cNvPr id="5" name="Footer Placeholder 4">
            <a:extLst>
              <a:ext uri="{FF2B5EF4-FFF2-40B4-BE49-F238E27FC236}">
                <a16:creationId xmlns:a16="http://schemas.microsoft.com/office/drawing/2014/main" id="{7C5784F6-A213-42F0-B079-3D80F29425C0}"/>
              </a:ext>
            </a:extLst>
          </p:cNvPr>
          <p:cNvSpPr>
            <a:spLocks noGrp="1"/>
          </p:cNvSpPr>
          <p:nvPr>
            <p:ph type="ftr" sz="quarter" idx="11"/>
          </p:nvPr>
        </p:nvSpPr>
        <p:spPr>
          <a:xfrm>
            <a:off x="2609636" y="6356352"/>
            <a:ext cx="5416764" cy="219110"/>
          </a:xfrm>
        </p:spPr>
        <p:txBody>
          <a:bodyPr/>
          <a:lstStyle/>
          <a:p>
            <a:r>
              <a:rPr lang="en-US"/>
              <a:t>Faculty Name    Dr. Kunti Mishra         Unit Number 5</a:t>
            </a:r>
            <a:endParaRPr lang="en-US" dirty="0"/>
          </a:p>
        </p:txBody>
      </p:sp>
      <p:sp>
        <p:nvSpPr>
          <p:cNvPr id="6" name="Slide Number Placeholder 5">
            <a:extLst>
              <a:ext uri="{FF2B5EF4-FFF2-40B4-BE49-F238E27FC236}">
                <a16:creationId xmlns:a16="http://schemas.microsoft.com/office/drawing/2014/main" id="{48DC2D6A-CF14-4464-9D93-6A6FBB46B158}"/>
              </a:ext>
            </a:extLst>
          </p:cNvPr>
          <p:cNvSpPr>
            <a:spLocks noGrp="1"/>
          </p:cNvSpPr>
          <p:nvPr>
            <p:ph type="sldNum" sz="quarter" idx="12"/>
          </p:nvPr>
        </p:nvSpPr>
        <p:spPr/>
        <p:txBody>
          <a:bodyPr/>
          <a:lstStyle/>
          <a:p>
            <a:fld id="{B6F15528-21DE-4FAA-801E-634DDDAF4B2B}" type="slidenum">
              <a:rPr lang="en-US" smtClean="0"/>
              <a:pPr/>
              <a:t>125</a:t>
            </a:fld>
            <a:endParaRPr lang="en-US"/>
          </a:p>
        </p:txBody>
      </p:sp>
      <p:pic>
        <p:nvPicPr>
          <p:cNvPr id="16" name="Picture 15">
            <a:extLst>
              <a:ext uri="{FF2B5EF4-FFF2-40B4-BE49-F238E27FC236}">
                <a16:creationId xmlns:a16="http://schemas.microsoft.com/office/drawing/2014/main" id="{BD9FBC6D-341D-403F-A367-130B734607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 y="136524"/>
            <a:ext cx="1295400" cy="705957"/>
          </a:xfrm>
          <a:prstGeom prst="rect">
            <a:avLst/>
          </a:prstGeom>
        </p:spPr>
      </p:pic>
    </p:spTree>
    <p:extLst>
      <p:ext uri="{BB962C8B-B14F-4D97-AF65-F5344CB8AC3E}">
        <p14:creationId xmlns:p14="http://schemas.microsoft.com/office/powerpoint/2010/main" val="47149805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057400" y="1143001"/>
            <a:ext cx="8229600" cy="4525963"/>
          </a:xfrm>
        </p:spPr>
        <p:txBody>
          <a:bodyPr>
            <a:normAutofit/>
          </a:bodyPr>
          <a:lstStyle/>
          <a:p>
            <a:pPr>
              <a:buFont typeface="Wingdings" pitchFamily="2" charset="2"/>
              <a:buChar char="ü"/>
            </a:pPr>
            <a:r>
              <a:rPr lang="en-US" sz="2200" dirty="0"/>
              <a:t>Number System</a:t>
            </a:r>
          </a:p>
          <a:p>
            <a:pPr>
              <a:buFont typeface="Wingdings" pitchFamily="2" charset="2"/>
              <a:buChar char="ü"/>
            </a:pPr>
            <a:endParaRPr lang="en-US" sz="2200" dirty="0"/>
          </a:p>
          <a:p>
            <a:pPr>
              <a:buFont typeface="Wingdings" pitchFamily="2" charset="2"/>
              <a:buChar char="ü"/>
            </a:pPr>
            <a:endParaRPr lang="en-US" sz="2200" dirty="0"/>
          </a:p>
          <a:p>
            <a:pPr>
              <a:buFont typeface="Wingdings" pitchFamily="2" charset="2"/>
              <a:buChar char="ü"/>
            </a:pPr>
            <a:endParaRPr lang="en-US" sz="2200" dirty="0"/>
          </a:p>
        </p:txBody>
      </p:sp>
      <p:sp>
        <p:nvSpPr>
          <p:cNvPr id="4" name="Date Placeholder 3"/>
          <p:cNvSpPr>
            <a:spLocks noGrp="1"/>
          </p:cNvSpPr>
          <p:nvPr>
            <p:ph type="dt" sz="half" idx="10"/>
          </p:nvPr>
        </p:nvSpPr>
        <p:spPr/>
        <p:txBody>
          <a:bodyPr/>
          <a:lstStyle/>
          <a:p>
            <a:fld id="{4A53767F-E364-498A-A7C1-1F0E95141C81}" type="datetime1">
              <a:rPr lang="en-US" smtClean="0"/>
              <a:t>1/6/2023</a:t>
            </a:fld>
            <a:endParaRPr lang="en-US"/>
          </a:p>
        </p:txBody>
      </p:sp>
      <p:sp>
        <p:nvSpPr>
          <p:cNvPr id="5" name="Footer Placeholder 4"/>
          <p:cNvSpPr>
            <a:spLocks noGrp="1"/>
          </p:cNvSpPr>
          <p:nvPr>
            <p:ph type="ftr" sz="quarter" idx="11"/>
          </p:nvPr>
        </p:nvSpPr>
        <p:spPr>
          <a:xfrm>
            <a:off x="4038600" y="6356351"/>
            <a:ext cx="5029200" cy="365125"/>
          </a:xfrm>
        </p:spPr>
        <p:txBody>
          <a:bodyPr/>
          <a:lstStyle/>
          <a:p>
            <a:r>
              <a:rPr lang="en-US"/>
              <a:t>Faculty Name    Dr. Kunti Mishra         Unit Number 5</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126</a:t>
            </a:fld>
            <a:endParaRPr lang="en-US"/>
          </a:p>
        </p:txBody>
      </p:sp>
      <p:sp>
        <p:nvSpPr>
          <p:cNvPr id="7" name="Title 1"/>
          <p:cNvSpPr txBox="1">
            <a:spLocks/>
          </p:cNvSpPr>
          <p:nvPr/>
        </p:nvSpPr>
        <p:spPr>
          <a:xfrm>
            <a:off x="2895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400" b="1" dirty="0"/>
              <a:t>Recap(CO5)</a:t>
            </a:r>
          </a:p>
        </p:txBody>
      </p:sp>
      <p:pic>
        <p:nvPicPr>
          <p:cNvPr id="9" name="Picture 8">
            <a:extLst>
              <a:ext uri="{FF2B5EF4-FFF2-40B4-BE49-F238E27FC236}">
                <a16:creationId xmlns:a16="http://schemas.microsoft.com/office/drawing/2014/main" id="{A1099710-2741-4C18-B9A6-189F1EC6F2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131852"/>
            <a:ext cx="1295400" cy="549276"/>
          </a:xfrm>
          <a:prstGeom prst="rect">
            <a:avLst/>
          </a:prstGeom>
        </p:spPr>
      </p:pic>
    </p:spTree>
    <p:extLst>
      <p:ext uri="{BB962C8B-B14F-4D97-AF65-F5344CB8AC3E}">
        <p14:creationId xmlns:p14="http://schemas.microsoft.com/office/powerpoint/2010/main" val="180505297"/>
      </p:ext>
    </p:extLst>
  </p:cSld>
  <p:clrMapOvr>
    <a:masterClrMapping/>
  </p:clrMapOvr>
  <p:transition spd="slow">
    <p:push dir="u"/>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057400" y="1143001"/>
            <a:ext cx="8229600" cy="4525963"/>
          </a:xfrm>
        </p:spPr>
        <p:txBody>
          <a:bodyPr>
            <a:normAutofit/>
          </a:bodyPr>
          <a:lstStyle/>
          <a:p>
            <a:r>
              <a:rPr lang="en-US" sz="2200" dirty="0"/>
              <a:t>Understand the concept of arrangement &amp; Combination by permutation &amp; combination. </a:t>
            </a:r>
          </a:p>
          <a:p>
            <a:r>
              <a:rPr lang="en-US" sz="2200" dirty="0"/>
              <a:t>Understand the concept of basic probability.</a:t>
            </a:r>
          </a:p>
        </p:txBody>
      </p:sp>
      <p:sp>
        <p:nvSpPr>
          <p:cNvPr id="4" name="Date Placeholder 3"/>
          <p:cNvSpPr>
            <a:spLocks noGrp="1"/>
          </p:cNvSpPr>
          <p:nvPr>
            <p:ph type="dt" sz="half" idx="10"/>
          </p:nvPr>
        </p:nvSpPr>
        <p:spPr/>
        <p:txBody>
          <a:bodyPr/>
          <a:lstStyle/>
          <a:p>
            <a:fld id="{FD7CC3AD-1433-4868-802D-A97B8DDCE6B7}" type="datetime1">
              <a:rPr lang="en-US" smtClean="0"/>
              <a:t>1/6/2023</a:t>
            </a:fld>
            <a:endParaRPr lang="en-US"/>
          </a:p>
        </p:txBody>
      </p:sp>
      <p:sp>
        <p:nvSpPr>
          <p:cNvPr id="5" name="Footer Placeholder 4"/>
          <p:cNvSpPr>
            <a:spLocks noGrp="1"/>
          </p:cNvSpPr>
          <p:nvPr>
            <p:ph type="ftr" sz="quarter" idx="11"/>
          </p:nvPr>
        </p:nvSpPr>
        <p:spPr>
          <a:xfrm>
            <a:off x="4038600" y="6356351"/>
            <a:ext cx="5029200" cy="365125"/>
          </a:xfrm>
        </p:spPr>
        <p:txBody>
          <a:bodyPr/>
          <a:lstStyle/>
          <a:p>
            <a:r>
              <a:rPr lang="en-US"/>
              <a:t>Faculty Name    Dr. Kunti Mishra         Unit Number 5</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127</a:t>
            </a:fld>
            <a:endParaRPr lang="en-US"/>
          </a:p>
        </p:txBody>
      </p:sp>
      <p:sp>
        <p:nvSpPr>
          <p:cNvPr id="9" name="Title 1"/>
          <p:cNvSpPr txBox="1">
            <a:spLocks/>
          </p:cNvSpPr>
          <p:nvPr/>
        </p:nvSpPr>
        <p:spPr>
          <a:xfrm>
            <a:off x="2895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b="1" dirty="0"/>
              <a:t>Topic objective (CO5)</a:t>
            </a:r>
          </a:p>
        </p:txBody>
      </p:sp>
      <p:pic>
        <p:nvPicPr>
          <p:cNvPr id="10" name="Picture 9">
            <a:extLst>
              <a:ext uri="{FF2B5EF4-FFF2-40B4-BE49-F238E27FC236}">
                <a16:creationId xmlns:a16="http://schemas.microsoft.com/office/drawing/2014/main" id="{8513126B-3EB0-4B9F-B90E-1722DCBA8F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115977"/>
            <a:ext cx="1295400" cy="549276"/>
          </a:xfrm>
          <a:prstGeom prst="rect">
            <a:avLst/>
          </a:prstGeom>
        </p:spPr>
      </p:pic>
    </p:spTree>
    <p:extLst>
      <p:ext uri="{BB962C8B-B14F-4D97-AF65-F5344CB8AC3E}">
        <p14:creationId xmlns:p14="http://schemas.microsoft.com/office/powerpoint/2010/main" val="285405784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0716F2-2184-44FE-8C8F-28A45D472D6D}"/>
              </a:ext>
            </a:extLst>
          </p:cNvPr>
          <p:cNvSpPr>
            <a:spLocks noGrp="1"/>
          </p:cNvSpPr>
          <p:nvPr>
            <p:ph type="ctrTitle"/>
          </p:nvPr>
        </p:nvSpPr>
        <p:spPr>
          <a:xfrm>
            <a:off x="1828801" y="136525"/>
            <a:ext cx="9890588" cy="777876"/>
          </a:xfrm>
        </p:spPr>
        <p:style>
          <a:lnRef idx="1">
            <a:schemeClr val="accent5"/>
          </a:lnRef>
          <a:fillRef idx="2">
            <a:schemeClr val="accent5"/>
          </a:fillRef>
          <a:effectRef idx="1">
            <a:schemeClr val="accent5"/>
          </a:effectRef>
          <a:fontRef idx="minor">
            <a:schemeClr val="dk1"/>
          </a:fontRef>
        </p:style>
        <p:txBody>
          <a:bodyPr>
            <a:normAutofit/>
          </a:bodyPr>
          <a:lstStyle/>
          <a:p>
            <a:r>
              <a:rPr lang="en-US" sz="2400" b="1" dirty="0"/>
              <a:t>Permutation &amp; Combination</a:t>
            </a:r>
            <a:r>
              <a:rPr lang="en-US" sz="2400" b="1" dirty="0">
                <a:solidFill>
                  <a:prstClr val="black"/>
                </a:solidFill>
              </a:rPr>
              <a:t> (CO5)</a:t>
            </a:r>
            <a:endParaRPr lang="hi-IN" sz="2400" b="1" dirty="0"/>
          </a:p>
        </p:txBody>
      </p:sp>
      <mc:AlternateContent xmlns:mc="http://schemas.openxmlformats.org/markup-compatibility/2006" xmlns:a14="http://schemas.microsoft.com/office/drawing/2010/main">
        <mc:Choice Requires="a14">
          <p:sp>
            <p:nvSpPr>
              <p:cNvPr id="3" name="Subtitle 2">
                <a:extLst>
                  <a:ext uri="{FF2B5EF4-FFF2-40B4-BE49-F238E27FC236}">
                    <a16:creationId xmlns:a16="http://schemas.microsoft.com/office/drawing/2014/main" id="{5DADA288-0591-41CE-A60B-0AC00CF37ECA}"/>
                  </a:ext>
                </a:extLst>
              </p:cNvPr>
              <p:cNvSpPr>
                <a:spLocks noGrp="1"/>
              </p:cNvSpPr>
              <p:nvPr>
                <p:ph type="subTitle" idx="1"/>
              </p:nvPr>
            </p:nvSpPr>
            <p:spPr>
              <a:xfrm>
                <a:off x="1828800" y="1417834"/>
                <a:ext cx="9890588" cy="4746660"/>
              </a:xfrm>
              <a:ln>
                <a:noFill/>
              </a:ln>
            </p:spPr>
            <p:style>
              <a:lnRef idx="2">
                <a:schemeClr val="accent1"/>
              </a:lnRef>
              <a:fillRef idx="1">
                <a:schemeClr val="lt1"/>
              </a:fillRef>
              <a:effectRef idx="0">
                <a:schemeClr val="accent1"/>
              </a:effectRef>
              <a:fontRef idx="minor">
                <a:schemeClr val="dk1"/>
              </a:fontRef>
            </p:style>
            <p:txBody>
              <a:bodyPr>
                <a:normAutofit/>
              </a:bodyPr>
              <a:lstStyle/>
              <a:p>
                <a:pPr marL="171450" indent="-171450" algn="l">
                  <a:buFont typeface="Arial" panose="020B0604020202020204" pitchFamily="34" charset="0"/>
                  <a:buChar char="•"/>
                </a:pPr>
                <a:r>
                  <a:rPr lang="en-US" sz="2200" i="0" dirty="0">
                    <a:ln w="0"/>
                    <a:solidFill>
                      <a:schemeClr val="tx1"/>
                    </a:solidFill>
                    <a:effectLst>
                      <a:outerShdw blurRad="38100" dist="19050" dir="2700000" algn="tl" rotWithShape="0">
                        <a:schemeClr val="dk1">
                          <a:alpha val="40000"/>
                        </a:schemeClr>
                      </a:outerShdw>
                    </a:effectLst>
                  </a:rPr>
                  <a:t>In mathematics, permutation relates to the act of arranging all the members of a set into some sequence or order.</a:t>
                </a:r>
              </a:p>
              <a:p>
                <a:pPr marL="171450" indent="-171450" algn="just">
                  <a:buFont typeface="Arial" panose="020B0604020202020204" pitchFamily="34" charset="0"/>
                  <a:buChar char="•"/>
                </a:pPr>
                <a:r>
                  <a:rPr lang="en-US" sz="2200" dirty="0">
                    <a:ln w="0"/>
                    <a:solidFill>
                      <a:schemeClr val="tx1"/>
                    </a:solidFill>
                    <a:effectLst>
                      <a:outerShdw blurRad="38100" dist="19050" dir="2700000" algn="tl" rotWithShape="0">
                        <a:schemeClr val="dk1">
                          <a:alpha val="40000"/>
                        </a:schemeClr>
                      </a:outerShdw>
                    </a:effectLst>
                  </a:rPr>
                  <a:t>C</a:t>
                </a:r>
                <a:r>
                  <a:rPr lang="en-US" sz="2200" i="0" dirty="0">
                    <a:ln w="0"/>
                    <a:solidFill>
                      <a:schemeClr val="tx1"/>
                    </a:solidFill>
                    <a:effectLst>
                      <a:outerShdw blurRad="38100" dist="19050" dir="2700000" algn="tl" rotWithShape="0">
                        <a:schemeClr val="dk1">
                          <a:alpha val="40000"/>
                        </a:schemeClr>
                      </a:outerShdw>
                    </a:effectLst>
                  </a:rPr>
                  <a:t>ombination is a way of selecting items from a collection, such that (unlike permutations) the order of selection does not matter. </a:t>
                </a:r>
              </a:p>
              <a:p>
                <a:pPr marL="171450" indent="-171450" algn="just">
                  <a:buFont typeface="Arial" panose="020B0604020202020204" pitchFamily="34" charset="0"/>
                  <a:buChar char="•"/>
                </a:pPr>
                <a:r>
                  <a:rPr lang="en-US" sz="2200" i="0" dirty="0">
                    <a:ln w="0"/>
                    <a:solidFill>
                      <a:schemeClr val="tx1"/>
                    </a:solidFill>
                    <a:effectLst>
                      <a:outerShdw blurRad="38100" dist="19050" dir="2700000" algn="tl" rotWithShape="0">
                        <a:schemeClr val="dk1">
                          <a:alpha val="40000"/>
                        </a:schemeClr>
                      </a:outerShdw>
                    </a:effectLst>
                  </a:rPr>
                  <a:t>A permutation is the choice of r things from a set of n things without replacement and where the order matters.</a:t>
                </a:r>
              </a:p>
              <a:p>
                <a:pPr algn="just"/>
                <a:r>
                  <a:rPr lang="en-IN" sz="2200" dirty="0">
                    <a:ln w="0"/>
                    <a:solidFill>
                      <a:schemeClr val="tx1"/>
                    </a:solidFill>
                    <a:effectLst>
                      <a:outerShdw blurRad="38100" dist="19050" dir="2700000" algn="tl" rotWithShape="0">
                        <a:schemeClr val="dk1">
                          <a:alpha val="40000"/>
                        </a:schemeClr>
                      </a:outerShdw>
                    </a:effectLst>
                  </a:rPr>
                  <a:t>   </a:t>
                </a:r>
                <a14:m>
                  <m:oMath xmlns:m="http://schemas.openxmlformats.org/officeDocument/2006/math">
                    <m:sPre>
                      <m:sPrePr>
                        <m:ctrlPr>
                          <a:rPr lang="en-IN" sz="220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ctrlPr>
                      </m:sPrePr>
                      <m:sub>
                        <m:r>
                          <a:rPr lang="hi-IN" sz="220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 </m:t>
                        </m:r>
                      </m:sub>
                      <m:sup>
                        <m:r>
                          <a:rPr lang="hi-IN" sz="220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𝒏</m:t>
                        </m:r>
                      </m:sup>
                      <m:e>
                        <m:sSub>
                          <m:sSubPr>
                            <m:ctrlPr>
                              <a:rPr lang="hi-IN" sz="220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ctrlPr>
                          </m:sSubPr>
                          <m:e>
                            <m:r>
                              <a:rPr lang="hi-IN" sz="220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𝑷</m:t>
                            </m:r>
                          </m:e>
                          <m:sub>
                            <m:r>
                              <a:rPr lang="hi-IN" sz="220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𝒓</m:t>
                            </m:r>
                          </m:sub>
                        </m:sSub>
                        <m:r>
                          <a:rPr lang="hi-IN" sz="220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m:t>
                        </m:r>
                        <m:f>
                          <m:fPr>
                            <m:ctrlPr>
                              <a:rPr lang="hi-IN" sz="220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ctrlPr>
                          </m:fPr>
                          <m:num>
                            <m:r>
                              <a:rPr lang="hi-IN" sz="220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𝒏</m:t>
                            </m:r>
                            <m:r>
                              <a:rPr lang="hi-IN" sz="220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m:t>!</m:t>
                            </m:r>
                          </m:num>
                          <m:den>
                            <m:d>
                              <m:dPr>
                                <m:ctrlPr>
                                  <a:rPr lang="hi-IN" sz="220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ctrlPr>
                              </m:dPr>
                              <m:e>
                                <m:r>
                                  <a:rPr lang="hi-IN" sz="220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𝒏</m:t>
                                </m:r>
                                <m:r>
                                  <a:rPr lang="hi-IN" sz="220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m:t>
                                </m:r>
                                <m:r>
                                  <a:rPr lang="hi-IN" sz="220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𝒓</m:t>
                                </m:r>
                              </m:e>
                            </m:d>
                            <m:r>
                              <a:rPr lang="hi-IN" sz="220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m:t>!</m:t>
                            </m:r>
                          </m:den>
                        </m:f>
                      </m:e>
                    </m:sPre>
                  </m:oMath>
                </a14:m>
                <a:endParaRPr lang="en-US" sz="2200" i="0" dirty="0">
                  <a:ln w="0"/>
                  <a:solidFill>
                    <a:schemeClr val="tx1"/>
                  </a:solidFill>
                  <a:effectLst>
                    <a:outerShdw blurRad="38100" dist="19050" dir="2700000" algn="tl" rotWithShape="0">
                      <a:schemeClr val="dk1">
                        <a:alpha val="40000"/>
                      </a:schemeClr>
                    </a:outerShdw>
                  </a:effectLst>
                </a:endParaRPr>
              </a:p>
              <a:p>
                <a:pPr marL="171450" indent="-171450" algn="just">
                  <a:buFont typeface="Arial" panose="020B0604020202020204" pitchFamily="34" charset="0"/>
                  <a:buChar char="•"/>
                </a:pPr>
                <a:r>
                  <a:rPr lang="en-US" sz="2200" i="0" dirty="0">
                    <a:ln w="0"/>
                    <a:solidFill>
                      <a:schemeClr val="tx1"/>
                    </a:solidFill>
                    <a:effectLst>
                      <a:outerShdw blurRad="38100" dist="19050" dir="2700000" algn="tl" rotWithShape="0">
                        <a:schemeClr val="dk1">
                          <a:alpha val="40000"/>
                        </a:schemeClr>
                      </a:outerShdw>
                    </a:effectLst>
                  </a:rPr>
                  <a:t>A combination is the choice of r things from a set of n things without replacement and where order does not matter.</a:t>
                </a:r>
              </a:p>
              <a:p>
                <a:pPr algn="just"/>
                <a:r>
                  <a:rPr lang="en-US" sz="2200" dirty="0">
                    <a:ln w="0"/>
                    <a:solidFill>
                      <a:schemeClr val="tx1"/>
                    </a:solidFill>
                    <a:effectLst>
                      <a:outerShdw blurRad="38100" dist="19050" dir="2700000" algn="tl" rotWithShape="0">
                        <a:schemeClr val="dk1">
                          <a:alpha val="40000"/>
                        </a:schemeClr>
                      </a:outerShdw>
                    </a:effectLst>
                  </a:rPr>
                  <a:t> </a:t>
                </a:r>
                <a14:m>
                  <m:oMath xmlns:m="http://schemas.openxmlformats.org/officeDocument/2006/math">
                    <m:sPre>
                      <m:sPrePr>
                        <m:ctrlPr>
                          <a:rPr lang="en-IN" sz="220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ctrlPr>
                      </m:sPrePr>
                      <m:sub>
                        <m:r>
                          <a:rPr lang="hi-IN" sz="220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 </m:t>
                        </m:r>
                      </m:sub>
                      <m:sup>
                        <m:r>
                          <a:rPr lang="hi-IN" sz="220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𝒏</m:t>
                        </m:r>
                      </m:sup>
                      <m:e>
                        <m:sSub>
                          <m:sSubPr>
                            <m:ctrlPr>
                              <a:rPr lang="hi-IN" sz="220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ctrlPr>
                          </m:sSubPr>
                          <m:e>
                            <m:r>
                              <a:rPr lang="hi-IN" sz="220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𝑪</m:t>
                            </m:r>
                          </m:e>
                          <m:sub>
                            <m:r>
                              <a:rPr lang="hi-IN" sz="220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𝒓</m:t>
                            </m:r>
                          </m:sub>
                        </m:sSub>
                        <m:r>
                          <a:rPr lang="hi-IN" sz="220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m:t>
                        </m:r>
                        <m:f>
                          <m:fPr>
                            <m:ctrlPr>
                              <a:rPr lang="hi-IN" sz="220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ctrlPr>
                          </m:fPr>
                          <m:num>
                            <m:r>
                              <a:rPr lang="hi-IN" sz="220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𝒏</m:t>
                            </m:r>
                            <m:r>
                              <a:rPr lang="hi-IN" sz="220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m:t>!</m:t>
                            </m:r>
                          </m:num>
                          <m:den>
                            <m:r>
                              <a:rPr lang="hi-IN" sz="220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m:t>𝒓</m:t>
                            </m:r>
                            <m:r>
                              <a:rPr lang="hi-IN" sz="220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m:t>!</m:t>
                            </m:r>
                            <m:d>
                              <m:dPr>
                                <m:ctrlPr>
                                  <a:rPr lang="hi-IN" sz="220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ctrlPr>
                              </m:dPr>
                              <m:e>
                                <m:r>
                                  <a:rPr lang="hi-IN" sz="220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𝒏</m:t>
                                </m:r>
                                <m:r>
                                  <a:rPr lang="hi-IN" sz="220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m:t>
                                </m:r>
                                <m:r>
                                  <a:rPr lang="hi-IN" sz="220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𝒓</m:t>
                                </m:r>
                              </m:e>
                            </m:d>
                            <m:r>
                              <a:rPr lang="hi-IN" sz="220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m:t>!</m:t>
                            </m:r>
                          </m:den>
                        </m:f>
                      </m:e>
                    </m:sPre>
                  </m:oMath>
                </a14:m>
                <a:endParaRPr lang="en-US" sz="2200" b="0" dirty="0">
                  <a:solidFill>
                    <a:srgbClr val="333333"/>
                  </a:solidFill>
                </a:endParaRPr>
              </a:p>
              <a:p>
                <a:pPr marL="171450" indent="-171450" algn="just">
                  <a:buFont typeface="Arial" panose="020B0604020202020204" pitchFamily="34" charset="0"/>
                  <a:buChar char="•"/>
                </a:pPr>
                <a:endParaRPr lang="hi-IN" sz="2200" dirty="0">
                  <a:solidFill>
                    <a:srgbClr val="333333"/>
                  </a:solidFill>
                  <a:ea typeface="Calibri" panose="020F0502020204030204" pitchFamily="34" charset="0"/>
                  <a:cs typeface="Times New Roman" panose="02020603050405020304" pitchFamily="18" charset="0"/>
                </a:endParaRPr>
              </a:p>
            </p:txBody>
          </p:sp>
        </mc:Choice>
        <mc:Fallback xmlns="">
          <p:sp>
            <p:nvSpPr>
              <p:cNvPr id="3" name="Subtitle 2">
                <a:extLst>
                  <a:ext uri="{FF2B5EF4-FFF2-40B4-BE49-F238E27FC236}">
                    <a16:creationId xmlns:a16="http://schemas.microsoft.com/office/drawing/2014/main" id="{5DADA288-0591-41CE-A60B-0AC00CF37ECA}"/>
                  </a:ext>
                </a:extLst>
              </p:cNvPr>
              <p:cNvSpPr>
                <a:spLocks noGrp="1" noRot="1" noChangeAspect="1" noMove="1" noResize="1" noEditPoints="1" noAdjustHandles="1" noChangeArrowheads="1" noChangeShapeType="1" noTextEdit="1"/>
              </p:cNvSpPr>
              <p:nvPr>
                <p:ph type="subTitle" idx="1"/>
              </p:nvPr>
            </p:nvSpPr>
            <p:spPr>
              <a:xfrm>
                <a:off x="1828800" y="1417834"/>
                <a:ext cx="9890588" cy="4746660"/>
              </a:xfrm>
              <a:blipFill>
                <a:blip r:embed="rId2"/>
                <a:stretch>
                  <a:fillRect l="-801" t="-1157" r="-1048"/>
                </a:stretch>
              </a:blipFill>
              <a:ln>
                <a:noFill/>
              </a:ln>
            </p:spPr>
            <p:txBody>
              <a:bodyPr/>
              <a:lstStyle/>
              <a:p>
                <a:r>
                  <a:rPr lang="en-IN">
                    <a:noFill/>
                  </a:rPr>
                  <a:t> </a:t>
                </a:r>
              </a:p>
            </p:txBody>
          </p:sp>
        </mc:Fallback>
      </mc:AlternateContent>
      <p:sp>
        <p:nvSpPr>
          <p:cNvPr id="4" name="Date Placeholder 3">
            <a:extLst>
              <a:ext uri="{FF2B5EF4-FFF2-40B4-BE49-F238E27FC236}">
                <a16:creationId xmlns:a16="http://schemas.microsoft.com/office/drawing/2014/main" id="{4915E1F9-6495-4902-8F73-B78F6E88E331}"/>
              </a:ext>
            </a:extLst>
          </p:cNvPr>
          <p:cNvSpPr>
            <a:spLocks noGrp="1"/>
          </p:cNvSpPr>
          <p:nvPr>
            <p:ph type="dt" sz="half" idx="10"/>
          </p:nvPr>
        </p:nvSpPr>
        <p:spPr/>
        <p:txBody>
          <a:bodyPr/>
          <a:lstStyle/>
          <a:p>
            <a:fld id="{DBAA11FC-44ED-4292-A0FC-ECDD7D4E24C0}" type="datetime1">
              <a:rPr lang="en-US" smtClean="0"/>
              <a:t>1/6/2023</a:t>
            </a:fld>
            <a:endParaRPr lang="en-US" dirty="0"/>
          </a:p>
        </p:txBody>
      </p:sp>
      <p:sp>
        <p:nvSpPr>
          <p:cNvPr id="5" name="Footer Placeholder 4">
            <a:extLst>
              <a:ext uri="{FF2B5EF4-FFF2-40B4-BE49-F238E27FC236}">
                <a16:creationId xmlns:a16="http://schemas.microsoft.com/office/drawing/2014/main" id="{7C5784F6-A213-42F0-B079-3D80F29425C0}"/>
              </a:ext>
            </a:extLst>
          </p:cNvPr>
          <p:cNvSpPr>
            <a:spLocks noGrp="1"/>
          </p:cNvSpPr>
          <p:nvPr>
            <p:ph type="ftr" sz="quarter" idx="11"/>
          </p:nvPr>
        </p:nvSpPr>
        <p:spPr>
          <a:xfrm>
            <a:off x="4165599" y="6356351"/>
            <a:ext cx="4927029" cy="188287"/>
          </a:xfrm>
        </p:spPr>
        <p:txBody>
          <a:bodyPr/>
          <a:lstStyle/>
          <a:p>
            <a:r>
              <a:rPr lang="en-US"/>
              <a:t>Faculty Name    Dr. Kunti Mishra         Unit Number 5</a:t>
            </a:r>
            <a:endParaRPr lang="en-US" dirty="0"/>
          </a:p>
        </p:txBody>
      </p:sp>
      <p:sp>
        <p:nvSpPr>
          <p:cNvPr id="6" name="Slide Number Placeholder 5">
            <a:extLst>
              <a:ext uri="{FF2B5EF4-FFF2-40B4-BE49-F238E27FC236}">
                <a16:creationId xmlns:a16="http://schemas.microsoft.com/office/drawing/2014/main" id="{48DC2D6A-CF14-4464-9D93-6A6FBB46B158}"/>
              </a:ext>
            </a:extLst>
          </p:cNvPr>
          <p:cNvSpPr>
            <a:spLocks noGrp="1"/>
          </p:cNvSpPr>
          <p:nvPr>
            <p:ph type="sldNum" sz="quarter" idx="12"/>
          </p:nvPr>
        </p:nvSpPr>
        <p:spPr/>
        <p:txBody>
          <a:bodyPr/>
          <a:lstStyle/>
          <a:p>
            <a:fld id="{B6F15528-21DE-4FAA-801E-634DDDAF4B2B}" type="slidenum">
              <a:rPr lang="en-US" smtClean="0"/>
              <a:pPr/>
              <a:t>128</a:t>
            </a:fld>
            <a:endParaRPr lang="en-US"/>
          </a:p>
        </p:txBody>
      </p:sp>
      <p:pic>
        <p:nvPicPr>
          <p:cNvPr id="16" name="Picture 15">
            <a:extLst>
              <a:ext uri="{FF2B5EF4-FFF2-40B4-BE49-F238E27FC236}">
                <a16:creationId xmlns:a16="http://schemas.microsoft.com/office/drawing/2014/main" id="{BD9FBC6D-341D-403F-A367-130B734607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 y="136524"/>
            <a:ext cx="1295400" cy="705957"/>
          </a:xfrm>
          <a:prstGeom prst="rect">
            <a:avLst/>
          </a:prstGeom>
        </p:spPr>
      </p:pic>
    </p:spTree>
    <p:extLst>
      <p:ext uri="{BB962C8B-B14F-4D97-AF65-F5344CB8AC3E}">
        <p14:creationId xmlns:p14="http://schemas.microsoft.com/office/powerpoint/2010/main" val="144169425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0716F2-2184-44FE-8C8F-28A45D472D6D}"/>
              </a:ext>
            </a:extLst>
          </p:cNvPr>
          <p:cNvSpPr>
            <a:spLocks noGrp="1"/>
          </p:cNvSpPr>
          <p:nvPr>
            <p:ph type="ctrTitle"/>
          </p:nvPr>
        </p:nvSpPr>
        <p:spPr>
          <a:xfrm>
            <a:off x="1828801" y="136525"/>
            <a:ext cx="9890588" cy="777876"/>
          </a:xfrm>
        </p:spPr>
        <p:style>
          <a:lnRef idx="1">
            <a:schemeClr val="accent5"/>
          </a:lnRef>
          <a:fillRef idx="2">
            <a:schemeClr val="accent5"/>
          </a:fillRef>
          <a:effectRef idx="1">
            <a:schemeClr val="accent5"/>
          </a:effectRef>
          <a:fontRef idx="minor">
            <a:schemeClr val="dk1"/>
          </a:fontRef>
        </p:style>
        <p:txBody>
          <a:bodyPr>
            <a:normAutofit/>
          </a:bodyPr>
          <a:lstStyle/>
          <a:p>
            <a:r>
              <a:rPr lang="en-US" sz="2400" b="1" dirty="0"/>
              <a:t>Permutation &amp; Combination</a:t>
            </a:r>
            <a:r>
              <a:rPr lang="en-US" sz="2400" b="1" dirty="0">
                <a:solidFill>
                  <a:prstClr val="black"/>
                </a:solidFill>
              </a:rPr>
              <a:t> (CO5)</a:t>
            </a:r>
            <a:endParaRPr lang="hi-IN" sz="2400" b="1" dirty="0"/>
          </a:p>
        </p:txBody>
      </p:sp>
      <p:sp>
        <p:nvSpPr>
          <p:cNvPr id="3" name="Subtitle 2">
            <a:extLst>
              <a:ext uri="{FF2B5EF4-FFF2-40B4-BE49-F238E27FC236}">
                <a16:creationId xmlns:a16="http://schemas.microsoft.com/office/drawing/2014/main" id="{5DADA288-0591-41CE-A60B-0AC00CF37ECA}"/>
              </a:ext>
            </a:extLst>
          </p:cNvPr>
          <p:cNvSpPr>
            <a:spLocks noGrp="1"/>
          </p:cNvSpPr>
          <p:nvPr>
            <p:ph type="subTitle" idx="1"/>
          </p:nvPr>
        </p:nvSpPr>
        <p:spPr>
          <a:xfrm>
            <a:off x="1828800" y="1065830"/>
            <a:ext cx="9890588" cy="4746660"/>
          </a:xfrm>
          <a:ln>
            <a:noFill/>
          </a:ln>
        </p:spPr>
        <p:style>
          <a:lnRef idx="2">
            <a:schemeClr val="accent1"/>
          </a:lnRef>
          <a:fillRef idx="1">
            <a:schemeClr val="lt1"/>
          </a:fillRef>
          <a:effectRef idx="0">
            <a:schemeClr val="accent1"/>
          </a:effectRef>
          <a:fontRef idx="minor">
            <a:schemeClr val="dk1"/>
          </a:fontRef>
        </p:style>
        <p:txBody>
          <a:bodyPr>
            <a:normAutofit/>
          </a:bodyPr>
          <a:lstStyle/>
          <a:p>
            <a:pPr algn="just"/>
            <a:r>
              <a:rPr lang="en-US" sz="2200" b="1" i="0" dirty="0">
                <a:solidFill>
                  <a:schemeClr val="tx1"/>
                </a:solidFill>
                <a:effectLst/>
              </a:rPr>
              <a:t>Difference Between Permutation and Combination:</a:t>
            </a:r>
          </a:p>
          <a:p>
            <a:pPr algn="just"/>
            <a:endParaRPr lang="hi-IN" sz="2000" dirty="0">
              <a:solidFill>
                <a:srgbClr val="333333"/>
              </a:solidFill>
              <a:ea typeface="Calibri" panose="020F0502020204030204" pitchFamily="34" charset="0"/>
              <a:cs typeface="Times New Roman" panose="02020603050405020304" pitchFamily="18" charset="0"/>
            </a:endParaRPr>
          </a:p>
        </p:txBody>
      </p:sp>
      <p:sp>
        <p:nvSpPr>
          <p:cNvPr id="4" name="Date Placeholder 3">
            <a:extLst>
              <a:ext uri="{FF2B5EF4-FFF2-40B4-BE49-F238E27FC236}">
                <a16:creationId xmlns:a16="http://schemas.microsoft.com/office/drawing/2014/main" id="{4915E1F9-6495-4902-8F73-B78F6E88E331}"/>
              </a:ext>
            </a:extLst>
          </p:cNvPr>
          <p:cNvSpPr>
            <a:spLocks noGrp="1"/>
          </p:cNvSpPr>
          <p:nvPr>
            <p:ph type="dt" sz="half" idx="10"/>
          </p:nvPr>
        </p:nvSpPr>
        <p:spPr/>
        <p:txBody>
          <a:bodyPr/>
          <a:lstStyle/>
          <a:p>
            <a:fld id="{5000C010-567E-4B63-9A43-87B2E67693C4}" type="datetime1">
              <a:rPr lang="en-US" smtClean="0"/>
              <a:t>1/6/2023</a:t>
            </a:fld>
            <a:endParaRPr lang="en-US" dirty="0"/>
          </a:p>
        </p:txBody>
      </p:sp>
      <p:sp>
        <p:nvSpPr>
          <p:cNvPr id="5" name="Footer Placeholder 4">
            <a:extLst>
              <a:ext uri="{FF2B5EF4-FFF2-40B4-BE49-F238E27FC236}">
                <a16:creationId xmlns:a16="http://schemas.microsoft.com/office/drawing/2014/main" id="{7C5784F6-A213-42F0-B079-3D80F29425C0}"/>
              </a:ext>
            </a:extLst>
          </p:cNvPr>
          <p:cNvSpPr>
            <a:spLocks noGrp="1"/>
          </p:cNvSpPr>
          <p:nvPr>
            <p:ph type="ftr" sz="quarter" idx="11"/>
          </p:nvPr>
        </p:nvSpPr>
        <p:spPr>
          <a:xfrm>
            <a:off x="4165599" y="6356351"/>
            <a:ext cx="4927029" cy="188287"/>
          </a:xfrm>
        </p:spPr>
        <p:txBody>
          <a:bodyPr/>
          <a:lstStyle/>
          <a:p>
            <a:r>
              <a:rPr lang="en-US"/>
              <a:t>Faculty Name    Dr. Kunti Mishra         Unit Number 5</a:t>
            </a:r>
            <a:endParaRPr lang="en-US" dirty="0"/>
          </a:p>
        </p:txBody>
      </p:sp>
      <p:sp>
        <p:nvSpPr>
          <p:cNvPr id="6" name="Slide Number Placeholder 5">
            <a:extLst>
              <a:ext uri="{FF2B5EF4-FFF2-40B4-BE49-F238E27FC236}">
                <a16:creationId xmlns:a16="http://schemas.microsoft.com/office/drawing/2014/main" id="{48DC2D6A-CF14-4464-9D93-6A6FBB46B158}"/>
              </a:ext>
            </a:extLst>
          </p:cNvPr>
          <p:cNvSpPr>
            <a:spLocks noGrp="1"/>
          </p:cNvSpPr>
          <p:nvPr>
            <p:ph type="sldNum" sz="quarter" idx="12"/>
          </p:nvPr>
        </p:nvSpPr>
        <p:spPr/>
        <p:txBody>
          <a:bodyPr/>
          <a:lstStyle/>
          <a:p>
            <a:fld id="{B6F15528-21DE-4FAA-801E-634DDDAF4B2B}" type="slidenum">
              <a:rPr lang="en-US" smtClean="0"/>
              <a:pPr/>
              <a:t>129</a:t>
            </a:fld>
            <a:endParaRPr lang="en-US"/>
          </a:p>
        </p:txBody>
      </p:sp>
      <p:pic>
        <p:nvPicPr>
          <p:cNvPr id="16" name="Picture 15">
            <a:extLst>
              <a:ext uri="{FF2B5EF4-FFF2-40B4-BE49-F238E27FC236}">
                <a16:creationId xmlns:a16="http://schemas.microsoft.com/office/drawing/2014/main" id="{BD9FBC6D-341D-403F-A367-130B734607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 y="136524"/>
            <a:ext cx="1295400" cy="705957"/>
          </a:xfrm>
          <a:prstGeom prst="rect">
            <a:avLst/>
          </a:prstGeom>
        </p:spPr>
      </p:pic>
      <p:graphicFrame>
        <p:nvGraphicFramePr>
          <p:cNvPr id="9" name="Table 9">
            <a:extLst>
              <a:ext uri="{FF2B5EF4-FFF2-40B4-BE49-F238E27FC236}">
                <a16:creationId xmlns:a16="http://schemas.microsoft.com/office/drawing/2014/main" id="{CC8F08E2-F83A-4F75-9CDA-D4ED11A30C63}"/>
              </a:ext>
            </a:extLst>
          </p:cNvPr>
          <p:cNvGraphicFramePr>
            <a:graphicFrameLocks noGrp="1"/>
          </p:cNvGraphicFramePr>
          <p:nvPr>
            <p:extLst>
              <p:ext uri="{D42A27DB-BD31-4B8C-83A1-F6EECF244321}">
                <p14:modId xmlns:p14="http://schemas.microsoft.com/office/powerpoint/2010/main" val="1657747342"/>
              </p:ext>
            </p:extLst>
          </p:nvPr>
        </p:nvGraphicFramePr>
        <p:xfrm>
          <a:off x="1911927" y="1598781"/>
          <a:ext cx="8128000" cy="320040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3447125487"/>
                    </a:ext>
                  </a:extLst>
                </a:gridCol>
                <a:gridCol w="4064000">
                  <a:extLst>
                    <a:ext uri="{9D8B030D-6E8A-4147-A177-3AD203B41FA5}">
                      <a16:colId xmlns:a16="http://schemas.microsoft.com/office/drawing/2014/main" val="2795746716"/>
                    </a:ext>
                  </a:extLst>
                </a:gridCol>
              </a:tblGrid>
              <a:tr h="192254">
                <a:tc>
                  <a:txBody>
                    <a:bodyPr/>
                    <a:lstStyle/>
                    <a:p>
                      <a:r>
                        <a:rPr lang="en-US" sz="2000" b="1" dirty="0"/>
                        <a:t>Permutation</a:t>
                      </a:r>
                      <a:endParaRPr lang="hi-IN" sz="2000" dirty="0"/>
                    </a:p>
                  </a:txBody>
                  <a:tcPr/>
                </a:tc>
                <a:tc>
                  <a:txBody>
                    <a:bodyPr/>
                    <a:lstStyle/>
                    <a:p>
                      <a:r>
                        <a:rPr lang="en-US" sz="2000" b="1" dirty="0"/>
                        <a:t>Combination</a:t>
                      </a:r>
                      <a:endParaRPr lang="hi-IN" sz="2000" dirty="0"/>
                    </a:p>
                  </a:txBody>
                  <a:tcPr/>
                </a:tc>
                <a:extLst>
                  <a:ext uri="{0D108BD9-81ED-4DB2-BD59-A6C34878D82A}">
                    <a16:rowId xmlns:a16="http://schemas.microsoft.com/office/drawing/2014/main" val="1824296508"/>
                  </a:ext>
                </a:extLst>
              </a:tr>
              <a:tr h="370840">
                <a:tc>
                  <a:txBody>
                    <a:bodyPr/>
                    <a:lstStyle/>
                    <a:p>
                      <a:r>
                        <a:rPr lang="en-US" sz="2000" b="0" i="0" kern="1200" dirty="0">
                          <a:solidFill>
                            <a:schemeClr val="dk1"/>
                          </a:solidFill>
                          <a:effectLst/>
                          <a:latin typeface="+mn-lt"/>
                          <a:ea typeface="+mn-ea"/>
                          <a:cs typeface="+mn-cs"/>
                        </a:rPr>
                        <a:t>Arranging people, digits, numbers, alphabets, letters, and </a:t>
                      </a:r>
                      <a:r>
                        <a:rPr lang="en-US" sz="2000" b="0" i="0" kern="1200" dirty="0" err="1">
                          <a:solidFill>
                            <a:schemeClr val="dk1"/>
                          </a:solidFill>
                          <a:effectLst/>
                          <a:latin typeface="+mn-lt"/>
                          <a:ea typeface="+mn-ea"/>
                          <a:cs typeface="+mn-cs"/>
                        </a:rPr>
                        <a:t>colours</a:t>
                      </a:r>
                      <a:endParaRPr lang="hi-IN" sz="2000" dirty="0"/>
                    </a:p>
                  </a:txBody>
                  <a:tcPr/>
                </a:tc>
                <a:tc>
                  <a:txBody>
                    <a:bodyPr/>
                    <a:lstStyle/>
                    <a:p>
                      <a:r>
                        <a:rPr lang="en-US" sz="2000" b="0" i="0" kern="1200" dirty="0">
                          <a:solidFill>
                            <a:schemeClr val="dk1"/>
                          </a:solidFill>
                          <a:effectLst/>
                          <a:latin typeface="+mn-lt"/>
                          <a:ea typeface="+mn-ea"/>
                          <a:cs typeface="+mn-cs"/>
                        </a:rPr>
                        <a:t>Selection of menu, food, clothes, subjects, team.</a:t>
                      </a:r>
                      <a:endParaRPr lang="hi-IN" sz="2000" dirty="0"/>
                    </a:p>
                  </a:txBody>
                  <a:tcPr/>
                </a:tc>
                <a:extLst>
                  <a:ext uri="{0D108BD9-81ED-4DB2-BD59-A6C34878D82A}">
                    <a16:rowId xmlns:a16="http://schemas.microsoft.com/office/drawing/2014/main" val="3246295762"/>
                  </a:ext>
                </a:extLst>
              </a:tr>
              <a:tr h="370840">
                <a:tc>
                  <a:txBody>
                    <a:bodyPr/>
                    <a:lstStyle/>
                    <a:p>
                      <a:r>
                        <a:rPr lang="en-US" sz="2000" b="0" i="0" kern="1200" dirty="0">
                          <a:solidFill>
                            <a:schemeClr val="dk1"/>
                          </a:solidFill>
                          <a:effectLst/>
                          <a:latin typeface="+mn-lt"/>
                          <a:ea typeface="+mn-ea"/>
                          <a:cs typeface="+mn-cs"/>
                        </a:rPr>
                        <a:t>Picking a team captain, pitcher and shortstop from a group.</a:t>
                      </a:r>
                      <a:endParaRPr lang="hi-IN" sz="2000" dirty="0"/>
                    </a:p>
                  </a:txBody>
                  <a:tcPr/>
                </a:tc>
                <a:tc>
                  <a:txBody>
                    <a:bodyPr/>
                    <a:lstStyle/>
                    <a:p>
                      <a:r>
                        <a:rPr lang="en-US" sz="2000" b="0" i="0" kern="1200" dirty="0">
                          <a:solidFill>
                            <a:schemeClr val="dk1"/>
                          </a:solidFill>
                          <a:effectLst/>
                          <a:latin typeface="+mn-lt"/>
                          <a:ea typeface="+mn-ea"/>
                          <a:cs typeface="+mn-cs"/>
                        </a:rPr>
                        <a:t>Picking three team members from a group.</a:t>
                      </a:r>
                      <a:endParaRPr lang="hi-IN" sz="2000" dirty="0"/>
                    </a:p>
                  </a:txBody>
                  <a:tcPr/>
                </a:tc>
                <a:extLst>
                  <a:ext uri="{0D108BD9-81ED-4DB2-BD59-A6C34878D82A}">
                    <a16:rowId xmlns:a16="http://schemas.microsoft.com/office/drawing/2014/main" val="248310808"/>
                  </a:ext>
                </a:extLst>
              </a:tr>
              <a:tr h="370840">
                <a:tc>
                  <a:txBody>
                    <a:bodyPr/>
                    <a:lstStyle/>
                    <a:p>
                      <a:r>
                        <a:rPr lang="en-US" sz="2000" b="0" i="0" kern="1200" dirty="0">
                          <a:solidFill>
                            <a:schemeClr val="dk1"/>
                          </a:solidFill>
                          <a:effectLst/>
                          <a:latin typeface="+mn-lt"/>
                          <a:ea typeface="+mn-ea"/>
                          <a:cs typeface="+mn-cs"/>
                        </a:rPr>
                        <a:t>Picking two </a:t>
                      </a:r>
                      <a:r>
                        <a:rPr lang="en-US" sz="2000" b="0" i="0" kern="1200" dirty="0" err="1">
                          <a:solidFill>
                            <a:schemeClr val="dk1"/>
                          </a:solidFill>
                          <a:effectLst/>
                          <a:latin typeface="+mn-lt"/>
                          <a:ea typeface="+mn-ea"/>
                          <a:cs typeface="+mn-cs"/>
                        </a:rPr>
                        <a:t>favourite</a:t>
                      </a:r>
                      <a:r>
                        <a:rPr lang="en-US" sz="2000" b="0" i="0" kern="1200" dirty="0">
                          <a:solidFill>
                            <a:schemeClr val="dk1"/>
                          </a:solidFill>
                          <a:effectLst/>
                          <a:latin typeface="+mn-lt"/>
                          <a:ea typeface="+mn-ea"/>
                          <a:cs typeface="+mn-cs"/>
                        </a:rPr>
                        <a:t> </a:t>
                      </a:r>
                      <a:r>
                        <a:rPr lang="en-US" sz="2000" b="0" i="0" kern="1200" dirty="0" err="1">
                          <a:solidFill>
                            <a:schemeClr val="dk1"/>
                          </a:solidFill>
                          <a:effectLst/>
                          <a:latin typeface="+mn-lt"/>
                          <a:ea typeface="+mn-ea"/>
                          <a:cs typeface="+mn-cs"/>
                        </a:rPr>
                        <a:t>colours</a:t>
                      </a:r>
                      <a:r>
                        <a:rPr lang="en-US" sz="2000" b="0" i="0" kern="1200" dirty="0">
                          <a:solidFill>
                            <a:schemeClr val="dk1"/>
                          </a:solidFill>
                          <a:effectLst/>
                          <a:latin typeface="+mn-lt"/>
                          <a:ea typeface="+mn-ea"/>
                          <a:cs typeface="+mn-cs"/>
                        </a:rPr>
                        <a:t>, in order, from a </a:t>
                      </a:r>
                      <a:r>
                        <a:rPr lang="en-US" sz="2000" b="0" i="0" kern="1200" dirty="0" err="1">
                          <a:solidFill>
                            <a:schemeClr val="dk1"/>
                          </a:solidFill>
                          <a:effectLst/>
                          <a:latin typeface="+mn-lt"/>
                          <a:ea typeface="+mn-ea"/>
                          <a:cs typeface="+mn-cs"/>
                        </a:rPr>
                        <a:t>colour</a:t>
                      </a:r>
                      <a:r>
                        <a:rPr lang="en-US" sz="2000" b="0" i="0" kern="1200" dirty="0">
                          <a:solidFill>
                            <a:schemeClr val="dk1"/>
                          </a:solidFill>
                          <a:effectLst/>
                          <a:latin typeface="+mn-lt"/>
                          <a:ea typeface="+mn-ea"/>
                          <a:cs typeface="+mn-cs"/>
                        </a:rPr>
                        <a:t> brochure.</a:t>
                      </a:r>
                      <a:endParaRPr lang="hi-IN" sz="2000" dirty="0"/>
                    </a:p>
                  </a:txBody>
                  <a:tcPr/>
                </a:tc>
                <a:tc>
                  <a:txBody>
                    <a:bodyPr/>
                    <a:lstStyle/>
                    <a:p>
                      <a:r>
                        <a:rPr lang="en-US" sz="2000" b="0" i="0" kern="1200" dirty="0">
                          <a:solidFill>
                            <a:schemeClr val="dk1"/>
                          </a:solidFill>
                          <a:effectLst/>
                          <a:latin typeface="+mn-lt"/>
                          <a:ea typeface="+mn-ea"/>
                          <a:cs typeface="+mn-cs"/>
                        </a:rPr>
                        <a:t>Picking two </a:t>
                      </a:r>
                      <a:r>
                        <a:rPr lang="en-US" sz="2000" b="0" i="0" kern="1200" dirty="0" err="1">
                          <a:solidFill>
                            <a:schemeClr val="dk1"/>
                          </a:solidFill>
                          <a:effectLst/>
                          <a:latin typeface="+mn-lt"/>
                          <a:ea typeface="+mn-ea"/>
                          <a:cs typeface="+mn-cs"/>
                        </a:rPr>
                        <a:t>colours</a:t>
                      </a:r>
                      <a:r>
                        <a:rPr lang="en-US" sz="2000" b="0" i="0" kern="1200" dirty="0">
                          <a:solidFill>
                            <a:schemeClr val="dk1"/>
                          </a:solidFill>
                          <a:effectLst/>
                          <a:latin typeface="+mn-lt"/>
                          <a:ea typeface="+mn-ea"/>
                          <a:cs typeface="+mn-cs"/>
                        </a:rPr>
                        <a:t> from a </a:t>
                      </a:r>
                      <a:r>
                        <a:rPr lang="en-US" sz="2000" b="0" i="0" kern="1200" dirty="0" err="1">
                          <a:solidFill>
                            <a:schemeClr val="dk1"/>
                          </a:solidFill>
                          <a:effectLst/>
                          <a:latin typeface="+mn-lt"/>
                          <a:ea typeface="+mn-ea"/>
                          <a:cs typeface="+mn-cs"/>
                        </a:rPr>
                        <a:t>colour</a:t>
                      </a:r>
                      <a:r>
                        <a:rPr lang="en-US" sz="2000" b="0" i="0" kern="1200" dirty="0">
                          <a:solidFill>
                            <a:schemeClr val="dk1"/>
                          </a:solidFill>
                          <a:effectLst/>
                          <a:latin typeface="+mn-lt"/>
                          <a:ea typeface="+mn-ea"/>
                          <a:cs typeface="+mn-cs"/>
                        </a:rPr>
                        <a:t> brochure.</a:t>
                      </a:r>
                      <a:endParaRPr lang="hi-IN" sz="2000" dirty="0"/>
                    </a:p>
                  </a:txBody>
                  <a:tcPr/>
                </a:tc>
                <a:extLst>
                  <a:ext uri="{0D108BD9-81ED-4DB2-BD59-A6C34878D82A}">
                    <a16:rowId xmlns:a16="http://schemas.microsoft.com/office/drawing/2014/main" val="2800664881"/>
                  </a:ext>
                </a:extLst>
              </a:tr>
              <a:tr h="370840">
                <a:tc>
                  <a:txBody>
                    <a:bodyPr/>
                    <a:lstStyle/>
                    <a:p>
                      <a:r>
                        <a:rPr lang="en-US" sz="2000" b="0" i="0" kern="1200" dirty="0">
                          <a:solidFill>
                            <a:schemeClr val="dk1"/>
                          </a:solidFill>
                          <a:effectLst/>
                          <a:latin typeface="+mn-lt"/>
                          <a:ea typeface="+mn-ea"/>
                          <a:cs typeface="+mn-cs"/>
                        </a:rPr>
                        <a:t>Picking first, second and third place winners.</a:t>
                      </a:r>
                      <a:endParaRPr lang="hi-IN" sz="2000" dirty="0"/>
                    </a:p>
                  </a:txBody>
                  <a:tcPr/>
                </a:tc>
                <a:tc>
                  <a:txBody>
                    <a:bodyPr/>
                    <a:lstStyle/>
                    <a:p>
                      <a:r>
                        <a:rPr lang="en-IN" sz="2000" b="0" i="0" kern="1200" dirty="0">
                          <a:solidFill>
                            <a:schemeClr val="dk1"/>
                          </a:solidFill>
                          <a:effectLst/>
                          <a:latin typeface="+mn-lt"/>
                          <a:ea typeface="+mn-ea"/>
                          <a:cs typeface="+mn-cs"/>
                        </a:rPr>
                        <a:t>Picking three winners.</a:t>
                      </a:r>
                      <a:endParaRPr lang="hi-IN" sz="2000" dirty="0"/>
                    </a:p>
                  </a:txBody>
                  <a:tcPr/>
                </a:tc>
                <a:extLst>
                  <a:ext uri="{0D108BD9-81ED-4DB2-BD59-A6C34878D82A}">
                    <a16:rowId xmlns:a16="http://schemas.microsoft.com/office/drawing/2014/main" val="3981682771"/>
                  </a:ext>
                </a:extLst>
              </a:tr>
            </a:tbl>
          </a:graphicData>
        </a:graphic>
      </p:graphicFrame>
    </p:spTree>
    <p:extLst>
      <p:ext uri="{BB962C8B-B14F-4D97-AF65-F5344CB8AC3E}">
        <p14:creationId xmlns:p14="http://schemas.microsoft.com/office/powerpoint/2010/main" val="39837340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89661C3-F11D-4689-916A-710393567545}" type="datetime1">
              <a:rPr lang="en-US" smtClean="0">
                <a:solidFill>
                  <a:prstClr val="black">
                    <a:tint val="75000"/>
                  </a:prstClr>
                </a:solidFill>
                <a:latin typeface="Calibri"/>
              </a:rPr>
              <a:t>1/6/2023</a:t>
            </a:fld>
            <a:endParaRPr lang="en-US">
              <a:solidFill>
                <a:prstClr val="black">
                  <a:tint val="75000"/>
                </a:prstClr>
              </a:solidFill>
              <a:latin typeface="Calibri"/>
            </a:endParaRPr>
          </a:p>
        </p:txBody>
      </p:sp>
      <p:sp>
        <p:nvSpPr>
          <p:cNvPr id="5" name="Footer Placeholder 4"/>
          <p:cNvSpPr>
            <a:spLocks noGrp="1"/>
          </p:cNvSpPr>
          <p:nvPr>
            <p:ph type="ftr" sz="quarter" idx="11"/>
          </p:nvPr>
        </p:nvSpPr>
        <p:spPr>
          <a:xfrm>
            <a:off x="4038600" y="6356351"/>
            <a:ext cx="5029200" cy="365125"/>
          </a:xfrm>
        </p:spPr>
        <p:txBody>
          <a:bodyPr/>
          <a:lstStyle/>
          <a:p>
            <a:r>
              <a:rPr lang="en-US">
                <a:solidFill>
                  <a:prstClr val="black">
                    <a:tint val="75000"/>
                  </a:prstClr>
                </a:solidFill>
                <a:latin typeface="Calibri"/>
              </a:rPr>
              <a:t>Faculty Name    Dr. Kunti Mishra         Unit Number 5</a:t>
            </a:r>
            <a:endParaRPr lang="en-US" dirty="0">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B6F15528-21DE-4FAA-801E-634DDDAF4B2B}" type="slidenum">
              <a:rPr lang="en-US">
                <a:solidFill>
                  <a:prstClr val="black">
                    <a:tint val="75000"/>
                  </a:prstClr>
                </a:solidFill>
                <a:latin typeface="Calibri"/>
              </a:rPr>
              <a:pPr/>
              <a:t>13</a:t>
            </a:fld>
            <a:endParaRPr lang="en-US">
              <a:solidFill>
                <a:prstClr val="black">
                  <a:tint val="75000"/>
                </a:prstClr>
              </a:solidFill>
              <a:latin typeface="Calibri"/>
            </a:endParaRPr>
          </a:p>
        </p:txBody>
      </p:sp>
      <p:sp>
        <p:nvSpPr>
          <p:cNvPr id="7" name="Title 1"/>
          <p:cNvSpPr txBox="1">
            <a:spLocks/>
          </p:cNvSpPr>
          <p:nvPr/>
        </p:nvSpPr>
        <p:spPr>
          <a:xfrm>
            <a:off x="1391920" y="1"/>
            <a:ext cx="1077976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400" b="1" dirty="0">
                <a:solidFill>
                  <a:prstClr val="black"/>
                </a:solidFill>
                <a:latin typeface="+mj-lt"/>
              </a:rPr>
              <a:t>CO-PSO Mapping(CO5)</a:t>
            </a:r>
          </a:p>
        </p:txBody>
      </p:sp>
      <p:sp>
        <p:nvSpPr>
          <p:cNvPr id="9" name="Content Placeholder 8"/>
          <p:cNvSpPr>
            <a:spLocks noGrp="1"/>
          </p:cNvSpPr>
          <p:nvPr>
            <p:ph idx="1"/>
          </p:nvPr>
        </p:nvSpPr>
        <p:spPr>
          <a:xfrm>
            <a:off x="1981200" y="1676401"/>
            <a:ext cx="8229600" cy="4525963"/>
          </a:xfrm>
        </p:spPr>
        <p:txBody>
          <a:bodyPr>
            <a:normAutofit/>
          </a:bodyPr>
          <a:lstStyle/>
          <a:p>
            <a:pPr marL="0" indent="0">
              <a:buNone/>
            </a:pPr>
            <a:endParaRPr lang="en-US" sz="2200" dirty="0"/>
          </a:p>
          <a:p>
            <a:pPr marL="0" indent="0">
              <a:buNone/>
            </a:pPr>
            <a:endParaRPr lang="en-US" sz="2200" dirty="0"/>
          </a:p>
          <a:p>
            <a:pPr marL="0" indent="0">
              <a:buNone/>
            </a:pPr>
            <a:endParaRPr lang="en-US" sz="2200" dirty="0"/>
          </a:p>
          <a:p>
            <a:pPr marL="0" indent="0">
              <a:buNone/>
            </a:pPr>
            <a:endParaRPr lang="en-US" sz="2200" dirty="0"/>
          </a:p>
          <a:p>
            <a:pPr marL="0" indent="0">
              <a:buNone/>
            </a:pPr>
            <a:endParaRPr lang="en-US" sz="2200" dirty="0"/>
          </a:p>
          <a:p>
            <a:pPr marL="0" indent="0">
              <a:buNone/>
            </a:pPr>
            <a:endParaRPr lang="en-US" sz="2200" dirty="0"/>
          </a:p>
          <a:p>
            <a:pPr marL="0" indent="0">
              <a:buNone/>
            </a:pPr>
            <a:r>
              <a:rPr lang="en-US" sz="2200" dirty="0"/>
              <a:t>	</a:t>
            </a:r>
          </a:p>
          <a:p>
            <a:pPr marL="0" indent="0">
              <a:buNone/>
            </a:pPr>
            <a:endParaRPr lang="en-US" sz="2200" dirty="0"/>
          </a:p>
          <a:p>
            <a:pPr marL="0" indent="0">
              <a:buNone/>
            </a:pPr>
            <a:endParaRPr lang="en-US" sz="2200" dirty="0"/>
          </a:p>
          <a:p>
            <a:pPr marL="0" indent="0" algn="ctr">
              <a:buNone/>
            </a:pPr>
            <a:r>
              <a:rPr lang="en-US" sz="2200" dirty="0"/>
              <a:t>*L= Low	*M= Medium         *H= High</a:t>
            </a:r>
          </a:p>
          <a:p>
            <a:pPr marL="0" indent="0">
              <a:buNone/>
            </a:pPr>
            <a:endParaRPr lang="en-US" sz="2200" dirty="0"/>
          </a:p>
        </p:txBody>
      </p:sp>
      <p:graphicFrame>
        <p:nvGraphicFramePr>
          <p:cNvPr id="2" name="Table 1"/>
          <p:cNvGraphicFramePr>
            <a:graphicFrameLocks noGrp="1"/>
          </p:cNvGraphicFramePr>
          <p:nvPr>
            <p:extLst>
              <p:ext uri="{D42A27DB-BD31-4B8C-83A1-F6EECF244321}">
                <p14:modId xmlns:p14="http://schemas.microsoft.com/office/powerpoint/2010/main" val="1172017062"/>
              </p:ext>
            </p:extLst>
          </p:nvPr>
        </p:nvGraphicFramePr>
        <p:xfrm>
          <a:off x="3352800" y="1295400"/>
          <a:ext cx="5181600" cy="3605868"/>
        </p:xfrm>
        <a:graphic>
          <a:graphicData uri="http://schemas.openxmlformats.org/drawingml/2006/table">
            <a:tbl>
              <a:tblPr firstRow="1" firstCol="1" bandRow="1">
                <a:tableStyleId>{5C22544A-7EE6-4342-B048-85BDC9FD1C3A}</a:tableStyleId>
              </a:tblPr>
              <a:tblGrid>
                <a:gridCol w="950899">
                  <a:extLst>
                    <a:ext uri="{9D8B030D-6E8A-4147-A177-3AD203B41FA5}">
                      <a16:colId xmlns:a16="http://schemas.microsoft.com/office/drawing/2014/main" val="20000"/>
                    </a:ext>
                  </a:extLst>
                </a:gridCol>
                <a:gridCol w="974092">
                  <a:extLst>
                    <a:ext uri="{9D8B030D-6E8A-4147-A177-3AD203B41FA5}">
                      <a16:colId xmlns:a16="http://schemas.microsoft.com/office/drawing/2014/main" val="20001"/>
                    </a:ext>
                  </a:extLst>
                </a:gridCol>
                <a:gridCol w="881321">
                  <a:extLst>
                    <a:ext uri="{9D8B030D-6E8A-4147-A177-3AD203B41FA5}">
                      <a16:colId xmlns:a16="http://schemas.microsoft.com/office/drawing/2014/main" val="20002"/>
                    </a:ext>
                  </a:extLst>
                </a:gridCol>
                <a:gridCol w="1187644">
                  <a:extLst>
                    <a:ext uri="{9D8B030D-6E8A-4147-A177-3AD203B41FA5}">
                      <a16:colId xmlns:a16="http://schemas.microsoft.com/office/drawing/2014/main" val="20003"/>
                    </a:ext>
                  </a:extLst>
                </a:gridCol>
                <a:gridCol w="1187644">
                  <a:extLst>
                    <a:ext uri="{9D8B030D-6E8A-4147-A177-3AD203B41FA5}">
                      <a16:colId xmlns:a16="http://schemas.microsoft.com/office/drawing/2014/main" val="68036629"/>
                    </a:ext>
                  </a:extLst>
                </a:gridCol>
              </a:tblGrid>
              <a:tr h="600978">
                <a:tc>
                  <a:txBody>
                    <a:bodyPr/>
                    <a:lstStyle/>
                    <a:p>
                      <a:pPr marL="0" marR="0" algn="ctr">
                        <a:lnSpc>
                          <a:spcPct val="115000"/>
                        </a:lnSpc>
                        <a:spcBef>
                          <a:spcPts val="0"/>
                        </a:spcBef>
                        <a:spcAft>
                          <a:spcPts val="0"/>
                        </a:spcAft>
                      </a:pPr>
                      <a:r>
                        <a:rPr lang="en-US" sz="2200" dirty="0">
                          <a:solidFill>
                            <a:schemeClr val="bg1"/>
                          </a:solidFill>
                          <a:effectLst/>
                        </a:rPr>
                        <a:t>CO</a:t>
                      </a:r>
                      <a:endParaRPr lang="en-US" sz="2200" dirty="0">
                        <a:solidFill>
                          <a:schemeClr val="bg1"/>
                        </a:solidFill>
                        <a:effectLst/>
                        <a:latin typeface="Calibri"/>
                        <a:ea typeface="Calibri"/>
                        <a:cs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60000"/>
                        <a:lumOff val="40000"/>
                      </a:schemeClr>
                    </a:solidFill>
                  </a:tcPr>
                </a:tc>
                <a:tc>
                  <a:txBody>
                    <a:bodyPr/>
                    <a:lstStyle/>
                    <a:p>
                      <a:pPr marL="0" marR="0" algn="ctr">
                        <a:lnSpc>
                          <a:spcPct val="115000"/>
                        </a:lnSpc>
                        <a:spcBef>
                          <a:spcPts val="0"/>
                        </a:spcBef>
                        <a:spcAft>
                          <a:spcPts val="0"/>
                        </a:spcAft>
                      </a:pPr>
                      <a:r>
                        <a:rPr lang="en-US" sz="2200" dirty="0">
                          <a:solidFill>
                            <a:schemeClr val="bg1"/>
                          </a:solidFill>
                          <a:effectLst/>
                        </a:rPr>
                        <a:t>PSO1</a:t>
                      </a:r>
                      <a:endParaRPr lang="en-US" sz="2200" dirty="0">
                        <a:solidFill>
                          <a:schemeClr val="bg1"/>
                        </a:solidFill>
                        <a:effectLst/>
                        <a:latin typeface="Calibri"/>
                        <a:ea typeface="Calibri"/>
                        <a:cs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60000"/>
                        <a:lumOff val="40000"/>
                      </a:schemeClr>
                    </a:solidFill>
                  </a:tcPr>
                </a:tc>
                <a:tc>
                  <a:txBody>
                    <a:bodyPr/>
                    <a:lstStyle/>
                    <a:p>
                      <a:pPr marL="0" marR="0" algn="ctr">
                        <a:lnSpc>
                          <a:spcPct val="115000"/>
                        </a:lnSpc>
                        <a:spcBef>
                          <a:spcPts val="0"/>
                        </a:spcBef>
                        <a:spcAft>
                          <a:spcPts val="0"/>
                        </a:spcAft>
                      </a:pPr>
                      <a:r>
                        <a:rPr lang="en-US" sz="2200" dirty="0">
                          <a:solidFill>
                            <a:schemeClr val="bg1"/>
                          </a:solidFill>
                          <a:effectLst/>
                        </a:rPr>
                        <a:t>PSO2</a:t>
                      </a:r>
                      <a:endParaRPr lang="en-US" sz="2200" dirty="0">
                        <a:solidFill>
                          <a:schemeClr val="bg1"/>
                        </a:solidFill>
                        <a:effectLst/>
                        <a:latin typeface="Calibri"/>
                        <a:ea typeface="Calibri"/>
                        <a:cs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60000"/>
                        <a:lumOff val="40000"/>
                      </a:schemeClr>
                    </a:solidFill>
                  </a:tcPr>
                </a:tc>
                <a:tc>
                  <a:txBody>
                    <a:bodyPr/>
                    <a:lstStyle/>
                    <a:p>
                      <a:pPr marL="0" marR="0" algn="ctr">
                        <a:lnSpc>
                          <a:spcPct val="115000"/>
                        </a:lnSpc>
                        <a:spcBef>
                          <a:spcPts val="0"/>
                        </a:spcBef>
                        <a:spcAft>
                          <a:spcPts val="0"/>
                        </a:spcAft>
                      </a:pPr>
                      <a:r>
                        <a:rPr lang="en-US" sz="2200" dirty="0">
                          <a:solidFill>
                            <a:schemeClr val="bg1"/>
                          </a:solidFill>
                          <a:effectLst/>
                        </a:rPr>
                        <a:t>PSO3</a:t>
                      </a:r>
                      <a:endParaRPr lang="en-US" sz="2200" dirty="0">
                        <a:solidFill>
                          <a:schemeClr val="bg1"/>
                        </a:solidFill>
                        <a:effectLst/>
                        <a:latin typeface="Calibri"/>
                        <a:ea typeface="Calibri"/>
                        <a:cs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60000"/>
                        <a:lumOff val="40000"/>
                      </a:schemeClr>
                    </a:solidFill>
                  </a:tcPr>
                </a:tc>
                <a:tc>
                  <a:txBody>
                    <a:bodyPr/>
                    <a:lstStyle/>
                    <a:p>
                      <a:pPr marL="0" marR="0" algn="ctr">
                        <a:lnSpc>
                          <a:spcPct val="115000"/>
                        </a:lnSpc>
                        <a:spcBef>
                          <a:spcPts val="0"/>
                        </a:spcBef>
                        <a:spcAft>
                          <a:spcPts val="0"/>
                        </a:spcAft>
                      </a:pPr>
                      <a:r>
                        <a:rPr lang="en-US" sz="2200" dirty="0">
                          <a:solidFill>
                            <a:schemeClr val="bg1"/>
                          </a:solidFill>
                          <a:effectLst/>
                        </a:rPr>
                        <a:t>PSO4</a:t>
                      </a:r>
                      <a:endParaRPr lang="en-US" sz="2200" dirty="0">
                        <a:solidFill>
                          <a:schemeClr val="bg1"/>
                        </a:solidFill>
                        <a:effectLst/>
                        <a:latin typeface="Calibri"/>
                        <a:ea typeface="Calibri"/>
                        <a:cs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60000"/>
                        <a:lumOff val="40000"/>
                      </a:schemeClr>
                    </a:solidFill>
                  </a:tcPr>
                </a:tc>
                <a:extLst>
                  <a:ext uri="{0D108BD9-81ED-4DB2-BD59-A6C34878D82A}">
                    <a16:rowId xmlns:a16="http://schemas.microsoft.com/office/drawing/2014/main" val="10000"/>
                  </a:ext>
                </a:extLst>
              </a:tr>
              <a:tr h="600978">
                <a:tc>
                  <a:txBody>
                    <a:bodyPr/>
                    <a:lstStyle/>
                    <a:p>
                      <a:pPr marL="0" marR="0" algn="ctr">
                        <a:lnSpc>
                          <a:spcPct val="115000"/>
                        </a:lnSpc>
                        <a:spcBef>
                          <a:spcPts val="0"/>
                        </a:spcBef>
                        <a:spcAft>
                          <a:spcPts val="0"/>
                        </a:spcAft>
                      </a:pPr>
                      <a:r>
                        <a:rPr lang="en-US" sz="2200" dirty="0">
                          <a:solidFill>
                            <a:schemeClr val="bg1"/>
                          </a:solidFill>
                          <a:effectLst/>
                        </a:rPr>
                        <a:t>CO.1</a:t>
                      </a:r>
                      <a:endParaRPr lang="en-US" sz="2200" dirty="0">
                        <a:solidFill>
                          <a:schemeClr val="bg1"/>
                        </a:solidFill>
                        <a:effectLst/>
                        <a:latin typeface="Calibri"/>
                        <a:ea typeface="Calibri"/>
                        <a:cs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60000"/>
                        <a:lumOff val="40000"/>
                      </a:schemeClr>
                    </a:solidFill>
                  </a:tcPr>
                </a:tc>
                <a:tc>
                  <a:txBody>
                    <a:bodyPr/>
                    <a:lstStyle/>
                    <a:p>
                      <a:pPr marL="0" marR="0" algn="ctr">
                        <a:lnSpc>
                          <a:spcPct val="115000"/>
                        </a:lnSpc>
                        <a:spcBef>
                          <a:spcPts val="0"/>
                        </a:spcBef>
                        <a:spcAft>
                          <a:spcPts val="0"/>
                        </a:spcAft>
                      </a:pPr>
                      <a:r>
                        <a:rPr lang="en-US" sz="2200" dirty="0">
                          <a:solidFill>
                            <a:schemeClr val="tx1"/>
                          </a:solidFill>
                          <a:effectLst/>
                          <a:latin typeface="+mn-lt"/>
                          <a:ea typeface="+mn-ea"/>
                          <a:cs typeface="+mn-cs"/>
                        </a:rPr>
                        <a:t>H</a:t>
                      </a:r>
                      <a:endParaRPr lang="en-US" sz="2200" dirty="0">
                        <a:solidFill>
                          <a:schemeClr val="tx1"/>
                        </a:solidFill>
                        <a:effectLst/>
                        <a:latin typeface="Calibri"/>
                        <a:ea typeface="Calibri"/>
                        <a:cs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2200" dirty="0">
                          <a:solidFill>
                            <a:schemeClr val="tx1"/>
                          </a:solidFill>
                          <a:effectLst/>
                        </a:rPr>
                        <a:t>L</a:t>
                      </a:r>
                      <a:endParaRPr lang="en-US" sz="2200" dirty="0">
                        <a:solidFill>
                          <a:schemeClr val="tx1"/>
                        </a:solidFill>
                        <a:effectLst/>
                        <a:latin typeface="Calibri"/>
                        <a:ea typeface="Calibri"/>
                        <a:cs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2200" dirty="0">
                          <a:solidFill>
                            <a:schemeClr val="tx1"/>
                          </a:solidFill>
                          <a:effectLst/>
                        </a:rPr>
                        <a:t>M</a:t>
                      </a:r>
                      <a:endParaRPr lang="en-US" sz="2200" dirty="0">
                        <a:solidFill>
                          <a:schemeClr val="tx1"/>
                        </a:solidFill>
                        <a:effectLst/>
                        <a:latin typeface="Calibri"/>
                        <a:ea typeface="Calibri"/>
                        <a:cs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2200" dirty="0">
                          <a:solidFill>
                            <a:schemeClr val="tx1"/>
                          </a:solidFill>
                          <a:effectLst/>
                        </a:rPr>
                        <a:t>L</a:t>
                      </a:r>
                      <a:endParaRPr lang="en-US" sz="2200" dirty="0">
                        <a:solidFill>
                          <a:schemeClr val="tx1"/>
                        </a:solidFill>
                        <a:effectLst/>
                        <a:latin typeface="Calibri"/>
                        <a:ea typeface="Calibri"/>
                        <a:cs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600978">
                <a:tc>
                  <a:txBody>
                    <a:bodyPr/>
                    <a:lstStyle/>
                    <a:p>
                      <a:pPr marL="0" marR="0" algn="ctr">
                        <a:lnSpc>
                          <a:spcPct val="115000"/>
                        </a:lnSpc>
                        <a:spcBef>
                          <a:spcPts val="0"/>
                        </a:spcBef>
                        <a:spcAft>
                          <a:spcPts val="0"/>
                        </a:spcAft>
                      </a:pPr>
                      <a:r>
                        <a:rPr lang="en-US" sz="2200" b="1" dirty="0">
                          <a:solidFill>
                            <a:schemeClr val="bg1"/>
                          </a:solidFill>
                          <a:effectLst/>
                        </a:rPr>
                        <a:t>CO.2</a:t>
                      </a:r>
                      <a:endParaRPr lang="en-US" sz="2200" b="1" dirty="0">
                        <a:solidFill>
                          <a:schemeClr val="bg1"/>
                        </a:solidFill>
                        <a:effectLst/>
                        <a:latin typeface="Calibri"/>
                        <a:ea typeface="Calibri"/>
                        <a:cs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marL="0" marR="0" algn="ctr">
                        <a:lnSpc>
                          <a:spcPct val="115000"/>
                        </a:lnSpc>
                        <a:spcBef>
                          <a:spcPts val="0"/>
                        </a:spcBef>
                        <a:spcAft>
                          <a:spcPts val="0"/>
                        </a:spcAft>
                      </a:pPr>
                      <a:r>
                        <a:rPr lang="en-US" sz="2200" dirty="0">
                          <a:solidFill>
                            <a:schemeClr val="tx1"/>
                          </a:solidFill>
                          <a:effectLst/>
                        </a:rPr>
                        <a:t>L</a:t>
                      </a:r>
                      <a:endParaRPr lang="en-US" sz="2200" dirty="0">
                        <a:solidFill>
                          <a:schemeClr val="tx1"/>
                        </a:solidFill>
                        <a:effectLst/>
                        <a:latin typeface="Calibri"/>
                        <a:ea typeface="Calibri"/>
                        <a:cs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lnSpc>
                          <a:spcPct val="115000"/>
                        </a:lnSpc>
                        <a:spcBef>
                          <a:spcPts val="0"/>
                        </a:spcBef>
                        <a:spcAft>
                          <a:spcPts val="0"/>
                        </a:spcAft>
                      </a:pPr>
                      <a:r>
                        <a:rPr lang="en-US" sz="2200" dirty="0">
                          <a:solidFill>
                            <a:schemeClr val="tx1"/>
                          </a:solidFill>
                          <a:effectLst/>
                        </a:rPr>
                        <a:t>M</a:t>
                      </a:r>
                      <a:endParaRPr lang="en-US" sz="2200" dirty="0">
                        <a:solidFill>
                          <a:schemeClr val="tx1"/>
                        </a:solidFill>
                        <a:effectLst/>
                        <a:latin typeface="Calibri"/>
                        <a:ea typeface="Calibri"/>
                        <a:cs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lnSpc>
                          <a:spcPct val="115000"/>
                        </a:lnSpc>
                        <a:spcBef>
                          <a:spcPts val="0"/>
                        </a:spcBef>
                        <a:spcAft>
                          <a:spcPts val="0"/>
                        </a:spcAft>
                      </a:pPr>
                      <a:r>
                        <a:rPr lang="en-US" sz="2200" dirty="0">
                          <a:solidFill>
                            <a:schemeClr val="tx1"/>
                          </a:solidFill>
                          <a:effectLst/>
                        </a:rPr>
                        <a:t>L</a:t>
                      </a:r>
                      <a:endParaRPr lang="en-US" sz="2200" dirty="0">
                        <a:solidFill>
                          <a:schemeClr val="tx1"/>
                        </a:solidFill>
                        <a:effectLst/>
                        <a:latin typeface="Calibri"/>
                        <a:ea typeface="Calibri"/>
                        <a:cs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lnSpc>
                          <a:spcPct val="115000"/>
                        </a:lnSpc>
                        <a:spcBef>
                          <a:spcPts val="0"/>
                        </a:spcBef>
                        <a:spcAft>
                          <a:spcPts val="0"/>
                        </a:spcAft>
                      </a:pPr>
                      <a:r>
                        <a:rPr lang="en-US" sz="2200" dirty="0">
                          <a:solidFill>
                            <a:schemeClr val="tx1"/>
                          </a:solidFill>
                          <a:effectLst/>
                        </a:rPr>
                        <a:t>M</a:t>
                      </a:r>
                      <a:endParaRPr lang="en-US" sz="2200" dirty="0">
                        <a:solidFill>
                          <a:schemeClr val="tx1"/>
                        </a:solidFill>
                        <a:effectLst/>
                        <a:latin typeface="Calibri"/>
                        <a:ea typeface="Calibri"/>
                        <a:cs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600978">
                <a:tc>
                  <a:txBody>
                    <a:bodyPr/>
                    <a:lstStyle/>
                    <a:p>
                      <a:pPr marL="0" marR="0" algn="ctr">
                        <a:lnSpc>
                          <a:spcPct val="115000"/>
                        </a:lnSpc>
                        <a:spcBef>
                          <a:spcPts val="0"/>
                        </a:spcBef>
                        <a:spcAft>
                          <a:spcPts val="0"/>
                        </a:spcAft>
                      </a:pPr>
                      <a:r>
                        <a:rPr lang="en-US" sz="2200" dirty="0">
                          <a:solidFill>
                            <a:schemeClr val="bg1"/>
                          </a:solidFill>
                          <a:effectLst/>
                        </a:rPr>
                        <a:t>CO.3</a:t>
                      </a:r>
                      <a:endParaRPr lang="en-US" sz="2200" dirty="0">
                        <a:solidFill>
                          <a:schemeClr val="bg1"/>
                        </a:solidFill>
                        <a:effectLst/>
                        <a:latin typeface="Calibri"/>
                        <a:ea typeface="Calibri"/>
                        <a:cs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60000"/>
                        <a:lumOff val="40000"/>
                      </a:schemeClr>
                    </a:solidFill>
                  </a:tcPr>
                </a:tc>
                <a:tc>
                  <a:txBody>
                    <a:bodyPr/>
                    <a:lstStyle/>
                    <a:p>
                      <a:pPr marL="0" marR="0" algn="ctr">
                        <a:lnSpc>
                          <a:spcPct val="115000"/>
                        </a:lnSpc>
                        <a:spcBef>
                          <a:spcPts val="0"/>
                        </a:spcBef>
                        <a:spcAft>
                          <a:spcPts val="0"/>
                        </a:spcAft>
                      </a:pPr>
                      <a:r>
                        <a:rPr lang="en-US" sz="2200" b="0" dirty="0">
                          <a:solidFill>
                            <a:schemeClr val="tx1"/>
                          </a:solidFill>
                          <a:effectLst/>
                          <a:latin typeface="Calibri"/>
                          <a:ea typeface="Calibri"/>
                          <a:cs typeface="Calibri" panose="020F0502020204030204" pitchFamily="34" charset="0"/>
                        </a:rPr>
                        <a:t>M</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2200" b="0" dirty="0">
                          <a:solidFill>
                            <a:schemeClr val="tx1"/>
                          </a:solidFill>
                          <a:effectLst/>
                        </a:rPr>
                        <a:t>M</a:t>
                      </a:r>
                      <a:endParaRPr lang="en-US" sz="2200" b="0" dirty="0">
                        <a:solidFill>
                          <a:schemeClr val="tx1"/>
                        </a:solidFill>
                        <a:effectLst/>
                        <a:latin typeface="Calibri"/>
                        <a:ea typeface="Calibri"/>
                        <a:cs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2200" b="0" dirty="0">
                          <a:solidFill>
                            <a:schemeClr val="tx1"/>
                          </a:solidFill>
                          <a:effectLst/>
                        </a:rPr>
                        <a:t>M</a:t>
                      </a:r>
                      <a:endParaRPr lang="en-US" sz="2200" b="0" dirty="0">
                        <a:solidFill>
                          <a:schemeClr val="tx1"/>
                        </a:solidFill>
                        <a:effectLst/>
                        <a:latin typeface="Calibri"/>
                        <a:ea typeface="Calibri"/>
                        <a:cs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2200" b="0" dirty="0">
                          <a:solidFill>
                            <a:schemeClr val="tx1"/>
                          </a:solidFill>
                          <a:effectLst/>
                        </a:rPr>
                        <a:t>M</a:t>
                      </a:r>
                      <a:endParaRPr lang="en-US" sz="2200" b="0" dirty="0">
                        <a:solidFill>
                          <a:schemeClr val="tx1"/>
                        </a:solidFill>
                        <a:effectLst/>
                        <a:latin typeface="Calibri"/>
                        <a:ea typeface="Calibri"/>
                        <a:cs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600978">
                <a:tc>
                  <a:txBody>
                    <a:bodyPr/>
                    <a:lstStyle/>
                    <a:p>
                      <a:pPr marL="0" marR="0" algn="ctr">
                        <a:lnSpc>
                          <a:spcPct val="115000"/>
                        </a:lnSpc>
                        <a:spcBef>
                          <a:spcPts val="0"/>
                        </a:spcBef>
                        <a:spcAft>
                          <a:spcPts val="0"/>
                        </a:spcAft>
                      </a:pPr>
                      <a:r>
                        <a:rPr lang="en-US" sz="2200" dirty="0">
                          <a:solidFill>
                            <a:schemeClr val="bg1"/>
                          </a:solidFill>
                          <a:effectLst/>
                        </a:rPr>
                        <a:t>CO.4</a:t>
                      </a:r>
                      <a:endParaRPr lang="en-US" sz="2200" dirty="0">
                        <a:solidFill>
                          <a:schemeClr val="bg1"/>
                        </a:solidFill>
                        <a:effectLst/>
                        <a:latin typeface="Calibri"/>
                        <a:ea typeface="Calibri"/>
                        <a:cs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60000"/>
                        <a:lumOff val="40000"/>
                      </a:schemeClr>
                    </a:solidFill>
                  </a:tcPr>
                </a:tc>
                <a:tc>
                  <a:txBody>
                    <a:bodyPr/>
                    <a:lstStyle/>
                    <a:p>
                      <a:pPr marL="0" marR="0" algn="ctr">
                        <a:lnSpc>
                          <a:spcPct val="115000"/>
                        </a:lnSpc>
                        <a:spcBef>
                          <a:spcPts val="0"/>
                        </a:spcBef>
                        <a:spcAft>
                          <a:spcPts val="0"/>
                        </a:spcAft>
                      </a:pPr>
                      <a:r>
                        <a:rPr lang="en-US" sz="2200" dirty="0">
                          <a:solidFill>
                            <a:schemeClr val="tx1"/>
                          </a:solidFill>
                          <a:effectLst/>
                        </a:rPr>
                        <a:t>H</a:t>
                      </a:r>
                      <a:endParaRPr lang="en-US" sz="2200" dirty="0">
                        <a:solidFill>
                          <a:schemeClr val="tx1"/>
                        </a:solidFill>
                        <a:effectLst/>
                        <a:latin typeface="Calibri"/>
                        <a:ea typeface="Calibri"/>
                        <a:cs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2200" dirty="0">
                          <a:solidFill>
                            <a:schemeClr val="tx1"/>
                          </a:solidFill>
                          <a:effectLst/>
                        </a:rPr>
                        <a:t>M</a:t>
                      </a:r>
                      <a:endParaRPr lang="en-US" sz="2200" dirty="0">
                        <a:solidFill>
                          <a:schemeClr val="tx1"/>
                        </a:solidFill>
                        <a:effectLst/>
                        <a:latin typeface="Calibri"/>
                        <a:ea typeface="Calibri"/>
                        <a:cs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2200" dirty="0">
                          <a:solidFill>
                            <a:schemeClr val="tx1"/>
                          </a:solidFill>
                          <a:effectLst/>
                        </a:rPr>
                        <a:t>M</a:t>
                      </a:r>
                      <a:endParaRPr lang="en-US" sz="2200" dirty="0">
                        <a:solidFill>
                          <a:schemeClr val="tx1"/>
                        </a:solidFill>
                        <a:effectLst/>
                        <a:latin typeface="Calibri"/>
                        <a:ea typeface="Calibri"/>
                        <a:cs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2200" dirty="0">
                          <a:solidFill>
                            <a:schemeClr val="tx1"/>
                          </a:solidFill>
                          <a:effectLst/>
                        </a:rPr>
                        <a:t>M</a:t>
                      </a:r>
                      <a:endParaRPr lang="en-US" sz="2200" dirty="0">
                        <a:solidFill>
                          <a:schemeClr val="tx1"/>
                        </a:solidFill>
                        <a:effectLst/>
                        <a:latin typeface="Calibri"/>
                        <a:ea typeface="Calibri"/>
                        <a:cs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600978">
                <a:tc>
                  <a:txBody>
                    <a:bodyPr/>
                    <a:lstStyle/>
                    <a:p>
                      <a:pPr marL="0" marR="0" algn="ctr">
                        <a:lnSpc>
                          <a:spcPct val="115000"/>
                        </a:lnSpc>
                        <a:spcBef>
                          <a:spcPts val="0"/>
                        </a:spcBef>
                        <a:spcAft>
                          <a:spcPts val="0"/>
                        </a:spcAft>
                      </a:pPr>
                      <a:r>
                        <a:rPr lang="en-US" sz="2200" dirty="0">
                          <a:solidFill>
                            <a:schemeClr val="bg1"/>
                          </a:solidFill>
                          <a:effectLst/>
                        </a:rPr>
                        <a:t>CO.5</a:t>
                      </a:r>
                      <a:endParaRPr lang="en-US" sz="2200" dirty="0">
                        <a:solidFill>
                          <a:schemeClr val="bg1"/>
                        </a:solidFill>
                        <a:effectLst/>
                        <a:latin typeface="Calibri"/>
                        <a:ea typeface="Calibri"/>
                        <a:cs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algn="ctr">
                        <a:lnSpc>
                          <a:spcPct val="115000"/>
                        </a:lnSpc>
                        <a:spcBef>
                          <a:spcPts val="0"/>
                        </a:spcBef>
                        <a:spcAft>
                          <a:spcPts val="0"/>
                        </a:spcAft>
                      </a:pPr>
                      <a:r>
                        <a:rPr lang="en-US" sz="2200" dirty="0">
                          <a:solidFill>
                            <a:schemeClr val="tx1"/>
                          </a:solidFill>
                          <a:effectLst/>
                        </a:rPr>
                        <a:t>H</a:t>
                      </a:r>
                      <a:endParaRPr lang="en-US" sz="2200" dirty="0">
                        <a:solidFill>
                          <a:schemeClr val="tx1"/>
                        </a:solidFill>
                        <a:effectLst/>
                        <a:latin typeface="Calibri"/>
                        <a:ea typeface="Calibri"/>
                        <a:cs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algn="ctr">
                        <a:lnSpc>
                          <a:spcPct val="115000"/>
                        </a:lnSpc>
                        <a:spcBef>
                          <a:spcPts val="0"/>
                        </a:spcBef>
                        <a:spcAft>
                          <a:spcPts val="0"/>
                        </a:spcAft>
                      </a:pPr>
                      <a:r>
                        <a:rPr lang="en-US" sz="2200" dirty="0">
                          <a:solidFill>
                            <a:schemeClr val="tx1"/>
                          </a:solidFill>
                          <a:effectLst/>
                        </a:rPr>
                        <a:t>M</a:t>
                      </a:r>
                      <a:endParaRPr lang="en-US" sz="2200" dirty="0">
                        <a:solidFill>
                          <a:schemeClr val="tx1"/>
                        </a:solidFill>
                        <a:effectLst/>
                        <a:latin typeface="Calibri"/>
                        <a:ea typeface="Calibri"/>
                        <a:cs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algn="ctr">
                        <a:lnSpc>
                          <a:spcPct val="115000"/>
                        </a:lnSpc>
                        <a:spcBef>
                          <a:spcPts val="0"/>
                        </a:spcBef>
                        <a:spcAft>
                          <a:spcPts val="0"/>
                        </a:spcAft>
                      </a:pPr>
                      <a:r>
                        <a:rPr lang="en-US" sz="2200" dirty="0">
                          <a:solidFill>
                            <a:schemeClr val="tx1"/>
                          </a:solidFill>
                          <a:effectLst/>
                        </a:rPr>
                        <a:t>M</a:t>
                      </a:r>
                      <a:endParaRPr lang="en-US" sz="2200" dirty="0">
                        <a:solidFill>
                          <a:schemeClr val="tx1"/>
                        </a:solidFill>
                        <a:effectLst/>
                        <a:latin typeface="Calibri"/>
                        <a:ea typeface="Calibri"/>
                        <a:cs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algn="ctr">
                        <a:lnSpc>
                          <a:spcPct val="115000"/>
                        </a:lnSpc>
                        <a:spcBef>
                          <a:spcPts val="0"/>
                        </a:spcBef>
                        <a:spcAft>
                          <a:spcPts val="0"/>
                        </a:spcAft>
                      </a:pPr>
                      <a:r>
                        <a:rPr lang="en-US" sz="2200" dirty="0">
                          <a:solidFill>
                            <a:schemeClr val="tx1"/>
                          </a:solidFill>
                          <a:effectLst/>
                        </a:rPr>
                        <a:t>M</a:t>
                      </a:r>
                      <a:endParaRPr lang="en-US" sz="2200" dirty="0">
                        <a:solidFill>
                          <a:schemeClr val="tx1"/>
                        </a:solidFill>
                        <a:effectLst/>
                        <a:latin typeface="Calibri"/>
                        <a:ea typeface="Calibri"/>
                        <a:cs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0005"/>
                  </a:ext>
                </a:extLst>
              </a:tr>
            </a:tbl>
          </a:graphicData>
        </a:graphic>
      </p:graphicFrame>
      <p:pic>
        <p:nvPicPr>
          <p:cNvPr id="10" name="Picture 9">
            <a:extLst>
              <a:ext uri="{FF2B5EF4-FFF2-40B4-BE49-F238E27FC236}">
                <a16:creationId xmlns:a16="http://schemas.microsoft.com/office/drawing/2014/main" id="{BE325C70-964B-4BFE-BBED-3DECBF0CEB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320" y="24537"/>
            <a:ext cx="1295400" cy="549276"/>
          </a:xfrm>
          <a:prstGeom prst="rect">
            <a:avLst/>
          </a:prstGeom>
        </p:spPr>
      </p:pic>
    </p:spTree>
    <p:extLst>
      <p:ext uri="{BB962C8B-B14F-4D97-AF65-F5344CB8AC3E}">
        <p14:creationId xmlns:p14="http://schemas.microsoft.com/office/powerpoint/2010/main" val="2810976931"/>
      </p:ext>
    </p:extLst>
  </p:cSld>
  <p:clrMapOvr>
    <a:masterClrMapping/>
  </p:clrMapOvr>
  <p:transition spd="slow">
    <p:push dir="u"/>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0716F2-2184-44FE-8C8F-28A45D472D6D}"/>
              </a:ext>
            </a:extLst>
          </p:cNvPr>
          <p:cNvSpPr>
            <a:spLocks noGrp="1"/>
          </p:cNvSpPr>
          <p:nvPr>
            <p:ph type="ctrTitle"/>
          </p:nvPr>
        </p:nvSpPr>
        <p:spPr>
          <a:xfrm>
            <a:off x="1828801" y="136525"/>
            <a:ext cx="9890588" cy="777876"/>
          </a:xfrm>
        </p:spPr>
        <p:style>
          <a:lnRef idx="1">
            <a:schemeClr val="accent5"/>
          </a:lnRef>
          <a:fillRef idx="2">
            <a:schemeClr val="accent5"/>
          </a:fillRef>
          <a:effectRef idx="1">
            <a:schemeClr val="accent5"/>
          </a:effectRef>
          <a:fontRef idx="minor">
            <a:schemeClr val="dk1"/>
          </a:fontRef>
        </p:style>
        <p:txBody>
          <a:bodyPr>
            <a:normAutofit/>
          </a:bodyPr>
          <a:lstStyle/>
          <a:p>
            <a:r>
              <a:rPr lang="en-US" sz="2400" b="1" dirty="0"/>
              <a:t>Permutation &amp; Combination</a:t>
            </a:r>
            <a:r>
              <a:rPr lang="en-US" sz="2400" b="1" dirty="0">
                <a:solidFill>
                  <a:prstClr val="black"/>
                </a:solidFill>
              </a:rPr>
              <a:t> (CO5)</a:t>
            </a:r>
            <a:endParaRPr lang="hi-IN" sz="2400" b="1" dirty="0"/>
          </a:p>
        </p:txBody>
      </p:sp>
      <mc:AlternateContent xmlns:mc="http://schemas.openxmlformats.org/markup-compatibility/2006" xmlns:a14="http://schemas.microsoft.com/office/drawing/2010/main">
        <mc:Choice Requires="a14">
          <p:sp>
            <p:nvSpPr>
              <p:cNvPr id="3" name="Subtitle 2">
                <a:extLst>
                  <a:ext uri="{FF2B5EF4-FFF2-40B4-BE49-F238E27FC236}">
                    <a16:creationId xmlns:a16="http://schemas.microsoft.com/office/drawing/2014/main" id="{5DADA288-0591-41CE-A60B-0AC00CF37ECA}"/>
                  </a:ext>
                </a:extLst>
              </p:cNvPr>
              <p:cNvSpPr>
                <a:spLocks noGrp="1"/>
              </p:cNvSpPr>
              <p:nvPr>
                <p:ph type="subTitle" idx="1"/>
              </p:nvPr>
            </p:nvSpPr>
            <p:spPr>
              <a:xfrm>
                <a:off x="1828800" y="1571944"/>
                <a:ext cx="9890588" cy="4746660"/>
              </a:xfrm>
              <a:ln>
                <a:noFill/>
              </a:ln>
            </p:spPr>
            <p:style>
              <a:lnRef idx="2">
                <a:schemeClr val="accent1"/>
              </a:lnRef>
              <a:fillRef idx="1">
                <a:schemeClr val="lt1"/>
              </a:fillRef>
              <a:effectRef idx="0">
                <a:schemeClr val="accent1"/>
              </a:effectRef>
              <a:fontRef idx="minor">
                <a:schemeClr val="dk1"/>
              </a:fontRef>
            </p:style>
            <p:txBody>
              <a:bodyPr>
                <a:normAutofit/>
              </a:bodyPr>
              <a:lstStyle/>
              <a:p>
                <a:pPr algn="l"/>
                <a:r>
                  <a:rPr lang="en-US" sz="2000" i="0" dirty="0">
                    <a:ln w="0"/>
                    <a:solidFill>
                      <a:schemeClr val="tx1"/>
                    </a:solidFill>
                    <a:effectLst>
                      <a:outerShdw blurRad="38100" dist="19050" dir="2700000" algn="tl" rotWithShape="0">
                        <a:schemeClr val="dk1">
                          <a:alpha val="40000"/>
                        </a:schemeClr>
                      </a:outerShdw>
                    </a:effectLst>
                  </a:rPr>
                  <a:t>Q1 How many words can be formed by using all letters of the word "BIHAR“?</a:t>
                </a:r>
              </a:p>
              <a:p>
                <a:pPr algn="l"/>
                <a:r>
                  <a:rPr lang="en-US" sz="2000" dirty="0">
                    <a:ln w="0"/>
                    <a:solidFill>
                      <a:schemeClr val="tx1"/>
                    </a:solidFill>
                    <a:effectLst>
                      <a:outerShdw blurRad="38100" dist="19050" dir="2700000" algn="tl" rotWithShape="0">
                        <a:schemeClr val="dk1">
                          <a:alpha val="40000"/>
                        </a:schemeClr>
                      </a:outerShdw>
                    </a:effectLst>
                    <a:ea typeface="Calibri" panose="020F0502020204030204" pitchFamily="34" charset="0"/>
                    <a:cs typeface="Calibri" panose="020F0502020204030204" pitchFamily="34" charset="0"/>
                  </a:rPr>
                  <a:t>Sol: </a:t>
                </a:r>
              </a:p>
              <a:p>
                <a:pPr algn="l"/>
                <a:r>
                  <a:rPr lang="en-US" sz="2000" i="0" dirty="0">
                    <a:ln w="0"/>
                    <a:solidFill>
                      <a:schemeClr val="tx1"/>
                    </a:solidFill>
                    <a:effectLst>
                      <a:outerShdw blurRad="38100" dist="19050" dir="2700000" algn="tl" rotWithShape="0">
                        <a:schemeClr val="dk1">
                          <a:alpha val="40000"/>
                        </a:schemeClr>
                      </a:outerShdw>
                    </a:effectLst>
                  </a:rPr>
                  <a:t>The word BIHAR contains 5 different letters.</a:t>
                </a:r>
                <a:endParaRPr lang="en-US" sz="2000" i="0" dirty="0">
                  <a:ln w="0"/>
                  <a:solidFill>
                    <a:schemeClr val="tx1"/>
                  </a:solidFill>
                  <a:effectLst>
                    <a:outerShdw blurRad="38100" dist="19050" dir="2700000" algn="tl" rotWithShape="0">
                      <a:schemeClr val="dk1">
                        <a:alpha val="40000"/>
                      </a:schemeClr>
                    </a:outerShdw>
                  </a:effectLst>
                  <a:cs typeface="Calibri" panose="020F0502020204030204" pitchFamily="34" charset="0"/>
                </a:endParaRPr>
              </a:p>
              <a:p>
                <a:pPr algn="l"/>
                <a:r>
                  <a:rPr lang="en-IN" sz="2000" i="0" dirty="0">
                    <a:ln w="0"/>
                    <a:solidFill>
                      <a:schemeClr val="tx1"/>
                    </a:solidFill>
                    <a:effectLst>
                      <a:outerShdw blurRad="38100" dist="19050" dir="2700000" algn="tl" rotWithShape="0">
                        <a:schemeClr val="dk1">
                          <a:alpha val="40000"/>
                        </a:schemeClr>
                      </a:outerShdw>
                    </a:effectLst>
                  </a:rPr>
                  <a:t>Required number of words</a:t>
                </a:r>
                <a14:m>
                  <m:oMath xmlns:m="http://schemas.openxmlformats.org/officeDocument/2006/math">
                    <m:r>
                      <a:rPr lang="en-IN" sz="200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m:t>
                    </m:r>
                    <m:sPre>
                      <m:sPrePr>
                        <m:ctrlPr>
                          <a:rPr lang="en-IN" sz="200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ctrlPr>
                      </m:sPrePr>
                      <m:sub>
                        <m:r>
                          <a:rPr lang="hi-IN" sz="200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 </m:t>
                        </m:r>
                      </m:sub>
                      <m:sup>
                        <m:r>
                          <a:rPr lang="hi-IN" sz="200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5</m:t>
                        </m:r>
                      </m:sup>
                      <m:e>
                        <m:sSub>
                          <m:sSubPr>
                            <m:ctrlPr>
                              <a:rPr lang="hi-IN" sz="200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ctrlPr>
                          </m:sSubPr>
                          <m:e>
                            <m:r>
                              <a:rPr lang="hi-IN" sz="200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𝑃</m:t>
                            </m:r>
                          </m:e>
                          <m:sub>
                            <m:r>
                              <a:rPr lang="hi-IN" sz="200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5</m:t>
                            </m:r>
                          </m:sub>
                        </m:sSub>
                        <m:r>
                          <a:rPr lang="hi-IN" sz="200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m:t>
                        </m:r>
                      </m:e>
                    </m:sPre>
                    <m:r>
                      <a:rPr lang="hi-IN" sz="200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5</m:t>
                    </m:r>
                    <m:r>
                      <a:rPr lang="hi-IN" sz="200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m:t>!=120</m:t>
                    </m:r>
                  </m:oMath>
                </a14:m>
                <a:endParaRPr lang="hi-IN" sz="2000" dirty="0">
                  <a:ln w="0"/>
                  <a:solidFill>
                    <a:schemeClr val="tx1"/>
                  </a:solidFill>
                  <a:effectLst>
                    <a:outerShdw blurRad="38100" dist="19050" dir="2700000" algn="tl" rotWithShape="0">
                      <a:schemeClr val="dk1">
                        <a:alpha val="40000"/>
                      </a:schemeClr>
                    </a:outerShdw>
                  </a:effectLst>
                  <a:ea typeface="Calibri" panose="020F0502020204030204" pitchFamily="34" charset="0"/>
                  <a:cs typeface="Times New Roman" panose="02020603050405020304" pitchFamily="18" charset="0"/>
                </a:endParaRPr>
              </a:p>
              <a:p>
                <a:pPr algn="l"/>
                <a:endParaRPr lang="hi-IN" sz="2000" dirty="0">
                  <a:ln w="0"/>
                  <a:solidFill>
                    <a:schemeClr val="tx1"/>
                  </a:solidFill>
                  <a:effectLst>
                    <a:outerShdw blurRad="38100" dist="19050" dir="2700000" algn="tl" rotWithShape="0">
                      <a:schemeClr val="dk1">
                        <a:alpha val="40000"/>
                      </a:schemeClr>
                    </a:outerShdw>
                  </a:effectLst>
                  <a:ea typeface="Calibri" panose="020F0502020204030204" pitchFamily="34" charset="0"/>
                  <a:cs typeface="Times New Roman" panose="02020603050405020304" pitchFamily="18" charset="0"/>
                </a:endParaRPr>
              </a:p>
              <a:p>
                <a:pPr algn="just"/>
                <a:r>
                  <a:rPr lang="en-US" sz="2000" i="0" dirty="0">
                    <a:ln w="0"/>
                    <a:solidFill>
                      <a:schemeClr val="tx1"/>
                    </a:solidFill>
                    <a:effectLst>
                      <a:outerShdw blurRad="38100" dist="19050" dir="2700000" algn="tl" rotWithShape="0">
                        <a:schemeClr val="dk1">
                          <a:alpha val="40000"/>
                        </a:schemeClr>
                      </a:outerShdw>
                    </a:effectLst>
                  </a:rPr>
                  <a:t>Q2 How many words can be formed by using all letters of the word "DAUGHTER” so that the vowels always come together?</a:t>
                </a:r>
              </a:p>
              <a:p>
                <a:pPr algn="just"/>
                <a:r>
                  <a:rPr lang="en-US" sz="2000" dirty="0">
                    <a:ln w="0"/>
                    <a:solidFill>
                      <a:schemeClr val="tx1"/>
                    </a:solidFill>
                    <a:effectLst>
                      <a:outerShdw blurRad="38100" dist="19050" dir="2700000" algn="tl" rotWithShape="0">
                        <a:schemeClr val="dk1">
                          <a:alpha val="40000"/>
                        </a:schemeClr>
                      </a:outerShdw>
                    </a:effectLst>
                    <a:ea typeface="Calibri" panose="020F0502020204030204" pitchFamily="34" charset="0"/>
                    <a:cs typeface="Calibri" panose="020F0502020204030204" pitchFamily="34" charset="0"/>
                  </a:rPr>
                  <a:t>Sol: </a:t>
                </a:r>
                <a:r>
                  <a:rPr lang="en-US" sz="2000" i="0" dirty="0">
                    <a:ln w="0"/>
                    <a:solidFill>
                      <a:schemeClr val="tx1"/>
                    </a:solidFill>
                    <a:effectLst>
                      <a:outerShdw blurRad="38100" dist="19050" dir="2700000" algn="tl" rotWithShape="0">
                        <a:schemeClr val="dk1">
                          <a:alpha val="40000"/>
                        </a:schemeClr>
                      </a:outerShdw>
                    </a:effectLst>
                  </a:rPr>
                  <a:t>Given word contains 8 different letters. When the vowels AUE are always together,</a:t>
                </a:r>
              </a:p>
              <a:p>
                <a:pPr algn="just"/>
                <a:r>
                  <a:rPr lang="en-US" sz="2000" i="0" dirty="0">
                    <a:ln w="0"/>
                    <a:solidFill>
                      <a:schemeClr val="tx1"/>
                    </a:solidFill>
                    <a:effectLst>
                      <a:outerShdw blurRad="38100" dist="19050" dir="2700000" algn="tl" rotWithShape="0">
                        <a:schemeClr val="dk1">
                          <a:alpha val="40000"/>
                        </a:schemeClr>
                      </a:outerShdw>
                    </a:effectLst>
                  </a:rPr>
                  <a:t>we may suppose them to form an entity, treated as one letter.</a:t>
                </a:r>
                <a:endParaRPr lang="en-US" sz="2000" dirty="0">
                  <a:ln w="0"/>
                  <a:solidFill>
                    <a:schemeClr val="tx1"/>
                  </a:solidFill>
                  <a:effectLst>
                    <a:outerShdw blurRad="38100" dist="19050" dir="2700000" algn="tl" rotWithShape="0">
                      <a:schemeClr val="dk1">
                        <a:alpha val="40000"/>
                      </a:schemeClr>
                    </a:outerShdw>
                  </a:effectLst>
                </a:endParaRPr>
              </a:p>
              <a:p>
                <a:pPr algn="just"/>
                <a:r>
                  <a:rPr lang="en-US" sz="2000" i="0" dirty="0">
                    <a:ln w="0"/>
                    <a:solidFill>
                      <a:schemeClr val="tx1"/>
                    </a:solidFill>
                    <a:effectLst>
                      <a:outerShdw blurRad="38100" dist="19050" dir="2700000" algn="tl" rotWithShape="0">
                        <a:schemeClr val="dk1">
                          <a:alpha val="40000"/>
                        </a:schemeClr>
                      </a:outerShdw>
                    </a:effectLst>
                  </a:rPr>
                  <a:t>Then, the letters to be arranged are DGNTR (AUE).</a:t>
                </a:r>
              </a:p>
              <a:p>
                <a:pPr algn="just"/>
                <a:r>
                  <a:rPr lang="en-US" sz="2000" i="0" dirty="0">
                    <a:ln w="0"/>
                    <a:solidFill>
                      <a:schemeClr val="tx1"/>
                    </a:solidFill>
                    <a:effectLst>
                      <a:outerShdw blurRad="38100" dist="19050" dir="2700000" algn="tl" rotWithShape="0">
                        <a:schemeClr val="dk1">
                          <a:alpha val="40000"/>
                        </a:schemeClr>
                      </a:outerShdw>
                    </a:effectLst>
                  </a:rPr>
                  <a:t>Then 6 letters to be arranged in </a:t>
                </a:r>
                <a14:m>
                  <m:oMath xmlns:m="http://schemas.openxmlformats.org/officeDocument/2006/math">
                    <m:r>
                      <a:rPr lang="en-IN" sz="2000" i="0"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m:t>
                    </m:r>
                    <m:sPre>
                      <m:sPrePr>
                        <m:ctrlPr>
                          <a:rPr lang="en-IN" sz="2000" i="1">
                            <a:ln w="0"/>
                            <a:solidFill>
                              <a:schemeClr val="tx1"/>
                            </a:solidFill>
                            <a:effectLst>
                              <a:outerShdw blurRad="38100" dist="19050" dir="2700000" algn="tl" rotWithShape="0">
                                <a:schemeClr val="dk1">
                                  <a:alpha val="40000"/>
                                </a:schemeClr>
                              </a:outerShdw>
                            </a:effectLst>
                            <a:latin typeface="Cambria Math" panose="02040503050406030204" pitchFamily="18" charset="0"/>
                          </a:rPr>
                        </m:ctrlPr>
                      </m:sPrePr>
                      <m:sub>
                        <m:r>
                          <a:rPr lang="hi-IN" sz="2000" i="1">
                            <a:ln w="0"/>
                            <a:solidFill>
                              <a:schemeClr val="tx1"/>
                            </a:solidFill>
                            <a:effectLst>
                              <a:outerShdw blurRad="38100" dist="19050" dir="2700000" algn="tl" rotWithShape="0">
                                <a:schemeClr val="dk1">
                                  <a:alpha val="40000"/>
                                </a:schemeClr>
                              </a:outerShdw>
                            </a:effectLst>
                            <a:latin typeface="Cambria Math" panose="02040503050406030204" pitchFamily="18" charset="0"/>
                          </a:rPr>
                          <m:t> </m:t>
                        </m:r>
                      </m:sub>
                      <m:sup>
                        <m:r>
                          <a:rPr lang="hi-IN" sz="2000" i="1">
                            <a:ln w="0"/>
                            <a:solidFill>
                              <a:schemeClr val="tx1"/>
                            </a:solidFill>
                            <a:effectLst>
                              <a:outerShdw blurRad="38100" dist="19050" dir="2700000" algn="tl" rotWithShape="0">
                                <a:schemeClr val="dk1">
                                  <a:alpha val="40000"/>
                                </a:schemeClr>
                              </a:outerShdw>
                            </a:effectLst>
                            <a:latin typeface="Cambria Math" panose="02040503050406030204" pitchFamily="18" charset="0"/>
                          </a:rPr>
                          <m:t>𝟔</m:t>
                        </m:r>
                      </m:sup>
                      <m:e>
                        <m:sSub>
                          <m:sSubPr>
                            <m:ctrlPr>
                              <a:rPr lang="hi-IN" sz="2000" i="1">
                                <a:ln w="0"/>
                                <a:solidFill>
                                  <a:schemeClr val="tx1"/>
                                </a:solidFill>
                                <a:effectLst>
                                  <a:outerShdw blurRad="38100" dist="19050" dir="2700000" algn="tl" rotWithShape="0">
                                    <a:schemeClr val="dk1">
                                      <a:alpha val="40000"/>
                                    </a:schemeClr>
                                  </a:outerShdw>
                                </a:effectLst>
                                <a:latin typeface="Cambria Math" panose="02040503050406030204" pitchFamily="18" charset="0"/>
                              </a:rPr>
                            </m:ctrlPr>
                          </m:sSubPr>
                          <m:e>
                            <m:r>
                              <a:rPr lang="hi-IN" sz="2000" i="1">
                                <a:ln w="0"/>
                                <a:solidFill>
                                  <a:schemeClr val="tx1"/>
                                </a:solidFill>
                                <a:effectLst>
                                  <a:outerShdw blurRad="38100" dist="19050" dir="2700000" algn="tl" rotWithShape="0">
                                    <a:schemeClr val="dk1">
                                      <a:alpha val="40000"/>
                                    </a:schemeClr>
                                  </a:outerShdw>
                                </a:effectLst>
                                <a:latin typeface="Cambria Math" panose="02040503050406030204" pitchFamily="18" charset="0"/>
                              </a:rPr>
                              <m:t>𝑷</m:t>
                            </m:r>
                          </m:e>
                          <m:sub>
                            <m:r>
                              <a:rPr lang="hi-IN" sz="2000" i="1">
                                <a:ln w="0"/>
                                <a:solidFill>
                                  <a:schemeClr val="tx1"/>
                                </a:solidFill>
                                <a:effectLst>
                                  <a:outerShdw blurRad="38100" dist="19050" dir="2700000" algn="tl" rotWithShape="0">
                                    <a:schemeClr val="dk1">
                                      <a:alpha val="40000"/>
                                    </a:schemeClr>
                                  </a:outerShdw>
                                </a:effectLst>
                                <a:latin typeface="Cambria Math" panose="02040503050406030204" pitchFamily="18" charset="0"/>
                              </a:rPr>
                              <m:t>𝟔</m:t>
                            </m:r>
                          </m:sub>
                        </m:sSub>
                        <m:r>
                          <a:rPr lang="hi-IN" sz="2000" i="1">
                            <a:ln w="0"/>
                            <a:solidFill>
                              <a:schemeClr val="tx1"/>
                            </a:solidFill>
                            <a:effectLst>
                              <a:outerShdw blurRad="38100" dist="19050" dir="2700000" algn="tl" rotWithShape="0">
                                <a:schemeClr val="dk1">
                                  <a:alpha val="40000"/>
                                </a:schemeClr>
                              </a:outerShdw>
                            </a:effectLst>
                            <a:latin typeface="Cambria Math" panose="02040503050406030204" pitchFamily="18" charset="0"/>
                          </a:rPr>
                          <m:t>=</m:t>
                        </m:r>
                        <m:r>
                          <a:rPr lang="hi-IN" sz="2000" i="1">
                            <a:ln w="0"/>
                            <a:solidFill>
                              <a:schemeClr val="tx1"/>
                            </a:solidFill>
                            <a:effectLst>
                              <a:outerShdw blurRad="38100" dist="19050" dir="2700000" algn="tl" rotWithShape="0">
                                <a:schemeClr val="dk1">
                                  <a:alpha val="40000"/>
                                </a:schemeClr>
                              </a:outerShdw>
                            </a:effectLst>
                            <a:latin typeface="Cambria Math" panose="02040503050406030204" pitchFamily="18" charset="0"/>
                          </a:rPr>
                          <m:t>𝟔</m:t>
                        </m:r>
                        <m:r>
                          <a:rPr lang="hi-IN" sz="2000" i="1">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m:t>!=</m:t>
                        </m:r>
                        <m:r>
                          <a:rPr lang="hi-IN" sz="2000" i="1">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m:t>𝟕𝟐𝟎</m:t>
                        </m:r>
                      </m:e>
                    </m:sPre>
                  </m:oMath>
                </a14:m>
                <a:endParaRPr lang="hi-IN" sz="2000" dirty="0">
                  <a:ln w="0"/>
                  <a:solidFill>
                    <a:schemeClr val="tx1"/>
                  </a:solidFill>
                  <a:effectLst>
                    <a:outerShdw blurRad="38100" dist="19050" dir="2700000" algn="tl" rotWithShape="0">
                      <a:schemeClr val="dk1">
                        <a:alpha val="40000"/>
                      </a:schemeClr>
                    </a:outerShdw>
                  </a:effectLst>
                  <a:ea typeface="Calibri" panose="020F0502020204030204" pitchFamily="34" charset="0"/>
                  <a:cs typeface="Times New Roman" panose="02020603050405020304" pitchFamily="18" charset="0"/>
                </a:endParaRPr>
              </a:p>
              <a:p>
                <a:pPr algn="just"/>
                <a:r>
                  <a:rPr lang="en-US" sz="2000" i="0" dirty="0">
                    <a:ln w="0"/>
                    <a:solidFill>
                      <a:schemeClr val="tx1"/>
                    </a:solidFill>
                    <a:effectLst>
                      <a:outerShdw blurRad="38100" dist="19050" dir="2700000" algn="tl" rotWithShape="0">
                        <a:schemeClr val="dk1">
                          <a:alpha val="40000"/>
                        </a:schemeClr>
                      </a:outerShdw>
                    </a:effectLst>
                  </a:rPr>
                  <a:t>The vowels in the group (AUE) may be arranged in </a:t>
                </a:r>
                <a14:m>
                  <m:oMath xmlns:m="http://schemas.openxmlformats.org/officeDocument/2006/math">
                    <m:r>
                      <a:rPr lang="en-US" sz="200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=3!=6 </m:t>
                    </m:r>
                    <m:r>
                      <a:rPr lang="en-US" sz="200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𝑤𝑎𝑦𝑠</m:t>
                    </m:r>
                  </m:oMath>
                </a14:m>
                <a:endParaRPr lang="en-US" sz="2000" dirty="0">
                  <a:ln w="0"/>
                  <a:solidFill>
                    <a:schemeClr val="tx1"/>
                  </a:solidFill>
                  <a:effectLst>
                    <a:outerShdw blurRad="38100" dist="19050" dir="2700000" algn="tl" rotWithShape="0">
                      <a:schemeClr val="dk1">
                        <a:alpha val="40000"/>
                      </a:schemeClr>
                    </a:outerShdw>
                  </a:effectLst>
                  <a:ea typeface="Calibri" panose="020F0502020204030204" pitchFamily="34" charset="0"/>
                  <a:cs typeface="Calibri" panose="020F0502020204030204" pitchFamily="34" charset="0"/>
                </a:endParaRPr>
              </a:p>
              <a:p>
                <a:pPr algn="just"/>
                <a:r>
                  <a:rPr lang="en-IN" sz="2000" i="0" dirty="0">
                    <a:ln w="0"/>
                    <a:solidFill>
                      <a:schemeClr val="tx1"/>
                    </a:solidFill>
                    <a:effectLst>
                      <a:outerShdw blurRad="38100" dist="19050" dir="2700000" algn="tl" rotWithShape="0">
                        <a:schemeClr val="dk1">
                          <a:alpha val="40000"/>
                        </a:schemeClr>
                      </a:outerShdw>
                    </a:effectLst>
                  </a:rPr>
                  <a:t>Required number of words</a:t>
                </a:r>
                <a14:m>
                  <m:oMath xmlns:m="http://schemas.openxmlformats.org/officeDocument/2006/math">
                    <m:r>
                      <a:rPr lang="en-IN" sz="200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m:t>=720×6=4320</m:t>
                    </m:r>
                  </m:oMath>
                </a14:m>
                <a:r>
                  <a:rPr lang="en-IN" sz="2000" i="0" dirty="0">
                    <a:ln w="0"/>
                    <a:solidFill>
                      <a:schemeClr val="tx1"/>
                    </a:solidFill>
                    <a:effectLst>
                      <a:outerShdw blurRad="38100" dist="19050" dir="2700000" algn="tl" rotWithShape="0">
                        <a:schemeClr val="dk1">
                          <a:alpha val="40000"/>
                        </a:schemeClr>
                      </a:outerShdw>
                    </a:effectLst>
                  </a:rPr>
                  <a:t> </a:t>
                </a:r>
                <a:endParaRPr lang="hi-IN" sz="2000" dirty="0">
                  <a:ln w="0"/>
                  <a:solidFill>
                    <a:schemeClr val="tx1"/>
                  </a:solidFill>
                  <a:effectLst>
                    <a:outerShdw blurRad="38100" dist="19050" dir="2700000" algn="tl" rotWithShape="0">
                      <a:schemeClr val="dk1">
                        <a:alpha val="40000"/>
                      </a:schemeClr>
                    </a:outerShdw>
                  </a:effectLst>
                  <a:ea typeface="Calibri" panose="020F0502020204030204" pitchFamily="34" charset="0"/>
                  <a:cs typeface="Times New Roman" panose="02020603050405020304" pitchFamily="18" charset="0"/>
                </a:endParaRPr>
              </a:p>
              <a:p>
                <a:pPr algn="just"/>
                <a:endParaRPr lang="hi-IN" sz="2000" b="1" dirty="0">
                  <a:solidFill>
                    <a:srgbClr val="333333"/>
                  </a:solidFill>
                  <a:ea typeface="Calibri" panose="020F0502020204030204" pitchFamily="34" charset="0"/>
                  <a:cs typeface="Times New Roman" panose="02020603050405020304" pitchFamily="18" charset="0"/>
                </a:endParaRPr>
              </a:p>
            </p:txBody>
          </p:sp>
        </mc:Choice>
        <mc:Fallback xmlns="">
          <p:sp>
            <p:nvSpPr>
              <p:cNvPr id="3" name="Subtitle 2">
                <a:extLst>
                  <a:ext uri="{FF2B5EF4-FFF2-40B4-BE49-F238E27FC236}">
                    <a16:creationId xmlns:a16="http://schemas.microsoft.com/office/drawing/2014/main" id="{5DADA288-0591-41CE-A60B-0AC00CF37ECA}"/>
                  </a:ext>
                </a:extLst>
              </p:cNvPr>
              <p:cNvSpPr>
                <a:spLocks noGrp="1" noRot="1" noChangeAspect="1" noMove="1" noResize="1" noEditPoints="1" noAdjustHandles="1" noChangeArrowheads="1" noChangeShapeType="1" noTextEdit="1"/>
              </p:cNvSpPr>
              <p:nvPr>
                <p:ph type="subTitle" idx="1"/>
              </p:nvPr>
            </p:nvSpPr>
            <p:spPr>
              <a:xfrm>
                <a:off x="1828800" y="1571944"/>
                <a:ext cx="9890588" cy="4746660"/>
              </a:xfrm>
              <a:blipFill>
                <a:blip r:embed="rId2"/>
                <a:stretch>
                  <a:fillRect l="-740" t="-899" r="-863" b="-2824"/>
                </a:stretch>
              </a:blipFill>
              <a:ln>
                <a:noFill/>
              </a:ln>
            </p:spPr>
            <p:txBody>
              <a:bodyPr/>
              <a:lstStyle/>
              <a:p>
                <a:r>
                  <a:rPr lang="en-IN">
                    <a:noFill/>
                  </a:rPr>
                  <a:t> </a:t>
                </a:r>
              </a:p>
            </p:txBody>
          </p:sp>
        </mc:Fallback>
      </mc:AlternateContent>
      <p:sp>
        <p:nvSpPr>
          <p:cNvPr id="4" name="Date Placeholder 3">
            <a:extLst>
              <a:ext uri="{FF2B5EF4-FFF2-40B4-BE49-F238E27FC236}">
                <a16:creationId xmlns:a16="http://schemas.microsoft.com/office/drawing/2014/main" id="{4915E1F9-6495-4902-8F73-B78F6E88E331}"/>
              </a:ext>
            </a:extLst>
          </p:cNvPr>
          <p:cNvSpPr>
            <a:spLocks noGrp="1"/>
          </p:cNvSpPr>
          <p:nvPr>
            <p:ph type="dt" sz="half" idx="10"/>
          </p:nvPr>
        </p:nvSpPr>
        <p:spPr/>
        <p:txBody>
          <a:bodyPr/>
          <a:lstStyle/>
          <a:p>
            <a:fld id="{CFDE37CD-DF92-4BA8-A890-72D05615D6BB}" type="datetime1">
              <a:rPr lang="en-US" smtClean="0"/>
              <a:t>1/6/2023</a:t>
            </a:fld>
            <a:endParaRPr lang="en-US"/>
          </a:p>
        </p:txBody>
      </p:sp>
      <p:sp>
        <p:nvSpPr>
          <p:cNvPr id="5" name="Footer Placeholder 4">
            <a:extLst>
              <a:ext uri="{FF2B5EF4-FFF2-40B4-BE49-F238E27FC236}">
                <a16:creationId xmlns:a16="http://schemas.microsoft.com/office/drawing/2014/main" id="{7C5784F6-A213-42F0-B079-3D80F29425C0}"/>
              </a:ext>
            </a:extLst>
          </p:cNvPr>
          <p:cNvSpPr>
            <a:spLocks noGrp="1"/>
          </p:cNvSpPr>
          <p:nvPr>
            <p:ph type="ftr" sz="quarter" idx="11"/>
          </p:nvPr>
        </p:nvSpPr>
        <p:spPr>
          <a:xfrm>
            <a:off x="4165599" y="6356351"/>
            <a:ext cx="4927029" cy="188287"/>
          </a:xfrm>
        </p:spPr>
        <p:txBody>
          <a:bodyPr/>
          <a:lstStyle/>
          <a:p>
            <a:r>
              <a:rPr lang="en-US"/>
              <a:t>Faculty Name    Dr. Kunti Mishra         Unit Number 5</a:t>
            </a:r>
            <a:endParaRPr lang="en-US" dirty="0"/>
          </a:p>
        </p:txBody>
      </p:sp>
      <p:sp>
        <p:nvSpPr>
          <p:cNvPr id="6" name="Slide Number Placeholder 5">
            <a:extLst>
              <a:ext uri="{FF2B5EF4-FFF2-40B4-BE49-F238E27FC236}">
                <a16:creationId xmlns:a16="http://schemas.microsoft.com/office/drawing/2014/main" id="{48DC2D6A-CF14-4464-9D93-6A6FBB46B158}"/>
              </a:ext>
            </a:extLst>
          </p:cNvPr>
          <p:cNvSpPr>
            <a:spLocks noGrp="1"/>
          </p:cNvSpPr>
          <p:nvPr>
            <p:ph type="sldNum" sz="quarter" idx="12"/>
          </p:nvPr>
        </p:nvSpPr>
        <p:spPr/>
        <p:txBody>
          <a:bodyPr/>
          <a:lstStyle/>
          <a:p>
            <a:fld id="{B6F15528-21DE-4FAA-801E-634DDDAF4B2B}" type="slidenum">
              <a:rPr lang="en-US" smtClean="0"/>
              <a:pPr/>
              <a:t>130</a:t>
            </a:fld>
            <a:endParaRPr lang="en-US"/>
          </a:p>
        </p:txBody>
      </p:sp>
      <p:pic>
        <p:nvPicPr>
          <p:cNvPr id="16" name="Picture 15">
            <a:extLst>
              <a:ext uri="{FF2B5EF4-FFF2-40B4-BE49-F238E27FC236}">
                <a16:creationId xmlns:a16="http://schemas.microsoft.com/office/drawing/2014/main" id="{BD9FBC6D-341D-403F-A367-130B734607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 y="136524"/>
            <a:ext cx="1295400" cy="705957"/>
          </a:xfrm>
          <a:prstGeom prst="rect">
            <a:avLst/>
          </a:prstGeom>
        </p:spPr>
      </p:pic>
      <p:pic>
        <p:nvPicPr>
          <p:cNvPr id="8" name="Picture 3">
            <a:extLst>
              <a:ext uri="{FF2B5EF4-FFF2-40B4-BE49-F238E27FC236}">
                <a16:creationId xmlns:a16="http://schemas.microsoft.com/office/drawing/2014/main" id="{249CE61E-F9C5-48DC-A229-1C661108F57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55563" y="817163"/>
            <a:ext cx="3600450" cy="783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9932059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0716F2-2184-44FE-8C8F-28A45D472D6D}"/>
              </a:ext>
            </a:extLst>
          </p:cNvPr>
          <p:cNvSpPr>
            <a:spLocks noGrp="1"/>
          </p:cNvSpPr>
          <p:nvPr>
            <p:ph type="ctrTitle"/>
          </p:nvPr>
        </p:nvSpPr>
        <p:spPr>
          <a:xfrm>
            <a:off x="1828801" y="136525"/>
            <a:ext cx="9890588" cy="777876"/>
          </a:xfrm>
        </p:spPr>
        <p:style>
          <a:lnRef idx="1">
            <a:schemeClr val="accent5"/>
          </a:lnRef>
          <a:fillRef idx="2">
            <a:schemeClr val="accent5"/>
          </a:fillRef>
          <a:effectRef idx="1">
            <a:schemeClr val="accent5"/>
          </a:effectRef>
          <a:fontRef idx="minor">
            <a:schemeClr val="dk1"/>
          </a:fontRef>
        </p:style>
        <p:txBody>
          <a:bodyPr>
            <a:normAutofit/>
          </a:bodyPr>
          <a:lstStyle/>
          <a:p>
            <a:r>
              <a:rPr lang="en-US" sz="2400" b="1" dirty="0"/>
              <a:t>Permutation &amp; Combination</a:t>
            </a:r>
            <a:r>
              <a:rPr lang="en-US" sz="2400" b="1" dirty="0">
                <a:solidFill>
                  <a:prstClr val="black"/>
                </a:solidFill>
              </a:rPr>
              <a:t> (CO5)</a:t>
            </a:r>
            <a:endParaRPr lang="hi-IN" sz="2400" b="1" dirty="0"/>
          </a:p>
        </p:txBody>
      </p:sp>
      <p:sp>
        <p:nvSpPr>
          <p:cNvPr id="3" name="Subtitle 2">
            <a:extLst>
              <a:ext uri="{FF2B5EF4-FFF2-40B4-BE49-F238E27FC236}">
                <a16:creationId xmlns:a16="http://schemas.microsoft.com/office/drawing/2014/main" id="{5DADA288-0591-41CE-A60B-0AC00CF37ECA}"/>
              </a:ext>
            </a:extLst>
          </p:cNvPr>
          <p:cNvSpPr>
            <a:spLocks noGrp="1"/>
          </p:cNvSpPr>
          <p:nvPr>
            <p:ph type="subTitle" idx="1"/>
          </p:nvPr>
        </p:nvSpPr>
        <p:spPr>
          <a:xfrm>
            <a:off x="1828800" y="1417834"/>
            <a:ext cx="9890588" cy="4746660"/>
          </a:xfrm>
          <a:ln>
            <a:noFill/>
          </a:ln>
        </p:spPr>
        <p:style>
          <a:lnRef idx="2">
            <a:schemeClr val="accent1"/>
          </a:lnRef>
          <a:fillRef idx="1">
            <a:schemeClr val="lt1"/>
          </a:fillRef>
          <a:effectRef idx="0">
            <a:schemeClr val="accent1"/>
          </a:effectRef>
          <a:fontRef idx="minor">
            <a:schemeClr val="dk1"/>
          </a:fontRef>
        </p:style>
        <p:txBody>
          <a:bodyPr>
            <a:normAutofit fontScale="92500" lnSpcReduction="20000"/>
          </a:bodyPr>
          <a:lstStyle/>
          <a:p>
            <a:pPr algn="l"/>
            <a:r>
              <a:rPr lang="en-US" sz="2200" i="0" dirty="0">
                <a:ln w="0"/>
                <a:solidFill>
                  <a:schemeClr val="tx1"/>
                </a:solidFill>
                <a:effectLst>
                  <a:outerShdw blurRad="38100" dist="19050" dir="2700000" algn="tl" rotWithShape="0">
                    <a:schemeClr val="dk1">
                      <a:alpha val="40000"/>
                    </a:schemeClr>
                  </a:outerShdw>
                </a:effectLst>
              </a:rPr>
              <a:t>Q3 How many words can be formed from the letters of the word "EXTRA" so that the </a:t>
            </a:r>
            <a:r>
              <a:rPr lang="en-IN" sz="2200" i="0" dirty="0">
                <a:ln w="0"/>
                <a:solidFill>
                  <a:schemeClr val="tx1"/>
                </a:solidFill>
                <a:effectLst>
                  <a:outerShdw blurRad="38100" dist="19050" dir="2700000" algn="tl" rotWithShape="0">
                    <a:schemeClr val="dk1">
                      <a:alpha val="40000"/>
                    </a:schemeClr>
                  </a:outerShdw>
                </a:effectLst>
              </a:rPr>
              <a:t>vowels are never together?</a:t>
            </a:r>
          </a:p>
          <a:p>
            <a:pPr algn="just">
              <a:lnSpc>
                <a:spcPct val="107000"/>
              </a:lnSpc>
              <a:spcAft>
                <a:spcPts val="750"/>
              </a:spcAft>
            </a:pPr>
            <a:r>
              <a:rPr lang="en-IN" sz="2200" dirty="0">
                <a:ln w="0"/>
                <a:solidFill>
                  <a:schemeClr val="tx1"/>
                </a:solidFill>
                <a:effectLst>
                  <a:outerShdw blurRad="38100" dist="19050" dir="2700000" algn="tl" rotWithShape="0">
                    <a:schemeClr val="dk1">
                      <a:alpha val="40000"/>
                    </a:schemeClr>
                  </a:outerShdw>
                </a:effectLst>
                <a:ea typeface="Calibri" panose="020F0502020204030204" pitchFamily="34" charset="0"/>
                <a:cs typeface="Calibri" panose="020F0502020204030204" pitchFamily="34" charset="0"/>
              </a:rPr>
              <a:t>Sol: </a:t>
            </a:r>
            <a:r>
              <a:rPr lang="en-US" sz="2200" dirty="0">
                <a:ln w="0"/>
                <a:solidFill>
                  <a:schemeClr val="tx1"/>
                </a:solidFill>
                <a:effectLst>
                  <a:outerShdw blurRad="38100" dist="19050" dir="2700000" algn="tl" rotWithShape="0">
                    <a:schemeClr val="dk1">
                      <a:alpha val="40000"/>
                    </a:schemeClr>
                  </a:outerShdw>
                </a:effectLst>
                <a:ea typeface="Times New Roman" panose="02020603050405020304" pitchFamily="18" charset="0"/>
                <a:cs typeface="Mangal" panose="02040503050203030202" pitchFamily="18" charset="0"/>
              </a:rPr>
              <a:t>The given word contains 5 different letters.</a:t>
            </a:r>
            <a:endParaRPr lang="en-US" sz="2200" dirty="0">
              <a:ln w="0"/>
              <a:solidFill>
                <a:schemeClr val="tx1"/>
              </a:solidFill>
              <a:effectLst>
                <a:outerShdw blurRad="38100" dist="19050" dir="2700000" algn="tl" rotWithShape="0">
                  <a:schemeClr val="dk1">
                    <a:alpha val="40000"/>
                  </a:schemeClr>
                </a:outerShdw>
              </a:effectLst>
              <a:ea typeface="Calibri" panose="020F0502020204030204" pitchFamily="34" charset="0"/>
              <a:cs typeface="Mangal" panose="02040503050203030202" pitchFamily="18" charset="0"/>
            </a:endParaRPr>
          </a:p>
          <a:p>
            <a:pPr algn="just">
              <a:lnSpc>
                <a:spcPct val="107000"/>
              </a:lnSpc>
              <a:spcAft>
                <a:spcPts val="750"/>
              </a:spcAft>
            </a:pPr>
            <a:r>
              <a:rPr lang="en-US" sz="2200" dirty="0">
                <a:ln w="0"/>
                <a:solidFill>
                  <a:schemeClr val="tx1"/>
                </a:solidFill>
                <a:effectLst>
                  <a:outerShdw blurRad="38100" dist="19050" dir="2700000" algn="tl" rotWithShape="0">
                    <a:schemeClr val="dk1">
                      <a:alpha val="40000"/>
                    </a:schemeClr>
                  </a:outerShdw>
                </a:effectLst>
                <a:ea typeface="Times New Roman" panose="02020603050405020304" pitchFamily="18" charset="0"/>
                <a:cs typeface="Mangal" panose="02040503050203030202" pitchFamily="18" charset="0"/>
              </a:rPr>
              <a:t>Taking the vowels EA together, we treat them as one letter.</a:t>
            </a:r>
            <a:endParaRPr lang="en-US" sz="2200" dirty="0">
              <a:ln w="0"/>
              <a:solidFill>
                <a:schemeClr val="tx1"/>
              </a:solidFill>
              <a:effectLst>
                <a:outerShdw blurRad="38100" dist="19050" dir="2700000" algn="tl" rotWithShape="0">
                  <a:schemeClr val="dk1">
                    <a:alpha val="40000"/>
                  </a:schemeClr>
                </a:outerShdw>
              </a:effectLst>
              <a:ea typeface="Calibri" panose="020F0502020204030204" pitchFamily="34" charset="0"/>
              <a:cs typeface="Mangal" panose="02040503050203030202" pitchFamily="18" charset="0"/>
            </a:endParaRPr>
          </a:p>
          <a:p>
            <a:pPr algn="just">
              <a:lnSpc>
                <a:spcPct val="107000"/>
              </a:lnSpc>
              <a:spcAft>
                <a:spcPts val="750"/>
              </a:spcAft>
            </a:pPr>
            <a:r>
              <a:rPr lang="en-US" sz="2200" dirty="0">
                <a:ln w="0"/>
                <a:solidFill>
                  <a:schemeClr val="tx1"/>
                </a:solidFill>
                <a:effectLst>
                  <a:outerShdw blurRad="38100" dist="19050" dir="2700000" algn="tl" rotWithShape="0">
                    <a:schemeClr val="dk1">
                      <a:alpha val="40000"/>
                    </a:schemeClr>
                  </a:outerShdw>
                </a:effectLst>
                <a:ea typeface="Times New Roman" panose="02020603050405020304" pitchFamily="18" charset="0"/>
                <a:cs typeface="Mangal" panose="02040503050203030202" pitchFamily="18" charset="0"/>
              </a:rPr>
              <a:t>Then, the letters to be arranged are XTR (EA).</a:t>
            </a:r>
            <a:endParaRPr lang="en-US" sz="2200" dirty="0">
              <a:ln w="0"/>
              <a:solidFill>
                <a:schemeClr val="tx1"/>
              </a:solidFill>
              <a:effectLst>
                <a:outerShdw blurRad="38100" dist="19050" dir="2700000" algn="tl" rotWithShape="0">
                  <a:schemeClr val="dk1">
                    <a:alpha val="40000"/>
                  </a:schemeClr>
                </a:outerShdw>
              </a:effectLst>
              <a:ea typeface="Calibri" panose="020F0502020204030204" pitchFamily="34" charset="0"/>
              <a:cs typeface="Mangal" panose="02040503050203030202" pitchFamily="18" charset="0"/>
            </a:endParaRPr>
          </a:p>
          <a:p>
            <a:pPr algn="just">
              <a:lnSpc>
                <a:spcPct val="107000"/>
              </a:lnSpc>
              <a:spcAft>
                <a:spcPts val="750"/>
              </a:spcAft>
            </a:pPr>
            <a:r>
              <a:rPr lang="en-US" sz="2200" dirty="0">
                <a:ln w="0"/>
                <a:solidFill>
                  <a:schemeClr val="tx1"/>
                </a:solidFill>
                <a:effectLst>
                  <a:outerShdw blurRad="38100" dist="19050" dir="2700000" algn="tl" rotWithShape="0">
                    <a:schemeClr val="dk1">
                      <a:alpha val="40000"/>
                    </a:schemeClr>
                  </a:outerShdw>
                </a:effectLst>
                <a:ea typeface="Times New Roman" panose="02020603050405020304" pitchFamily="18" charset="0"/>
                <a:cs typeface="Mangal" panose="02040503050203030202" pitchFamily="18" charset="0"/>
              </a:rPr>
              <a:t>These letters can be arranged in 4! = 24 ways.</a:t>
            </a:r>
            <a:endParaRPr lang="en-US" sz="2200" dirty="0">
              <a:ln w="0"/>
              <a:solidFill>
                <a:schemeClr val="tx1"/>
              </a:solidFill>
              <a:effectLst>
                <a:outerShdw blurRad="38100" dist="19050" dir="2700000" algn="tl" rotWithShape="0">
                  <a:schemeClr val="dk1">
                    <a:alpha val="40000"/>
                  </a:schemeClr>
                </a:outerShdw>
              </a:effectLst>
              <a:ea typeface="Calibri" panose="020F0502020204030204" pitchFamily="34" charset="0"/>
              <a:cs typeface="Mangal" panose="02040503050203030202" pitchFamily="18" charset="0"/>
            </a:endParaRPr>
          </a:p>
          <a:p>
            <a:pPr algn="just">
              <a:lnSpc>
                <a:spcPct val="107000"/>
              </a:lnSpc>
              <a:spcAft>
                <a:spcPts val="750"/>
              </a:spcAft>
            </a:pPr>
            <a:r>
              <a:rPr lang="en-US" sz="2200" dirty="0">
                <a:ln w="0"/>
                <a:solidFill>
                  <a:schemeClr val="tx1"/>
                </a:solidFill>
                <a:effectLst>
                  <a:outerShdw blurRad="38100" dist="19050" dir="2700000" algn="tl" rotWithShape="0">
                    <a:schemeClr val="dk1">
                      <a:alpha val="40000"/>
                    </a:schemeClr>
                  </a:outerShdw>
                </a:effectLst>
                <a:ea typeface="Times New Roman" panose="02020603050405020304" pitchFamily="18" charset="0"/>
                <a:cs typeface="Mangal" panose="02040503050203030202" pitchFamily="18" charset="0"/>
              </a:rPr>
              <a:t>The vowels EA may be arranged amongst themselves in 2! = 2 ways.</a:t>
            </a:r>
            <a:endParaRPr lang="en-US" sz="2200" dirty="0">
              <a:ln w="0"/>
              <a:solidFill>
                <a:schemeClr val="tx1"/>
              </a:solidFill>
              <a:effectLst>
                <a:outerShdw blurRad="38100" dist="19050" dir="2700000" algn="tl" rotWithShape="0">
                  <a:schemeClr val="dk1">
                    <a:alpha val="40000"/>
                  </a:schemeClr>
                </a:outerShdw>
              </a:effectLst>
              <a:ea typeface="Calibri" panose="020F0502020204030204" pitchFamily="34" charset="0"/>
              <a:cs typeface="Mangal" panose="02040503050203030202" pitchFamily="18" charset="0"/>
            </a:endParaRPr>
          </a:p>
          <a:p>
            <a:pPr algn="just">
              <a:lnSpc>
                <a:spcPct val="107000"/>
              </a:lnSpc>
              <a:spcAft>
                <a:spcPts val="750"/>
              </a:spcAft>
            </a:pPr>
            <a:r>
              <a:rPr lang="en-US" sz="2200" dirty="0">
                <a:ln w="0"/>
                <a:solidFill>
                  <a:schemeClr val="tx1"/>
                </a:solidFill>
                <a:effectLst>
                  <a:outerShdw blurRad="38100" dist="19050" dir="2700000" algn="tl" rotWithShape="0">
                    <a:schemeClr val="dk1">
                      <a:alpha val="40000"/>
                    </a:schemeClr>
                  </a:outerShdw>
                </a:effectLst>
                <a:ea typeface="Times New Roman" panose="02020603050405020304" pitchFamily="18" charset="0"/>
                <a:cs typeface="Mangal" panose="02040503050203030202" pitchFamily="18" charset="0"/>
              </a:rPr>
              <a:t>Number of words, each having vowels together = (24x2) = 48 ways.</a:t>
            </a:r>
            <a:endParaRPr lang="en-US" sz="2200" dirty="0">
              <a:ln w="0"/>
              <a:solidFill>
                <a:schemeClr val="tx1"/>
              </a:solidFill>
              <a:effectLst>
                <a:outerShdw blurRad="38100" dist="19050" dir="2700000" algn="tl" rotWithShape="0">
                  <a:schemeClr val="dk1">
                    <a:alpha val="40000"/>
                  </a:schemeClr>
                </a:outerShdw>
              </a:effectLst>
              <a:ea typeface="Calibri" panose="020F0502020204030204" pitchFamily="34" charset="0"/>
              <a:cs typeface="Mangal" panose="02040503050203030202" pitchFamily="18" charset="0"/>
            </a:endParaRPr>
          </a:p>
          <a:p>
            <a:pPr algn="just">
              <a:lnSpc>
                <a:spcPct val="107000"/>
              </a:lnSpc>
              <a:spcAft>
                <a:spcPts val="750"/>
              </a:spcAft>
            </a:pPr>
            <a:r>
              <a:rPr lang="en-US" sz="2200" dirty="0">
                <a:ln w="0"/>
                <a:solidFill>
                  <a:schemeClr val="tx1"/>
                </a:solidFill>
                <a:effectLst>
                  <a:outerShdw blurRad="38100" dist="19050" dir="2700000" algn="tl" rotWithShape="0">
                    <a:schemeClr val="dk1">
                      <a:alpha val="40000"/>
                    </a:schemeClr>
                  </a:outerShdw>
                </a:effectLst>
                <a:ea typeface="Times New Roman" panose="02020603050405020304" pitchFamily="18" charset="0"/>
                <a:cs typeface="Mangal" panose="02040503050203030202" pitchFamily="18" charset="0"/>
              </a:rPr>
              <a:t>Total number of words formed by using all the letters of the given words</a:t>
            </a:r>
            <a:endParaRPr lang="en-US" sz="2200" dirty="0">
              <a:ln w="0"/>
              <a:solidFill>
                <a:schemeClr val="tx1"/>
              </a:solidFill>
              <a:effectLst>
                <a:outerShdw blurRad="38100" dist="19050" dir="2700000" algn="tl" rotWithShape="0">
                  <a:schemeClr val="dk1">
                    <a:alpha val="40000"/>
                  </a:schemeClr>
                </a:outerShdw>
              </a:effectLst>
              <a:ea typeface="Calibri" panose="020F0502020204030204" pitchFamily="34" charset="0"/>
              <a:cs typeface="Mangal" panose="02040503050203030202" pitchFamily="18" charset="0"/>
            </a:endParaRPr>
          </a:p>
          <a:p>
            <a:pPr algn="just">
              <a:lnSpc>
                <a:spcPct val="107000"/>
              </a:lnSpc>
              <a:spcAft>
                <a:spcPts val="750"/>
              </a:spcAft>
            </a:pPr>
            <a:r>
              <a:rPr lang="en-US" sz="2200" dirty="0">
                <a:ln w="0"/>
                <a:solidFill>
                  <a:schemeClr val="tx1"/>
                </a:solidFill>
                <a:effectLst>
                  <a:outerShdw blurRad="38100" dist="19050" dir="2700000" algn="tl" rotWithShape="0">
                    <a:schemeClr val="dk1">
                      <a:alpha val="40000"/>
                    </a:schemeClr>
                  </a:outerShdw>
                </a:effectLst>
                <a:ea typeface="Times New Roman" panose="02020603050405020304" pitchFamily="18" charset="0"/>
                <a:cs typeface="Mangal" panose="02040503050203030202" pitchFamily="18" charset="0"/>
              </a:rPr>
              <a:t>= 5! = (5x4x3x2x1) = 120.</a:t>
            </a:r>
            <a:endParaRPr lang="en-US" sz="2200" dirty="0">
              <a:ln w="0"/>
              <a:solidFill>
                <a:schemeClr val="tx1"/>
              </a:solidFill>
              <a:effectLst>
                <a:outerShdw blurRad="38100" dist="19050" dir="2700000" algn="tl" rotWithShape="0">
                  <a:schemeClr val="dk1">
                    <a:alpha val="40000"/>
                  </a:schemeClr>
                </a:outerShdw>
              </a:effectLst>
              <a:ea typeface="Calibri" panose="020F0502020204030204" pitchFamily="34" charset="0"/>
              <a:cs typeface="Mangal" panose="02040503050203030202" pitchFamily="18" charset="0"/>
            </a:endParaRPr>
          </a:p>
          <a:p>
            <a:pPr algn="just">
              <a:lnSpc>
                <a:spcPct val="107000"/>
              </a:lnSpc>
              <a:spcAft>
                <a:spcPts val="750"/>
              </a:spcAft>
            </a:pPr>
            <a:r>
              <a:rPr lang="en-US" sz="2200" dirty="0">
                <a:ln w="0"/>
                <a:solidFill>
                  <a:schemeClr val="tx1"/>
                </a:solidFill>
                <a:effectLst>
                  <a:outerShdw blurRad="38100" dist="19050" dir="2700000" algn="tl" rotWithShape="0">
                    <a:schemeClr val="dk1">
                      <a:alpha val="40000"/>
                    </a:schemeClr>
                  </a:outerShdw>
                </a:effectLst>
                <a:ea typeface="Times New Roman" panose="02020603050405020304" pitchFamily="18" charset="0"/>
                <a:cs typeface="Mangal" panose="02040503050203030202" pitchFamily="18" charset="0"/>
              </a:rPr>
              <a:t>Number of words, each having vowels never together = (120-48) = 72.</a:t>
            </a:r>
            <a:endParaRPr lang="en-US" sz="2200" dirty="0">
              <a:ln w="0"/>
              <a:solidFill>
                <a:schemeClr val="tx1"/>
              </a:solidFill>
              <a:effectLst>
                <a:outerShdw blurRad="38100" dist="19050" dir="2700000" algn="tl" rotWithShape="0">
                  <a:schemeClr val="dk1">
                    <a:alpha val="40000"/>
                  </a:schemeClr>
                </a:outerShdw>
              </a:effectLst>
              <a:ea typeface="Calibri" panose="020F0502020204030204" pitchFamily="34" charset="0"/>
              <a:cs typeface="Mangal" panose="02040503050203030202" pitchFamily="18" charset="0"/>
            </a:endParaRPr>
          </a:p>
          <a:p>
            <a:pPr algn="l"/>
            <a:endParaRPr lang="hi-IN" sz="2000" b="1" dirty="0">
              <a:solidFill>
                <a:srgbClr val="333333"/>
              </a:solidFill>
              <a:ea typeface="Calibri" panose="020F0502020204030204" pitchFamily="34" charset="0"/>
              <a:cs typeface="Times New Roman" panose="02020603050405020304" pitchFamily="18" charset="0"/>
            </a:endParaRPr>
          </a:p>
        </p:txBody>
      </p:sp>
      <p:sp>
        <p:nvSpPr>
          <p:cNvPr id="4" name="Date Placeholder 3">
            <a:extLst>
              <a:ext uri="{FF2B5EF4-FFF2-40B4-BE49-F238E27FC236}">
                <a16:creationId xmlns:a16="http://schemas.microsoft.com/office/drawing/2014/main" id="{4915E1F9-6495-4902-8F73-B78F6E88E331}"/>
              </a:ext>
            </a:extLst>
          </p:cNvPr>
          <p:cNvSpPr>
            <a:spLocks noGrp="1"/>
          </p:cNvSpPr>
          <p:nvPr>
            <p:ph type="dt" sz="half" idx="10"/>
          </p:nvPr>
        </p:nvSpPr>
        <p:spPr/>
        <p:txBody>
          <a:bodyPr/>
          <a:lstStyle/>
          <a:p>
            <a:fld id="{6FDC4D31-1EBB-407F-9025-49EFD6A8955D}" type="datetime1">
              <a:rPr lang="en-US" smtClean="0"/>
              <a:t>1/6/2023</a:t>
            </a:fld>
            <a:endParaRPr lang="en-US"/>
          </a:p>
        </p:txBody>
      </p:sp>
      <p:sp>
        <p:nvSpPr>
          <p:cNvPr id="5" name="Footer Placeholder 4">
            <a:extLst>
              <a:ext uri="{FF2B5EF4-FFF2-40B4-BE49-F238E27FC236}">
                <a16:creationId xmlns:a16="http://schemas.microsoft.com/office/drawing/2014/main" id="{7C5784F6-A213-42F0-B079-3D80F29425C0}"/>
              </a:ext>
            </a:extLst>
          </p:cNvPr>
          <p:cNvSpPr>
            <a:spLocks noGrp="1"/>
          </p:cNvSpPr>
          <p:nvPr>
            <p:ph type="ftr" sz="quarter" idx="11"/>
          </p:nvPr>
        </p:nvSpPr>
        <p:spPr>
          <a:xfrm>
            <a:off x="2024009" y="6428271"/>
            <a:ext cx="7017249" cy="293205"/>
          </a:xfrm>
        </p:spPr>
        <p:txBody>
          <a:bodyPr/>
          <a:lstStyle/>
          <a:p>
            <a:r>
              <a:rPr lang="en-US"/>
              <a:t>Faculty Name    Dr. Kunti Mishra         Unit Number 5</a:t>
            </a:r>
            <a:endParaRPr lang="en-US" dirty="0"/>
          </a:p>
        </p:txBody>
      </p:sp>
      <p:sp>
        <p:nvSpPr>
          <p:cNvPr id="6" name="Slide Number Placeholder 5">
            <a:extLst>
              <a:ext uri="{FF2B5EF4-FFF2-40B4-BE49-F238E27FC236}">
                <a16:creationId xmlns:a16="http://schemas.microsoft.com/office/drawing/2014/main" id="{48DC2D6A-CF14-4464-9D93-6A6FBB46B158}"/>
              </a:ext>
            </a:extLst>
          </p:cNvPr>
          <p:cNvSpPr>
            <a:spLocks noGrp="1"/>
          </p:cNvSpPr>
          <p:nvPr>
            <p:ph type="sldNum" sz="quarter" idx="12"/>
          </p:nvPr>
        </p:nvSpPr>
        <p:spPr/>
        <p:txBody>
          <a:bodyPr/>
          <a:lstStyle/>
          <a:p>
            <a:fld id="{B6F15528-21DE-4FAA-801E-634DDDAF4B2B}" type="slidenum">
              <a:rPr lang="en-US" smtClean="0"/>
              <a:pPr/>
              <a:t>131</a:t>
            </a:fld>
            <a:endParaRPr lang="en-US"/>
          </a:p>
        </p:txBody>
      </p:sp>
      <p:pic>
        <p:nvPicPr>
          <p:cNvPr id="16" name="Picture 15">
            <a:extLst>
              <a:ext uri="{FF2B5EF4-FFF2-40B4-BE49-F238E27FC236}">
                <a16:creationId xmlns:a16="http://schemas.microsoft.com/office/drawing/2014/main" id="{BD9FBC6D-341D-403F-A367-130B734607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 y="136524"/>
            <a:ext cx="1295400" cy="705957"/>
          </a:xfrm>
          <a:prstGeom prst="rect">
            <a:avLst/>
          </a:prstGeom>
        </p:spPr>
      </p:pic>
    </p:spTree>
    <p:extLst>
      <p:ext uri="{BB962C8B-B14F-4D97-AF65-F5344CB8AC3E}">
        <p14:creationId xmlns:p14="http://schemas.microsoft.com/office/powerpoint/2010/main" val="180891766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0716F2-2184-44FE-8C8F-28A45D472D6D}"/>
              </a:ext>
            </a:extLst>
          </p:cNvPr>
          <p:cNvSpPr>
            <a:spLocks noGrp="1"/>
          </p:cNvSpPr>
          <p:nvPr>
            <p:ph type="ctrTitle"/>
          </p:nvPr>
        </p:nvSpPr>
        <p:spPr>
          <a:xfrm>
            <a:off x="1828801" y="136525"/>
            <a:ext cx="9890588" cy="777876"/>
          </a:xfrm>
        </p:spPr>
        <p:style>
          <a:lnRef idx="1">
            <a:schemeClr val="accent5"/>
          </a:lnRef>
          <a:fillRef idx="2">
            <a:schemeClr val="accent5"/>
          </a:fillRef>
          <a:effectRef idx="1">
            <a:schemeClr val="accent5"/>
          </a:effectRef>
          <a:fontRef idx="minor">
            <a:schemeClr val="dk1"/>
          </a:fontRef>
        </p:style>
        <p:txBody>
          <a:bodyPr>
            <a:normAutofit/>
          </a:bodyPr>
          <a:lstStyle/>
          <a:p>
            <a:r>
              <a:rPr lang="en-US" sz="2400" b="1" dirty="0"/>
              <a:t>Permutation &amp; Combination</a:t>
            </a:r>
            <a:r>
              <a:rPr lang="en-US" sz="2400" b="1" dirty="0">
                <a:solidFill>
                  <a:prstClr val="black"/>
                </a:solidFill>
              </a:rPr>
              <a:t> (CO5)</a:t>
            </a:r>
            <a:endParaRPr lang="hi-IN" sz="2400" b="1" dirty="0"/>
          </a:p>
        </p:txBody>
      </p:sp>
      <p:sp>
        <p:nvSpPr>
          <p:cNvPr id="3" name="Subtitle 2">
            <a:extLst>
              <a:ext uri="{FF2B5EF4-FFF2-40B4-BE49-F238E27FC236}">
                <a16:creationId xmlns:a16="http://schemas.microsoft.com/office/drawing/2014/main" id="{5DADA288-0591-41CE-A60B-0AC00CF37ECA}"/>
              </a:ext>
            </a:extLst>
          </p:cNvPr>
          <p:cNvSpPr>
            <a:spLocks noGrp="1"/>
          </p:cNvSpPr>
          <p:nvPr>
            <p:ph type="subTitle" idx="1"/>
          </p:nvPr>
        </p:nvSpPr>
        <p:spPr>
          <a:xfrm>
            <a:off x="1828800" y="1417834"/>
            <a:ext cx="9890588" cy="4746660"/>
          </a:xfrm>
          <a:ln>
            <a:noFill/>
          </a:ln>
        </p:spPr>
        <p:style>
          <a:lnRef idx="2">
            <a:schemeClr val="accent1"/>
          </a:lnRef>
          <a:fillRef idx="1">
            <a:schemeClr val="lt1"/>
          </a:fillRef>
          <a:effectRef idx="0">
            <a:schemeClr val="accent1"/>
          </a:effectRef>
          <a:fontRef idx="minor">
            <a:schemeClr val="dk1"/>
          </a:fontRef>
        </p:style>
        <p:txBody>
          <a:bodyPr>
            <a:normAutofit/>
          </a:bodyPr>
          <a:lstStyle/>
          <a:p>
            <a:pPr algn="l"/>
            <a:r>
              <a:rPr lang="en-US" sz="2000" i="0" dirty="0">
                <a:ln w="0"/>
                <a:solidFill>
                  <a:schemeClr val="tx1"/>
                </a:solidFill>
                <a:effectLst>
                  <a:outerShdw blurRad="38100" dist="19050" dir="2700000" algn="tl" rotWithShape="0">
                    <a:schemeClr val="dk1">
                      <a:alpha val="40000"/>
                    </a:schemeClr>
                  </a:outerShdw>
                </a:effectLst>
              </a:rPr>
              <a:t>Q4 How many words can be formed from the letters of the word "DIRECTOR“ So that the vowels are always together?</a:t>
            </a:r>
          </a:p>
          <a:p>
            <a:pPr algn="just">
              <a:lnSpc>
                <a:spcPct val="107000"/>
              </a:lnSpc>
              <a:spcAft>
                <a:spcPts val="750"/>
              </a:spcAft>
            </a:pPr>
            <a:r>
              <a:rPr lang="en-US" sz="2000" dirty="0">
                <a:ln w="0"/>
                <a:solidFill>
                  <a:schemeClr val="tx1"/>
                </a:solidFill>
                <a:effectLst>
                  <a:outerShdw blurRad="38100" dist="19050" dir="2700000" algn="tl" rotWithShape="0">
                    <a:schemeClr val="dk1">
                      <a:alpha val="40000"/>
                    </a:schemeClr>
                  </a:outerShdw>
                </a:effectLst>
                <a:ea typeface="Calibri" panose="020F0502020204030204" pitchFamily="34" charset="0"/>
                <a:cs typeface="Calibri" panose="020F0502020204030204" pitchFamily="34" charset="0"/>
              </a:rPr>
              <a:t>Sol: </a:t>
            </a:r>
            <a:r>
              <a:rPr lang="en-US" sz="2000" dirty="0">
                <a:ln w="0"/>
                <a:solidFill>
                  <a:schemeClr val="tx1"/>
                </a:solidFill>
                <a:effectLst>
                  <a:outerShdw blurRad="38100" dist="19050" dir="2700000" algn="tl" rotWithShape="0">
                    <a:schemeClr val="dk1">
                      <a:alpha val="40000"/>
                    </a:schemeClr>
                  </a:outerShdw>
                </a:effectLst>
                <a:ea typeface="Times New Roman" panose="02020603050405020304" pitchFamily="18" charset="0"/>
                <a:cs typeface="Mangal" panose="02040503050203030202" pitchFamily="18" charset="0"/>
              </a:rPr>
              <a:t>In the given word, we treat the vowels IEO as one letter.</a:t>
            </a:r>
            <a:endParaRPr lang="en-US" sz="2000" dirty="0">
              <a:ln w="0"/>
              <a:solidFill>
                <a:schemeClr val="tx1"/>
              </a:solidFill>
              <a:effectLst>
                <a:outerShdw blurRad="38100" dist="19050" dir="2700000" algn="tl" rotWithShape="0">
                  <a:schemeClr val="dk1">
                    <a:alpha val="40000"/>
                  </a:schemeClr>
                </a:outerShdw>
              </a:effectLst>
              <a:ea typeface="Calibri" panose="020F0502020204030204" pitchFamily="34" charset="0"/>
              <a:cs typeface="Mangal" panose="02040503050203030202" pitchFamily="18" charset="0"/>
            </a:endParaRPr>
          </a:p>
          <a:p>
            <a:pPr algn="just">
              <a:lnSpc>
                <a:spcPct val="107000"/>
              </a:lnSpc>
              <a:spcAft>
                <a:spcPts val="750"/>
              </a:spcAft>
            </a:pPr>
            <a:r>
              <a:rPr lang="en-US" sz="2000" dirty="0">
                <a:ln w="0"/>
                <a:solidFill>
                  <a:schemeClr val="tx1"/>
                </a:solidFill>
                <a:effectLst>
                  <a:outerShdw blurRad="38100" dist="19050" dir="2700000" algn="tl" rotWithShape="0">
                    <a:schemeClr val="dk1">
                      <a:alpha val="40000"/>
                    </a:schemeClr>
                  </a:outerShdw>
                </a:effectLst>
                <a:ea typeface="Times New Roman" panose="02020603050405020304" pitchFamily="18" charset="0"/>
                <a:cs typeface="Mangal" panose="02040503050203030202" pitchFamily="18" charset="0"/>
              </a:rPr>
              <a:t>Thus, we have DRCTR (IEO).</a:t>
            </a:r>
            <a:endParaRPr lang="en-US" sz="2000" dirty="0">
              <a:ln w="0"/>
              <a:solidFill>
                <a:schemeClr val="tx1"/>
              </a:solidFill>
              <a:effectLst>
                <a:outerShdw blurRad="38100" dist="19050" dir="2700000" algn="tl" rotWithShape="0">
                  <a:schemeClr val="dk1">
                    <a:alpha val="40000"/>
                  </a:schemeClr>
                </a:outerShdw>
              </a:effectLst>
              <a:ea typeface="Calibri" panose="020F0502020204030204" pitchFamily="34" charset="0"/>
              <a:cs typeface="Mangal" panose="02040503050203030202" pitchFamily="18" charset="0"/>
            </a:endParaRPr>
          </a:p>
          <a:p>
            <a:pPr algn="just">
              <a:lnSpc>
                <a:spcPct val="107000"/>
              </a:lnSpc>
              <a:spcAft>
                <a:spcPts val="750"/>
              </a:spcAft>
            </a:pPr>
            <a:r>
              <a:rPr lang="en-US" sz="2000" dirty="0">
                <a:ln w="0"/>
                <a:solidFill>
                  <a:schemeClr val="tx1"/>
                </a:solidFill>
                <a:effectLst>
                  <a:outerShdw blurRad="38100" dist="19050" dir="2700000" algn="tl" rotWithShape="0">
                    <a:schemeClr val="dk1">
                      <a:alpha val="40000"/>
                    </a:schemeClr>
                  </a:outerShdw>
                </a:effectLst>
                <a:ea typeface="Times New Roman" panose="02020603050405020304" pitchFamily="18" charset="0"/>
                <a:cs typeface="Mangal" panose="02040503050203030202" pitchFamily="18" charset="0"/>
              </a:rPr>
              <a:t>This group has 6 letters of which R occurs 2 times and others are different.</a:t>
            </a:r>
            <a:endParaRPr lang="en-US" sz="2000" dirty="0">
              <a:ln w="0"/>
              <a:solidFill>
                <a:schemeClr val="tx1"/>
              </a:solidFill>
              <a:effectLst>
                <a:outerShdw blurRad="38100" dist="19050" dir="2700000" algn="tl" rotWithShape="0">
                  <a:schemeClr val="dk1">
                    <a:alpha val="40000"/>
                  </a:schemeClr>
                </a:outerShdw>
              </a:effectLst>
              <a:ea typeface="Calibri" panose="020F0502020204030204" pitchFamily="34" charset="0"/>
              <a:cs typeface="Mangal" panose="02040503050203030202" pitchFamily="18" charset="0"/>
            </a:endParaRPr>
          </a:p>
          <a:p>
            <a:pPr algn="just">
              <a:lnSpc>
                <a:spcPct val="107000"/>
              </a:lnSpc>
              <a:spcAft>
                <a:spcPts val="750"/>
              </a:spcAft>
            </a:pPr>
            <a:r>
              <a:rPr lang="en-US" sz="2000" dirty="0">
                <a:ln w="0"/>
                <a:solidFill>
                  <a:schemeClr val="tx1"/>
                </a:solidFill>
                <a:effectLst>
                  <a:outerShdw blurRad="38100" dist="19050" dir="2700000" algn="tl" rotWithShape="0">
                    <a:schemeClr val="dk1">
                      <a:alpha val="40000"/>
                    </a:schemeClr>
                  </a:outerShdw>
                </a:effectLst>
                <a:ea typeface="Times New Roman" panose="02020603050405020304" pitchFamily="18" charset="0"/>
                <a:cs typeface="Mangal" panose="02040503050203030202" pitchFamily="18" charset="0"/>
              </a:rPr>
              <a:t>Number of ways of arranging these letters = 6!/2! = 360.</a:t>
            </a:r>
            <a:endParaRPr lang="en-US" sz="2000" dirty="0">
              <a:ln w="0"/>
              <a:solidFill>
                <a:schemeClr val="tx1"/>
              </a:solidFill>
              <a:effectLst>
                <a:outerShdw blurRad="38100" dist="19050" dir="2700000" algn="tl" rotWithShape="0">
                  <a:schemeClr val="dk1">
                    <a:alpha val="40000"/>
                  </a:schemeClr>
                </a:outerShdw>
              </a:effectLst>
              <a:ea typeface="Calibri" panose="020F0502020204030204" pitchFamily="34" charset="0"/>
              <a:cs typeface="Mangal" panose="02040503050203030202" pitchFamily="18" charset="0"/>
            </a:endParaRPr>
          </a:p>
          <a:p>
            <a:pPr algn="just">
              <a:lnSpc>
                <a:spcPct val="107000"/>
              </a:lnSpc>
              <a:spcAft>
                <a:spcPts val="750"/>
              </a:spcAft>
            </a:pPr>
            <a:r>
              <a:rPr lang="en-US" sz="2000" dirty="0">
                <a:ln w="0"/>
                <a:solidFill>
                  <a:schemeClr val="tx1"/>
                </a:solidFill>
                <a:effectLst>
                  <a:outerShdw blurRad="38100" dist="19050" dir="2700000" algn="tl" rotWithShape="0">
                    <a:schemeClr val="dk1">
                      <a:alpha val="40000"/>
                    </a:schemeClr>
                  </a:outerShdw>
                </a:effectLst>
                <a:ea typeface="Times New Roman" panose="02020603050405020304" pitchFamily="18" charset="0"/>
                <a:cs typeface="Mangal" panose="02040503050203030202" pitchFamily="18" charset="0"/>
              </a:rPr>
              <a:t>Now 3 vowels can be arranged among themselves in 3! = 6 ways.</a:t>
            </a:r>
            <a:endParaRPr lang="en-US" sz="2000" dirty="0">
              <a:ln w="0"/>
              <a:solidFill>
                <a:schemeClr val="tx1"/>
              </a:solidFill>
              <a:effectLst>
                <a:outerShdw blurRad="38100" dist="19050" dir="2700000" algn="tl" rotWithShape="0">
                  <a:schemeClr val="dk1">
                    <a:alpha val="40000"/>
                  </a:schemeClr>
                </a:outerShdw>
              </a:effectLst>
              <a:ea typeface="Calibri" panose="020F0502020204030204" pitchFamily="34" charset="0"/>
              <a:cs typeface="Mangal" panose="02040503050203030202" pitchFamily="18" charset="0"/>
            </a:endParaRPr>
          </a:p>
          <a:p>
            <a:pPr algn="just">
              <a:lnSpc>
                <a:spcPct val="107000"/>
              </a:lnSpc>
              <a:spcAft>
                <a:spcPts val="750"/>
              </a:spcAft>
            </a:pPr>
            <a:r>
              <a:rPr lang="en-US" sz="2000" dirty="0">
                <a:ln w="0"/>
                <a:solidFill>
                  <a:schemeClr val="tx1"/>
                </a:solidFill>
                <a:effectLst>
                  <a:outerShdw blurRad="38100" dist="19050" dir="2700000" algn="tl" rotWithShape="0">
                    <a:schemeClr val="dk1">
                      <a:alpha val="40000"/>
                    </a:schemeClr>
                  </a:outerShdw>
                </a:effectLst>
                <a:ea typeface="Times New Roman" panose="02020603050405020304" pitchFamily="18" charset="0"/>
                <a:cs typeface="Mangal" panose="02040503050203030202" pitchFamily="18" charset="0"/>
              </a:rPr>
              <a:t>Required number of ways = (360x6) = 2160</a:t>
            </a:r>
            <a:endParaRPr lang="hi-IN" sz="2000" dirty="0">
              <a:ln w="0"/>
              <a:solidFill>
                <a:schemeClr val="tx1"/>
              </a:solidFill>
              <a:effectLst>
                <a:outerShdw blurRad="38100" dist="19050" dir="2700000" algn="tl" rotWithShape="0">
                  <a:schemeClr val="dk1">
                    <a:alpha val="40000"/>
                  </a:schemeClr>
                </a:outerShdw>
              </a:effectLst>
              <a:ea typeface="Calibri" panose="020F0502020204030204" pitchFamily="34" charset="0"/>
              <a:cs typeface="Times New Roman" panose="02020603050405020304" pitchFamily="18" charset="0"/>
            </a:endParaRPr>
          </a:p>
        </p:txBody>
      </p:sp>
      <p:sp>
        <p:nvSpPr>
          <p:cNvPr id="4" name="Date Placeholder 3">
            <a:extLst>
              <a:ext uri="{FF2B5EF4-FFF2-40B4-BE49-F238E27FC236}">
                <a16:creationId xmlns:a16="http://schemas.microsoft.com/office/drawing/2014/main" id="{4915E1F9-6495-4902-8F73-B78F6E88E331}"/>
              </a:ext>
            </a:extLst>
          </p:cNvPr>
          <p:cNvSpPr>
            <a:spLocks noGrp="1"/>
          </p:cNvSpPr>
          <p:nvPr>
            <p:ph type="dt" sz="half" idx="10"/>
          </p:nvPr>
        </p:nvSpPr>
        <p:spPr/>
        <p:txBody>
          <a:bodyPr/>
          <a:lstStyle/>
          <a:p>
            <a:fld id="{A9016225-0186-46FE-8CEC-6915F5D4F227}" type="datetime1">
              <a:rPr lang="en-US" smtClean="0"/>
              <a:t>1/6/2023</a:t>
            </a:fld>
            <a:endParaRPr lang="en-US"/>
          </a:p>
        </p:txBody>
      </p:sp>
      <p:sp>
        <p:nvSpPr>
          <p:cNvPr id="5" name="Footer Placeholder 4">
            <a:extLst>
              <a:ext uri="{FF2B5EF4-FFF2-40B4-BE49-F238E27FC236}">
                <a16:creationId xmlns:a16="http://schemas.microsoft.com/office/drawing/2014/main" id="{7C5784F6-A213-42F0-B079-3D80F29425C0}"/>
              </a:ext>
            </a:extLst>
          </p:cNvPr>
          <p:cNvSpPr>
            <a:spLocks noGrp="1"/>
          </p:cNvSpPr>
          <p:nvPr>
            <p:ph type="ftr" sz="quarter" idx="11"/>
          </p:nvPr>
        </p:nvSpPr>
        <p:spPr>
          <a:xfrm>
            <a:off x="2609636" y="6356352"/>
            <a:ext cx="5416764" cy="219110"/>
          </a:xfrm>
        </p:spPr>
        <p:txBody>
          <a:bodyPr/>
          <a:lstStyle/>
          <a:p>
            <a:r>
              <a:rPr lang="en-US"/>
              <a:t>Faculty Name    Dr. Kunti Mishra         Unit Number 5</a:t>
            </a:r>
            <a:endParaRPr lang="en-US" dirty="0"/>
          </a:p>
        </p:txBody>
      </p:sp>
      <p:sp>
        <p:nvSpPr>
          <p:cNvPr id="6" name="Slide Number Placeholder 5">
            <a:extLst>
              <a:ext uri="{FF2B5EF4-FFF2-40B4-BE49-F238E27FC236}">
                <a16:creationId xmlns:a16="http://schemas.microsoft.com/office/drawing/2014/main" id="{48DC2D6A-CF14-4464-9D93-6A6FBB46B158}"/>
              </a:ext>
            </a:extLst>
          </p:cNvPr>
          <p:cNvSpPr>
            <a:spLocks noGrp="1"/>
          </p:cNvSpPr>
          <p:nvPr>
            <p:ph type="sldNum" sz="quarter" idx="12"/>
          </p:nvPr>
        </p:nvSpPr>
        <p:spPr/>
        <p:txBody>
          <a:bodyPr/>
          <a:lstStyle/>
          <a:p>
            <a:fld id="{B6F15528-21DE-4FAA-801E-634DDDAF4B2B}" type="slidenum">
              <a:rPr lang="en-US" smtClean="0"/>
              <a:pPr/>
              <a:t>132</a:t>
            </a:fld>
            <a:endParaRPr lang="en-US"/>
          </a:p>
        </p:txBody>
      </p:sp>
      <p:pic>
        <p:nvPicPr>
          <p:cNvPr id="16" name="Picture 15">
            <a:extLst>
              <a:ext uri="{FF2B5EF4-FFF2-40B4-BE49-F238E27FC236}">
                <a16:creationId xmlns:a16="http://schemas.microsoft.com/office/drawing/2014/main" id="{BD9FBC6D-341D-403F-A367-130B734607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 y="136524"/>
            <a:ext cx="1295400" cy="705957"/>
          </a:xfrm>
          <a:prstGeom prst="rect">
            <a:avLst/>
          </a:prstGeom>
        </p:spPr>
      </p:pic>
    </p:spTree>
    <p:extLst>
      <p:ext uri="{BB962C8B-B14F-4D97-AF65-F5344CB8AC3E}">
        <p14:creationId xmlns:p14="http://schemas.microsoft.com/office/powerpoint/2010/main" val="381302006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0716F2-2184-44FE-8C8F-28A45D472D6D}"/>
              </a:ext>
            </a:extLst>
          </p:cNvPr>
          <p:cNvSpPr>
            <a:spLocks noGrp="1"/>
          </p:cNvSpPr>
          <p:nvPr>
            <p:ph type="ctrTitle"/>
          </p:nvPr>
        </p:nvSpPr>
        <p:spPr>
          <a:xfrm>
            <a:off x="1828801" y="136525"/>
            <a:ext cx="9890588" cy="777876"/>
          </a:xfrm>
        </p:spPr>
        <p:style>
          <a:lnRef idx="1">
            <a:schemeClr val="accent5"/>
          </a:lnRef>
          <a:fillRef idx="2">
            <a:schemeClr val="accent5"/>
          </a:fillRef>
          <a:effectRef idx="1">
            <a:schemeClr val="accent5"/>
          </a:effectRef>
          <a:fontRef idx="minor">
            <a:schemeClr val="dk1"/>
          </a:fontRef>
        </p:style>
        <p:txBody>
          <a:bodyPr>
            <a:normAutofit/>
          </a:bodyPr>
          <a:lstStyle/>
          <a:p>
            <a:r>
              <a:rPr lang="en-US" sz="2400" b="1" dirty="0"/>
              <a:t>Permutation &amp; Combination</a:t>
            </a:r>
            <a:r>
              <a:rPr lang="en-US" sz="2400" b="1" dirty="0">
                <a:solidFill>
                  <a:prstClr val="black"/>
                </a:solidFill>
              </a:rPr>
              <a:t> (CO5)</a:t>
            </a:r>
            <a:endParaRPr lang="hi-IN" sz="2400" b="1" dirty="0"/>
          </a:p>
        </p:txBody>
      </p:sp>
      <mc:AlternateContent xmlns:mc="http://schemas.openxmlformats.org/markup-compatibility/2006" xmlns:a14="http://schemas.microsoft.com/office/drawing/2010/main">
        <mc:Choice Requires="a14">
          <p:sp>
            <p:nvSpPr>
              <p:cNvPr id="3" name="Subtitle 2">
                <a:extLst>
                  <a:ext uri="{FF2B5EF4-FFF2-40B4-BE49-F238E27FC236}">
                    <a16:creationId xmlns:a16="http://schemas.microsoft.com/office/drawing/2014/main" id="{5DADA288-0591-41CE-A60B-0AC00CF37ECA}"/>
                  </a:ext>
                </a:extLst>
              </p:cNvPr>
              <p:cNvSpPr>
                <a:spLocks noGrp="1"/>
              </p:cNvSpPr>
              <p:nvPr>
                <p:ph type="subTitle" idx="1"/>
              </p:nvPr>
            </p:nvSpPr>
            <p:spPr>
              <a:xfrm>
                <a:off x="1828800" y="1417834"/>
                <a:ext cx="9890588" cy="4746660"/>
              </a:xfrm>
              <a:ln>
                <a:noFill/>
              </a:ln>
            </p:spPr>
            <p:style>
              <a:lnRef idx="2">
                <a:schemeClr val="accent1"/>
              </a:lnRef>
              <a:fillRef idx="1">
                <a:schemeClr val="lt1"/>
              </a:fillRef>
              <a:effectRef idx="0">
                <a:schemeClr val="accent1"/>
              </a:effectRef>
              <a:fontRef idx="minor">
                <a:schemeClr val="dk1"/>
              </a:fontRef>
            </p:style>
            <p:txBody>
              <a:bodyPr>
                <a:normAutofit/>
              </a:bodyPr>
              <a:lstStyle/>
              <a:p>
                <a:pPr algn="l"/>
                <a:r>
                  <a:rPr lang="en-US" sz="2000" i="0" dirty="0">
                    <a:ln w="0"/>
                    <a:solidFill>
                      <a:schemeClr val="tx1"/>
                    </a:solidFill>
                    <a:effectLst>
                      <a:outerShdw blurRad="38100" dist="19050" dir="2700000" algn="tl" rotWithShape="0">
                        <a:schemeClr val="dk1">
                          <a:alpha val="40000"/>
                        </a:schemeClr>
                      </a:outerShdw>
                    </a:effectLst>
                  </a:rPr>
                  <a:t>Q5 In how many ways can a cricket eleven be chosen out of a batch of 15 players?</a:t>
                </a:r>
              </a:p>
              <a:p>
                <a:pPr algn="l"/>
                <a:r>
                  <a:rPr lang="en-US" sz="2000" dirty="0">
                    <a:ln w="0"/>
                    <a:solidFill>
                      <a:schemeClr val="tx1"/>
                    </a:solidFill>
                    <a:effectLst>
                      <a:outerShdw blurRad="38100" dist="19050" dir="2700000" algn="tl" rotWithShape="0">
                        <a:schemeClr val="dk1">
                          <a:alpha val="40000"/>
                        </a:schemeClr>
                      </a:outerShdw>
                    </a:effectLst>
                    <a:ea typeface="Calibri" panose="020F0502020204030204" pitchFamily="34" charset="0"/>
                    <a:cs typeface="Calibri" panose="020F0502020204030204" pitchFamily="34" charset="0"/>
                  </a:rPr>
                  <a:t>Sol:</a:t>
                </a:r>
              </a:p>
              <a:p>
                <a:pPr algn="l"/>
                <a:r>
                  <a:rPr lang="en-US" sz="2000" dirty="0">
                    <a:ln w="0"/>
                    <a:solidFill>
                      <a:schemeClr val="tx1"/>
                    </a:solidFill>
                    <a:effectLst>
                      <a:outerShdw blurRad="38100" dist="19050" dir="2700000" algn="tl" rotWithShape="0">
                        <a:schemeClr val="dk1">
                          <a:alpha val="40000"/>
                        </a:schemeClr>
                      </a:outerShdw>
                    </a:effectLst>
                    <a:ea typeface="Times New Roman" panose="02020603050405020304" pitchFamily="18" charset="0"/>
                    <a:cs typeface="Mangal" panose="02040503050203030202" pitchFamily="18" charset="0"/>
                  </a:rPr>
                  <a:t>Required number of ways</a:t>
                </a:r>
                <a14:m>
                  <m:oMath xmlns:m="http://schemas.openxmlformats.org/officeDocument/2006/math">
                    <m:r>
                      <a:rPr lang="en-US" sz="200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Times New Roman" panose="02020603050405020304" pitchFamily="18" charset="0"/>
                        <a:cs typeface="Mangal" panose="02040503050203030202" pitchFamily="18" charset="0"/>
                      </a:rPr>
                      <m:t>=</m:t>
                    </m:r>
                    <m:sPre>
                      <m:sPrePr>
                        <m:ctrlPr>
                          <a:rPr lang="en-US" sz="200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cs typeface="Mangal" panose="02040503050203030202" pitchFamily="18" charset="0"/>
                          </a:rPr>
                        </m:ctrlPr>
                      </m:sPrePr>
                      <m:sub>
                        <m:r>
                          <a:rPr lang="hi-IN" sz="200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cs typeface="Mangal" panose="02040503050203030202" pitchFamily="18" charset="0"/>
                          </a:rPr>
                          <m:t> </m:t>
                        </m:r>
                      </m:sub>
                      <m:sup>
                        <m:r>
                          <a:rPr lang="hi-IN" sz="200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15</m:t>
                        </m:r>
                      </m:sup>
                      <m:e>
                        <m:sSub>
                          <m:sSubPr>
                            <m:ctrlPr>
                              <a:rPr lang="hi-IN" sz="200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ctrlPr>
                          </m:sSubPr>
                          <m:e>
                            <m:r>
                              <a:rPr lang="hi-IN" sz="200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𝐶</m:t>
                            </m:r>
                          </m:e>
                          <m:sub>
                            <m:r>
                              <a:rPr lang="hi-IN" sz="200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11</m:t>
                            </m:r>
                          </m:sub>
                        </m:sSub>
                        <m:r>
                          <a:rPr lang="hi-IN" sz="200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=1365</m:t>
                        </m:r>
                      </m:e>
                    </m:sPre>
                  </m:oMath>
                </a14:m>
                <a:endParaRPr lang="hi-IN" sz="2000" dirty="0">
                  <a:ln w="0"/>
                  <a:solidFill>
                    <a:schemeClr val="tx1"/>
                  </a:solidFill>
                  <a:effectLst>
                    <a:outerShdw blurRad="38100" dist="19050" dir="2700000" algn="tl" rotWithShape="0">
                      <a:schemeClr val="dk1">
                        <a:alpha val="40000"/>
                      </a:schemeClr>
                    </a:outerShdw>
                  </a:effectLst>
                  <a:ea typeface="Calibri" panose="020F0502020204030204" pitchFamily="34" charset="0"/>
                  <a:cs typeface="Times New Roman" panose="02020603050405020304" pitchFamily="18" charset="0"/>
                </a:endParaRPr>
              </a:p>
              <a:p>
                <a:pPr algn="l"/>
                <a:endParaRPr lang="hi-IN" sz="2000" dirty="0">
                  <a:ln w="0"/>
                  <a:solidFill>
                    <a:schemeClr val="tx1"/>
                  </a:solidFill>
                  <a:effectLst>
                    <a:outerShdw blurRad="38100" dist="19050" dir="2700000" algn="tl" rotWithShape="0">
                      <a:schemeClr val="dk1">
                        <a:alpha val="40000"/>
                      </a:schemeClr>
                    </a:outerShdw>
                  </a:effectLst>
                  <a:ea typeface="Calibri" panose="020F0502020204030204" pitchFamily="34" charset="0"/>
                  <a:cs typeface="Times New Roman" panose="02020603050405020304" pitchFamily="18" charset="0"/>
                </a:endParaRPr>
              </a:p>
              <a:p>
                <a:pPr algn="just">
                  <a:lnSpc>
                    <a:spcPct val="107000"/>
                  </a:lnSpc>
                  <a:spcAft>
                    <a:spcPts val="750"/>
                  </a:spcAft>
                </a:pPr>
                <a:r>
                  <a:rPr lang="hi-IN" sz="2000" dirty="0">
                    <a:ln w="0"/>
                    <a:solidFill>
                      <a:schemeClr val="tx1"/>
                    </a:solidFill>
                    <a:effectLst>
                      <a:outerShdw blurRad="38100" dist="19050" dir="2700000" algn="tl" rotWithShape="0">
                        <a:schemeClr val="dk1">
                          <a:alpha val="40000"/>
                        </a:schemeClr>
                      </a:outerShdw>
                    </a:effectLst>
                    <a:ea typeface="Calibri" panose="020F0502020204030204" pitchFamily="34" charset="0"/>
                    <a:cs typeface="Times New Roman" panose="02020603050405020304" pitchFamily="18" charset="0"/>
                  </a:rPr>
                  <a:t>Q6. </a:t>
                </a:r>
                <a:r>
                  <a:rPr lang="en-US" sz="2000" dirty="0">
                    <a:ln w="0"/>
                    <a:solidFill>
                      <a:schemeClr val="tx1"/>
                    </a:solidFill>
                    <a:effectLst>
                      <a:outerShdw blurRad="38100" dist="19050" dir="2700000" algn="tl" rotWithShape="0">
                        <a:schemeClr val="dk1">
                          <a:alpha val="40000"/>
                        </a:schemeClr>
                      </a:outerShdw>
                    </a:effectLst>
                    <a:ea typeface="Times New Roman" panose="02020603050405020304" pitchFamily="18" charset="0"/>
                    <a:cs typeface="Calibri" panose="020F0502020204030204" pitchFamily="34" charset="0"/>
                  </a:rPr>
                  <a:t>In how many ways, a committee of 5 members can be selected from</a:t>
                </a:r>
                <a:endParaRPr lang="en-US" sz="2000" dirty="0">
                  <a:ln w="0"/>
                  <a:solidFill>
                    <a:schemeClr val="tx1"/>
                  </a:solidFill>
                  <a:effectLst>
                    <a:outerShdw blurRad="38100" dist="19050" dir="2700000" algn="tl" rotWithShape="0">
                      <a:schemeClr val="dk1">
                        <a:alpha val="40000"/>
                      </a:schemeClr>
                    </a:outerShdw>
                  </a:effectLst>
                  <a:ea typeface="Calibri" panose="020F0502020204030204" pitchFamily="34" charset="0"/>
                  <a:cs typeface="Mangal" panose="02040503050203030202" pitchFamily="18" charset="0"/>
                </a:endParaRPr>
              </a:p>
              <a:p>
                <a:pPr algn="just">
                  <a:lnSpc>
                    <a:spcPct val="107000"/>
                  </a:lnSpc>
                  <a:spcAft>
                    <a:spcPts val="750"/>
                  </a:spcAft>
                </a:pPr>
                <a:r>
                  <a:rPr lang="en-US" sz="2000" dirty="0">
                    <a:ln w="0"/>
                    <a:solidFill>
                      <a:schemeClr val="tx1"/>
                    </a:solidFill>
                    <a:effectLst>
                      <a:outerShdw blurRad="38100" dist="19050" dir="2700000" algn="tl" rotWithShape="0">
                        <a:schemeClr val="dk1">
                          <a:alpha val="40000"/>
                        </a:schemeClr>
                      </a:outerShdw>
                    </a:effectLst>
                    <a:ea typeface="Times New Roman" panose="02020603050405020304" pitchFamily="18" charset="0"/>
                    <a:cs typeface="Calibri" panose="020F0502020204030204" pitchFamily="34" charset="0"/>
                  </a:rPr>
                  <a:t>6 men and 5 ladies, consisting of 3 men and 2 ladies?</a:t>
                </a:r>
                <a:endParaRPr lang="en-US" sz="2000" dirty="0">
                  <a:ln w="0"/>
                  <a:solidFill>
                    <a:schemeClr val="tx1"/>
                  </a:solidFill>
                  <a:effectLst>
                    <a:outerShdw blurRad="38100" dist="19050" dir="2700000" algn="tl" rotWithShape="0">
                      <a:schemeClr val="dk1">
                        <a:alpha val="40000"/>
                      </a:schemeClr>
                    </a:outerShdw>
                  </a:effectLst>
                  <a:ea typeface="Calibri" panose="020F0502020204030204" pitchFamily="34" charset="0"/>
                  <a:cs typeface="Mangal" panose="02040503050203030202" pitchFamily="18" charset="0"/>
                </a:endParaRPr>
              </a:p>
              <a:p>
                <a:pPr algn="just">
                  <a:lnSpc>
                    <a:spcPct val="107000"/>
                  </a:lnSpc>
                  <a:spcAft>
                    <a:spcPts val="750"/>
                  </a:spcAft>
                </a:pPr>
                <a:r>
                  <a:rPr lang="en-US" sz="2000" dirty="0">
                    <a:ln w="0"/>
                    <a:solidFill>
                      <a:schemeClr val="tx1"/>
                    </a:solidFill>
                    <a:effectLst>
                      <a:outerShdw blurRad="38100" dist="19050" dir="2700000" algn="tl" rotWithShape="0">
                        <a:schemeClr val="dk1">
                          <a:alpha val="40000"/>
                        </a:schemeClr>
                      </a:outerShdw>
                    </a:effectLst>
                    <a:ea typeface="Times New Roman" panose="02020603050405020304" pitchFamily="18" charset="0"/>
                    <a:cs typeface="Calibri" panose="020F0502020204030204" pitchFamily="34" charset="0"/>
                  </a:rPr>
                  <a:t>Sol: (3 men out 6) and (2 ladies out of 5) are to be chosen.</a:t>
                </a:r>
                <a:endParaRPr lang="en-US" sz="2000" dirty="0">
                  <a:ln w="0"/>
                  <a:solidFill>
                    <a:schemeClr val="tx1"/>
                  </a:solidFill>
                  <a:effectLst>
                    <a:outerShdw blurRad="38100" dist="19050" dir="2700000" algn="tl" rotWithShape="0">
                      <a:schemeClr val="dk1">
                        <a:alpha val="40000"/>
                      </a:schemeClr>
                    </a:outerShdw>
                  </a:effectLst>
                  <a:ea typeface="Calibri" panose="020F0502020204030204" pitchFamily="34" charset="0"/>
                  <a:cs typeface="Mangal" panose="02040503050203030202" pitchFamily="18" charset="0"/>
                </a:endParaRPr>
              </a:p>
              <a:p>
                <a:pPr algn="just">
                  <a:lnSpc>
                    <a:spcPct val="107000"/>
                  </a:lnSpc>
                  <a:spcAft>
                    <a:spcPts val="800"/>
                  </a:spcAft>
                </a:pPr>
                <a:r>
                  <a:rPr lang="en-US" sz="2000" dirty="0">
                    <a:ln w="0"/>
                    <a:solidFill>
                      <a:schemeClr val="tx1"/>
                    </a:solidFill>
                    <a:effectLst>
                      <a:outerShdw blurRad="38100" dist="19050" dir="2700000" algn="tl" rotWithShape="0">
                        <a:schemeClr val="dk1">
                          <a:alpha val="40000"/>
                        </a:schemeClr>
                      </a:outerShdw>
                    </a:effectLst>
                    <a:ea typeface="Times New Roman" panose="02020603050405020304" pitchFamily="18" charset="0"/>
                    <a:cs typeface="Calibri" panose="020F0502020204030204" pitchFamily="34" charset="0"/>
                  </a:rPr>
                  <a:t>Required number of ways =</a:t>
                </a:r>
                <a:r>
                  <a:rPr lang="en-US" sz="2000" dirty="0">
                    <a:ln w="0"/>
                    <a:solidFill>
                      <a:schemeClr val="tx1"/>
                    </a:solidFill>
                    <a:effectLst>
                      <a:outerShdw blurRad="38100" dist="19050" dir="2700000" algn="tl" rotWithShape="0">
                        <a:schemeClr val="dk1">
                          <a:alpha val="40000"/>
                        </a:schemeClr>
                      </a:outerShdw>
                    </a:effectLst>
                    <a:cs typeface="Mangal" panose="02040503050203030202" pitchFamily="18" charset="0"/>
                  </a:rPr>
                  <a:t> </a:t>
                </a:r>
                <a14:m>
                  <m:oMath xmlns:m="http://schemas.openxmlformats.org/officeDocument/2006/math">
                    <m:sPre>
                      <m:sPrePr>
                        <m:ctrlPr>
                          <a:rPr lang="en-US" sz="200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cs typeface="Mangal" panose="02040503050203030202" pitchFamily="18" charset="0"/>
                          </a:rPr>
                        </m:ctrlPr>
                      </m:sPrePr>
                      <m:sub>
                        <m:r>
                          <a:rPr lang="hi-IN" sz="200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cs typeface="Mangal" panose="02040503050203030202" pitchFamily="18" charset="0"/>
                          </a:rPr>
                          <m:t> </m:t>
                        </m:r>
                      </m:sub>
                      <m:sup>
                        <m:r>
                          <a:rPr lang="hi-IN" sz="200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cs typeface="Mangal" panose="02040503050203030202" pitchFamily="18" charset="0"/>
                          </a:rPr>
                          <m:t>6</m:t>
                        </m:r>
                      </m:sup>
                      <m:e>
                        <m:sSub>
                          <m:sSubPr>
                            <m:ctrlPr>
                              <a:rPr lang="hi-IN" sz="200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ctrlPr>
                          </m:sSubPr>
                          <m:e>
                            <m:r>
                              <a:rPr lang="hi-IN" sz="200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𝐶</m:t>
                            </m:r>
                          </m:e>
                          <m:sub>
                            <m:r>
                              <a:rPr lang="hi-IN" sz="200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3</m:t>
                            </m:r>
                          </m:sub>
                        </m:sSub>
                        <m:r>
                          <a:rPr lang="hi-IN" sz="200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m:t>×</m:t>
                        </m:r>
                        <m:sPre>
                          <m:sPrePr>
                            <m:ctrlPr>
                              <a:rPr lang="en-US" sz="200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cs typeface="Mangal" panose="02040503050203030202" pitchFamily="18" charset="0"/>
                              </a:rPr>
                            </m:ctrlPr>
                          </m:sPrePr>
                          <m:sub>
                            <m:r>
                              <a:rPr lang="hi-IN" sz="2000" i="1">
                                <a:ln w="0"/>
                                <a:solidFill>
                                  <a:schemeClr val="tx1"/>
                                </a:solidFill>
                                <a:effectLst>
                                  <a:outerShdw blurRad="38100" dist="19050" dir="2700000" algn="tl" rotWithShape="0">
                                    <a:schemeClr val="dk1">
                                      <a:alpha val="40000"/>
                                    </a:schemeClr>
                                  </a:outerShdw>
                                </a:effectLst>
                                <a:latin typeface="Cambria Math" panose="02040503050406030204" pitchFamily="18" charset="0"/>
                              </a:rPr>
                              <m:t> </m:t>
                            </m:r>
                          </m:sub>
                          <m:sup>
                            <m:r>
                              <a:rPr lang="hi-IN" sz="200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5</m:t>
                            </m:r>
                          </m:sup>
                          <m:e>
                            <m:sSub>
                              <m:sSubPr>
                                <m:ctrlPr>
                                  <a:rPr lang="hi-IN" sz="2000" i="1">
                                    <a:ln w="0"/>
                                    <a:solidFill>
                                      <a:schemeClr val="tx1"/>
                                    </a:solidFill>
                                    <a:effectLst>
                                      <a:outerShdw blurRad="38100" dist="19050" dir="2700000" algn="tl" rotWithShape="0">
                                        <a:schemeClr val="dk1">
                                          <a:alpha val="40000"/>
                                        </a:schemeClr>
                                      </a:outerShdw>
                                    </a:effectLst>
                                    <a:latin typeface="Cambria Math" panose="02040503050406030204" pitchFamily="18" charset="0"/>
                                  </a:rPr>
                                </m:ctrlPr>
                              </m:sSubPr>
                              <m:e>
                                <m:r>
                                  <a:rPr lang="hi-IN" sz="2000" i="1">
                                    <a:ln w="0"/>
                                    <a:solidFill>
                                      <a:schemeClr val="tx1"/>
                                    </a:solidFill>
                                    <a:effectLst>
                                      <a:outerShdw blurRad="38100" dist="19050" dir="2700000" algn="tl" rotWithShape="0">
                                        <a:schemeClr val="dk1">
                                          <a:alpha val="40000"/>
                                        </a:schemeClr>
                                      </a:outerShdw>
                                    </a:effectLst>
                                    <a:latin typeface="Cambria Math" panose="02040503050406030204" pitchFamily="18" charset="0"/>
                                  </a:rPr>
                                  <m:t>𝐶</m:t>
                                </m:r>
                              </m:e>
                              <m:sub>
                                <m:r>
                                  <a:rPr lang="hi-IN" sz="200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2</m:t>
                                </m:r>
                              </m:sub>
                            </m:sSub>
                          </m:e>
                        </m:sPre>
                      </m:e>
                    </m:sPre>
                    <m:r>
                      <a:rPr lang="hi-IN" sz="2000" i="0"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m:t>
                    </m:r>
                    <m:r>
                      <a:rPr lang="hi-IN" sz="2000" i="1">
                        <a:ln w="0"/>
                        <a:solidFill>
                          <a:schemeClr val="tx1"/>
                        </a:solidFill>
                        <a:effectLst>
                          <a:outerShdw blurRad="38100" dist="19050" dir="2700000" algn="tl" rotWithShape="0">
                            <a:schemeClr val="dk1">
                              <a:alpha val="40000"/>
                            </a:schemeClr>
                          </a:outerShdw>
                        </a:effectLst>
                        <a:latin typeface="Cambria Math" panose="02040503050406030204" pitchFamily="18" charset="0"/>
                      </a:rPr>
                      <m:t>200</m:t>
                    </m:r>
                  </m:oMath>
                </a14:m>
                <a:r>
                  <a:rPr lang="hi-IN" sz="2000" dirty="0">
                    <a:ln w="0"/>
                    <a:solidFill>
                      <a:schemeClr val="tx1"/>
                    </a:solidFill>
                    <a:effectLst>
                      <a:outerShdw blurRad="38100" dist="19050" dir="2700000" algn="tl" rotWithShape="0">
                        <a:schemeClr val="dk1">
                          <a:alpha val="40000"/>
                        </a:schemeClr>
                      </a:outerShdw>
                    </a:effectLst>
                    <a:ea typeface="Calibri" panose="020F0502020204030204" pitchFamily="34" charset="0"/>
                    <a:cs typeface="Mangal" panose="02040503050203030202" pitchFamily="18" charset="0"/>
                  </a:rPr>
                  <a:t>.</a:t>
                </a:r>
                <a:endParaRPr lang="en-US" sz="2000" dirty="0">
                  <a:ln w="0"/>
                  <a:solidFill>
                    <a:schemeClr val="tx1"/>
                  </a:solidFill>
                  <a:effectLst>
                    <a:outerShdw blurRad="38100" dist="19050" dir="2700000" algn="tl" rotWithShape="0">
                      <a:schemeClr val="dk1">
                        <a:alpha val="40000"/>
                      </a:schemeClr>
                    </a:outerShdw>
                  </a:effectLst>
                  <a:ea typeface="Calibri" panose="020F0502020204030204" pitchFamily="34" charset="0"/>
                  <a:cs typeface="Mangal" panose="02040503050203030202" pitchFamily="18" charset="0"/>
                </a:endParaRPr>
              </a:p>
              <a:p>
                <a:pPr algn="l"/>
                <a:endParaRPr lang="hi-IN" sz="2000" b="1" dirty="0">
                  <a:solidFill>
                    <a:srgbClr val="333333"/>
                  </a:solidFill>
                  <a:ea typeface="Calibri" panose="020F0502020204030204" pitchFamily="34" charset="0"/>
                  <a:cs typeface="Times New Roman" panose="02020603050405020304" pitchFamily="18" charset="0"/>
                </a:endParaRPr>
              </a:p>
            </p:txBody>
          </p:sp>
        </mc:Choice>
        <mc:Fallback xmlns="">
          <p:sp>
            <p:nvSpPr>
              <p:cNvPr id="3" name="Subtitle 2">
                <a:extLst>
                  <a:ext uri="{FF2B5EF4-FFF2-40B4-BE49-F238E27FC236}">
                    <a16:creationId xmlns:a16="http://schemas.microsoft.com/office/drawing/2014/main" id="{5DADA288-0591-41CE-A60B-0AC00CF37ECA}"/>
                  </a:ext>
                </a:extLst>
              </p:cNvPr>
              <p:cNvSpPr>
                <a:spLocks noGrp="1" noRot="1" noChangeAspect="1" noMove="1" noResize="1" noEditPoints="1" noAdjustHandles="1" noChangeArrowheads="1" noChangeShapeType="1" noTextEdit="1"/>
              </p:cNvSpPr>
              <p:nvPr>
                <p:ph type="subTitle" idx="1"/>
              </p:nvPr>
            </p:nvSpPr>
            <p:spPr>
              <a:xfrm>
                <a:off x="1828800" y="1417834"/>
                <a:ext cx="9890588" cy="4746660"/>
              </a:xfrm>
              <a:blipFill>
                <a:blip r:embed="rId2"/>
                <a:stretch>
                  <a:fillRect l="-740" t="-1028"/>
                </a:stretch>
              </a:blipFill>
              <a:ln>
                <a:noFill/>
              </a:ln>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4915E1F9-6495-4902-8F73-B78F6E88E331}"/>
              </a:ext>
            </a:extLst>
          </p:cNvPr>
          <p:cNvSpPr>
            <a:spLocks noGrp="1"/>
          </p:cNvSpPr>
          <p:nvPr>
            <p:ph type="dt" sz="half" idx="10"/>
          </p:nvPr>
        </p:nvSpPr>
        <p:spPr/>
        <p:txBody>
          <a:bodyPr/>
          <a:lstStyle/>
          <a:p>
            <a:fld id="{E6BC1FFB-07C0-4D2A-9734-2D89FF6E5EBA}" type="datetime1">
              <a:rPr lang="en-US" smtClean="0"/>
              <a:t>1/6/2023</a:t>
            </a:fld>
            <a:endParaRPr lang="en-US"/>
          </a:p>
        </p:txBody>
      </p:sp>
      <p:sp>
        <p:nvSpPr>
          <p:cNvPr id="5" name="Footer Placeholder 4">
            <a:extLst>
              <a:ext uri="{FF2B5EF4-FFF2-40B4-BE49-F238E27FC236}">
                <a16:creationId xmlns:a16="http://schemas.microsoft.com/office/drawing/2014/main" id="{7C5784F6-A213-42F0-B079-3D80F29425C0}"/>
              </a:ext>
            </a:extLst>
          </p:cNvPr>
          <p:cNvSpPr>
            <a:spLocks noGrp="1"/>
          </p:cNvSpPr>
          <p:nvPr>
            <p:ph type="ftr" sz="quarter" idx="11"/>
          </p:nvPr>
        </p:nvSpPr>
        <p:spPr>
          <a:xfrm>
            <a:off x="2609636" y="6356352"/>
            <a:ext cx="5416764" cy="219110"/>
          </a:xfrm>
        </p:spPr>
        <p:txBody>
          <a:bodyPr/>
          <a:lstStyle/>
          <a:p>
            <a:r>
              <a:rPr lang="en-US"/>
              <a:t>Faculty Name    Dr. Kunti Mishra         Unit Number 5</a:t>
            </a:r>
            <a:endParaRPr lang="en-US" dirty="0"/>
          </a:p>
        </p:txBody>
      </p:sp>
      <p:sp>
        <p:nvSpPr>
          <p:cNvPr id="6" name="Slide Number Placeholder 5">
            <a:extLst>
              <a:ext uri="{FF2B5EF4-FFF2-40B4-BE49-F238E27FC236}">
                <a16:creationId xmlns:a16="http://schemas.microsoft.com/office/drawing/2014/main" id="{48DC2D6A-CF14-4464-9D93-6A6FBB46B158}"/>
              </a:ext>
            </a:extLst>
          </p:cNvPr>
          <p:cNvSpPr>
            <a:spLocks noGrp="1"/>
          </p:cNvSpPr>
          <p:nvPr>
            <p:ph type="sldNum" sz="quarter" idx="12"/>
          </p:nvPr>
        </p:nvSpPr>
        <p:spPr/>
        <p:txBody>
          <a:bodyPr/>
          <a:lstStyle/>
          <a:p>
            <a:fld id="{B6F15528-21DE-4FAA-801E-634DDDAF4B2B}" type="slidenum">
              <a:rPr lang="en-US" smtClean="0"/>
              <a:pPr/>
              <a:t>133</a:t>
            </a:fld>
            <a:endParaRPr lang="en-US"/>
          </a:p>
        </p:txBody>
      </p:sp>
      <p:pic>
        <p:nvPicPr>
          <p:cNvPr id="16" name="Picture 15">
            <a:extLst>
              <a:ext uri="{FF2B5EF4-FFF2-40B4-BE49-F238E27FC236}">
                <a16:creationId xmlns:a16="http://schemas.microsoft.com/office/drawing/2014/main" id="{BD9FBC6D-341D-403F-A367-130B734607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 y="136524"/>
            <a:ext cx="1295400" cy="705957"/>
          </a:xfrm>
          <a:prstGeom prst="rect">
            <a:avLst/>
          </a:prstGeom>
        </p:spPr>
      </p:pic>
    </p:spTree>
    <p:extLst>
      <p:ext uri="{BB962C8B-B14F-4D97-AF65-F5344CB8AC3E}">
        <p14:creationId xmlns:p14="http://schemas.microsoft.com/office/powerpoint/2010/main" val="1934979406"/>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057400" y="817164"/>
            <a:ext cx="8229600" cy="8784037"/>
          </a:xfrm>
        </p:spPr>
        <p:txBody>
          <a:bodyPr>
            <a:noAutofit/>
          </a:bodyPr>
          <a:lstStyle/>
          <a:p>
            <a:pPr algn="just"/>
            <a:r>
              <a:rPr lang="en-US" sz="2000" b="1" dirty="0">
                <a:ln w="0"/>
                <a:effectLst>
                  <a:outerShdw blurRad="38100" dist="19050" dir="2700000" algn="tl" rotWithShape="0">
                    <a:schemeClr val="dk1">
                      <a:alpha val="40000"/>
                    </a:schemeClr>
                  </a:outerShdw>
                </a:effectLst>
              </a:rPr>
              <a:t>Trial and events: </a:t>
            </a:r>
            <a:r>
              <a:rPr lang="en-US" sz="2000" dirty="0">
                <a:ln w="0"/>
                <a:effectLst>
                  <a:outerShdw blurRad="38100" dist="19050" dir="2700000" algn="tl" rotWithShape="0">
                    <a:schemeClr val="dk1">
                      <a:alpha val="40000"/>
                    </a:schemeClr>
                  </a:outerShdw>
                </a:effectLst>
              </a:rPr>
              <a:t>The experiment is called trials and the possible outcomes are known as events or cases. For example-Tossing of a coin is a trial and the running up of the head or tail  is an event.</a:t>
            </a:r>
          </a:p>
          <a:p>
            <a:pPr algn="just"/>
            <a:r>
              <a:rPr lang="en-US" sz="2000" b="1" dirty="0">
                <a:ln w="0"/>
                <a:effectLst>
                  <a:outerShdw blurRad="38100" dist="19050" dir="2700000" algn="tl" rotWithShape="0">
                    <a:schemeClr val="dk1">
                      <a:alpha val="40000"/>
                    </a:schemeClr>
                  </a:outerShdw>
                </a:effectLst>
              </a:rPr>
              <a:t>Random Experiments: </a:t>
            </a:r>
            <a:r>
              <a:rPr lang="en-US" sz="2000" dirty="0">
                <a:ln w="0"/>
                <a:effectLst>
                  <a:outerShdw blurRad="38100" dist="19050" dir="2700000" algn="tl" rotWithShape="0">
                    <a:schemeClr val="dk1">
                      <a:alpha val="40000"/>
                    </a:schemeClr>
                  </a:outerShdw>
                </a:effectLst>
              </a:rPr>
              <a:t>Whose results can not be predicated before hand is known as Random Experiments. For Example-Tossing a coin, Rolling a die, balls taking out from an urn.</a:t>
            </a:r>
          </a:p>
          <a:p>
            <a:pPr algn="just"/>
            <a:r>
              <a:rPr lang="en-US" sz="2000" b="1" dirty="0">
                <a:ln w="0"/>
                <a:effectLst>
                  <a:outerShdw blurRad="38100" dist="19050" dir="2700000" algn="tl" rotWithShape="0">
                    <a:schemeClr val="dk1">
                      <a:alpha val="40000"/>
                    </a:schemeClr>
                  </a:outerShdw>
                </a:effectLst>
              </a:rPr>
              <a:t>Sample Space: </a:t>
            </a:r>
            <a:r>
              <a:rPr lang="en-US" sz="2000" dirty="0">
                <a:ln w="0"/>
                <a:effectLst>
                  <a:outerShdw blurRad="38100" dist="19050" dir="2700000" algn="tl" rotWithShape="0">
                    <a:schemeClr val="dk1">
                      <a:alpha val="40000"/>
                    </a:schemeClr>
                  </a:outerShdw>
                </a:effectLst>
              </a:rPr>
              <a:t>The set of all possible outcomes of a random  experiment is called Sample Space and it is denoted by S. Example- If we are tossing a coin then the outcomes are Head(H) and Tail(T). So sample space  S={H,T}  </a:t>
            </a:r>
          </a:p>
          <a:p>
            <a:pPr algn="just"/>
            <a:r>
              <a:rPr lang="en-US" sz="2000" b="1" dirty="0">
                <a:ln w="0"/>
                <a:effectLst>
                  <a:outerShdw blurRad="38100" dist="19050" dir="2700000" algn="tl" rotWithShape="0">
                    <a:schemeClr val="dk1">
                      <a:alpha val="40000"/>
                    </a:schemeClr>
                  </a:outerShdw>
                </a:effectLst>
              </a:rPr>
              <a:t>Favorable events or cases: </a:t>
            </a:r>
            <a:r>
              <a:rPr lang="en-US" sz="2000" dirty="0">
                <a:ln w="0"/>
                <a:effectLst>
                  <a:outerShdw blurRad="38100" dist="19050" dir="2700000" algn="tl" rotWithShape="0">
                    <a:schemeClr val="dk1">
                      <a:alpha val="40000"/>
                    </a:schemeClr>
                  </a:outerShdw>
                </a:effectLst>
              </a:rPr>
              <a:t>The total number of possible outcomes in which specified event happens then these specified events are known as Favorable event or cases. For example- In a throw of two dice , the number of cases favorable to getting a sum 6 is 5, i.e. (1,5);</a:t>
            </a:r>
            <a:r>
              <a:rPr lang="en-US" sz="2000" dirty="0">
                <a:ln w="0"/>
                <a:effectLst>
                  <a:outerShdw blurRad="38100" dist="19050" dir="2700000" algn="tl" rotWithShape="0">
                    <a:schemeClr val="dk1">
                      <a:alpha val="40000"/>
                    </a:schemeClr>
                  </a:outerShdw>
                </a:effectLst>
                <a:sym typeface="Wingdings" pitchFamily="2" charset="2"/>
              </a:rPr>
              <a:t>(2,4); (3,3);(4,2);(5,1)</a:t>
            </a:r>
            <a:endParaRPr lang="en-US" sz="2000" dirty="0">
              <a:ln w="0"/>
              <a:effectLst>
                <a:outerShdw blurRad="38100" dist="19050" dir="2700000" algn="tl" rotWithShape="0">
                  <a:schemeClr val="dk1">
                    <a:alpha val="40000"/>
                  </a:schemeClr>
                </a:outerShdw>
              </a:effectLst>
            </a:endParaRPr>
          </a:p>
        </p:txBody>
      </p:sp>
      <p:sp>
        <p:nvSpPr>
          <p:cNvPr id="4" name="Date Placeholder 3"/>
          <p:cNvSpPr>
            <a:spLocks noGrp="1"/>
          </p:cNvSpPr>
          <p:nvPr>
            <p:ph type="dt" sz="half" idx="10"/>
          </p:nvPr>
        </p:nvSpPr>
        <p:spPr/>
        <p:txBody>
          <a:bodyPr/>
          <a:lstStyle/>
          <a:p>
            <a:fld id="{E68C781A-6190-4F70-A0A6-4F69C8A286AA}" type="datetime1">
              <a:rPr lang="en-US" smtClean="0"/>
              <a:t>1/6/2023</a:t>
            </a:fld>
            <a:endParaRPr lang="en-US" dirty="0"/>
          </a:p>
        </p:txBody>
      </p:sp>
      <p:sp>
        <p:nvSpPr>
          <p:cNvPr id="5" name="Footer Placeholder 4"/>
          <p:cNvSpPr>
            <a:spLocks noGrp="1"/>
          </p:cNvSpPr>
          <p:nvPr>
            <p:ph type="ftr" sz="quarter" idx="11"/>
          </p:nvPr>
        </p:nvSpPr>
        <p:spPr>
          <a:xfrm>
            <a:off x="4038600" y="6356351"/>
            <a:ext cx="5029200" cy="365125"/>
          </a:xfrm>
        </p:spPr>
        <p:txBody>
          <a:bodyPr/>
          <a:lstStyle/>
          <a:p>
            <a:r>
              <a:rPr lang="en-US"/>
              <a:t>Faculty Name    Dr. Kunti Mishra         Unit Number 5</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134</a:t>
            </a:fld>
            <a:endParaRPr lang="en-US"/>
          </a:p>
        </p:txBody>
      </p:sp>
      <p:sp>
        <p:nvSpPr>
          <p:cNvPr id="7" name="Title 1"/>
          <p:cNvSpPr txBox="1">
            <a:spLocks/>
          </p:cNvSpPr>
          <p:nvPr/>
        </p:nvSpPr>
        <p:spPr>
          <a:xfrm>
            <a:off x="2895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endParaRPr lang="en-US" sz="3200" b="1" dirty="0">
              <a:latin typeface="Calibri" panose="020F0502020204030204" pitchFamily="34" charset="0"/>
              <a:cs typeface="Calibri" panose="020F0502020204030204" pitchFamily="34" charset="0"/>
            </a:endParaRPr>
          </a:p>
          <a:p>
            <a:pPr algn="ctr">
              <a:spcBef>
                <a:spcPct val="0"/>
              </a:spcBef>
              <a:defRPr/>
            </a:pPr>
            <a:r>
              <a:rPr lang="en-US" sz="2400" b="1" dirty="0">
                <a:cs typeface="Calibri" panose="020F0502020204030204" pitchFamily="34" charset="0"/>
              </a:rPr>
              <a:t>Probability</a:t>
            </a:r>
            <a:r>
              <a:rPr lang="en-US" sz="2400" b="1" dirty="0">
                <a:solidFill>
                  <a:prstClr val="black"/>
                </a:solidFill>
              </a:rPr>
              <a:t> (CO5)</a:t>
            </a:r>
            <a:endParaRPr lang="en-US" sz="2400" b="1" dirty="0">
              <a:cs typeface="Calibri" panose="020F0502020204030204" pitchFamily="34" charset="0"/>
            </a:endParaRPr>
          </a:p>
          <a:p>
            <a:pPr algn="ctr">
              <a:spcBef>
                <a:spcPct val="0"/>
              </a:spcBef>
              <a:defRPr/>
            </a:pPr>
            <a:endParaRPr lang="en-US" sz="3200" b="1" dirty="0"/>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1524000" y="1"/>
            <a:ext cx="1447800" cy="817163"/>
          </a:xfrm>
          <a:prstGeom prst="rect">
            <a:avLst/>
          </a:prstGeom>
          <a:noFill/>
        </p:spPr>
      </p:pic>
    </p:spTree>
    <p:extLst>
      <p:ext uri="{BB962C8B-B14F-4D97-AF65-F5344CB8AC3E}">
        <p14:creationId xmlns:p14="http://schemas.microsoft.com/office/powerpoint/2010/main" val="1890470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500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500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10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500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10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500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10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057400" y="817164"/>
            <a:ext cx="8229600" cy="8784037"/>
          </a:xfrm>
        </p:spPr>
        <p:txBody>
          <a:bodyPr>
            <a:noAutofit/>
          </a:bodyPr>
          <a:lstStyle/>
          <a:p>
            <a:pPr algn="just"/>
            <a:r>
              <a:rPr lang="en-US" sz="2000" b="1" dirty="0">
                <a:ln w="0"/>
                <a:effectLst>
                  <a:outerShdw blurRad="38100" dist="19050" dir="2700000" algn="tl" rotWithShape="0">
                    <a:schemeClr val="dk1">
                      <a:alpha val="40000"/>
                    </a:schemeClr>
                  </a:outerShdw>
                </a:effectLst>
                <a:cs typeface="Calibri" panose="020F0502020204030204" pitchFamily="34" charset="0"/>
              </a:rPr>
              <a:t>Mutually exclusive events:</a:t>
            </a:r>
            <a:r>
              <a:rPr lang="en-US" sz="2000" dirty="0">
                <a:ln w="0"/>
                <a:effectLst>
                  <a:outerShdw blurRad="38100" dist="19050" dir="2700000" algn="tl" rotWithShape="0">
                    <a:schemeClr val="dk1">
                      <a:alpha val="40000"/>
                    </a:schemeClr>
                  </a:outerShdw>
                </a:effectLst>
                <a:cs typeface="Calibri" panose="020F0502020204030204" pitchFamily="34" charset="0"/>
              </a:rPr>
              <a:t> If no two or more than two of them can happen simultaneously in same trial. For example: In tossing a coin , then events are head and tail are mutually exclusive, since if the outcome is head then the possibility of getting tail in the same trial ruled out.</a:t>
            </a:r>
          </a:p>
          <a:p>
            <a:pPr algn="just"/>
            <a:r>
              <a:rPr lang="en-US" sz="2000" b="1" dirty="0">
                <a:ln w="0"/>
                <a:effectLst>
                  <a:outerShdw blurRad="38100" dist="19050" dir="2700000" algn="tl" rotWithShape="0">
                    <a:schemeClr val="dk1">
                      <a:alpha val="40000"/>
                    </a:schemeClr>
                  </a:outerShdw>
                </a:effectLst>
                <a:cs typeface="Calibri" panose="020F0502020204030204" pitchFamily="34" charset="0"/>
              </a:rPr>
              <a:t>Equally likely events: </a:t>
            </a:r>
            <a:r>
              <a:rPr lang="en-US" sz="2000" dirty="0">
                <a:ln w="0"/>
                <a:effectLst>
                  <a:outerShdw blurRad="38100" dist="19050" dir="2700000" algn="tl" rotWithShape="0">
                    <a:schemeClr val="dk1">
                      <a:alpha val="40000"/>
                    </a:schemeClr>
                  </a:outerShdw>
                </a:effectLst>
                <a:cs typeface="Calibri" panose="020F0502020204030204" pitchFamily="34" charset="0"/>
              </a:rPr>
              <a:t>Events are said to be equally likely if there is no reasons to expect any one in preference to any other. For example- In throwing a die ,all the six faces are equally likely to come.</a:t>
            </a:r>
          </a:p>
          <a:p>
            <a:pPr algn="just"/>
            <a:r>
              <a:rPr lang="en-US" sz="2000" b="1" dirty="0">
                <a:ln w="0"/>
                <a:effectLst>
                  <a:outerShdw blurRad="38100" dist="19050" dir="2700000" algn="tl" rotWithShape="0">
                    <a:schemeClr val="dk1">
                      <a:alpha val="40000"/>
                    </a:schemeClr>
                  </a:outerShdw>
                </a:effectLst>
                <a:cs typeface="Calibri" panose="020F0502020204030204" pitchFamily="34" charset="0"/>
              </a:rPr>
              <a:t>Independent &amp; dependent events: </a:t>
            </a:r>
            <a:r>
              <a:rPr lang="en-US" sz="2000" dirty="0">
                <a:ln w="0"/>
                <a:effectLst>
                  <a:outerShdw blurRad="38100" dist="19050" dir="2700000" algn="tl" rotWithShape="0">
                    <a:schemeClr val="dk1">
                      <a:alpha val="40000"/>
                    </a:schemeClr>
                  </a:outerShdw>
                </a:effectLst>
                <a:cs typeface="Calibri" panose="020F0502020204030204" pitchFamily="34" charset="0"/>
              </a:rPr>
              <a:t>Two or more events are said to be independent if the happening or non happening  of any one does depend (or is not affected) by the happening  or non happening of any other . Otherwise they are said to be dependent</a:t>
            </a:r>
            <a:endParaRPr lang="en-US" sz="2000" dirty="0">
              <a:ln w="0"/>
              <a:effectLst>
                <a:outerShdw blurRad="38100" dist="19050" dir="2700000" algn="tl" rotWithShape="0">
                  <a:schemeClr val="dk1">
                    <a:alpha val="40000"/>
                  </a:schemeClr>
                </a:outerShdw>
              </a:effectLst>
            </a:endParaRPr>
          </a:p>
        </p:txBody>
      </p:sp>
      <p:sp>
        <p:nvSpPr>
          <p:cNvPr id="4" name="Date Placeholder 3"/>
          <p:cNvSpPr>
            <a:spLocks noGrp="1"/>
          </p:cNvSpPr>
          <p:nvPr>
            <p:ph type="dt" sz="half" idx="10"/>
          </p:nvPr>
        </p:nvSpPr>
        <p:spPr/>
        <p:txBody>
          <a:bodyPr/>
          <a:lstStyle/>
          <a:p>
            <a:fld id="{942C7915-6B52-4550-8E6B-C445F471E7BC}" type="datetime1">
              <a:rPr lang="en-US" smtClean="0"/>
              <a:t>1/6/2023</a:t>
            </a:fld>
            <a:endParaRPr lang="en-US" dirty="0"/>
          </a:p>
        </p:txBody>
      </p:sp>
      <p:sp>
        <p:nvSpPr>
          <p:cNvPr id="5" name="Footer Placeholder 4"/>
          <p:cNvSpPr>
            <a:spLocks noGrp="1"/>
          </p:cNvSpPr>
          <p:nvPr>
            <p:ph type="ftr" sz="quarter" idx="11"/>
          </p:nvPr>
        </p:nvSpPr>
        <p:spPr>
          <a:xfrm>
            <a:off x="4038600" y="6356351"/>
            <a:ext cx="5029200" cy="365125"/>
          </a:xfrm>
        </p:spPr>
        <p:txBody>
          <a:bodyPr/>
          <a:lstStyle/>
          <a:p>
            <a:r>
              <a:rPr lang="en-US"/>
              <a:t>Faculty Name    Dr. Kunti Mishra         Unit Number 5</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135</a:t>
            </a:fld>
            <a:endParaRPr lang="en-US"/>
          </a:p>
        </p:txBody>
      </p:sp>
      <p:sp>
        <p:nvSpPr>
          <p:cNvPr id="7" name="Title 1"/>
          <p:cNvSpPr txBox="1">
            <a:spLocks/>
          </p:cNvSpPr>
          <p:nvPr/>
        </p:nvSpPr>
        <p:spPr>
          <a:xfrm>
            <a:off x="2895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endParaRPr lang="en-US" sz="3200" b="1" dirty="0">
              <a:latin typeface="Calibri" panose="020F0502020204030204" pitchFamily="34" charset="0"/>
              <a:cs typeface="Calibri" panose="020F0502020204030204" pitchFamily="34" charset="0"/>
            </a:endParaRPr>
          </a:p>
          <a:p>
            <a:pPr algn="ctr">
              <a:spcBef>
                <a:spcPct val="0"/>
              </a:spcBef>
              <a:defRPr/>
            </a:pPr>
            <a:r>
              <a:rPr lang="en-US" sz="2400" b="1" dirty="0">
                <a:cs typeface="Calibri" panose="020F0502020204030204" pitchFamily="34" charset="0"/>
              </a:rPr>
              <a:t>Probability</a:t>
            </a:r>
            <a:r>
              <a:rPr lang="en-US" sz="2400" b="1" dirty="0">
                <a:solidFill>
                  <a:prstClr val="black"/>
                </a:solidFill>
              </a:rPr>
              <a:t> (CO5)</a:t>
            </a:r>
            <a:endParaRPr lang="en-US" sz="2400" b="1" dirty="0">
              <a:cs typeface="Calibri" panose="020F0502020204030204" pitchFamily="34" charset="0"/>
            </a:endParaRPr>
          </a:p>
          <a:p>
            <a:pPr algn="ctr">
              <a:spcBef>
                <a:spcPct val="0"/>
              </a:spcBef>
              <a:defRPr/>
            </a:pPr>
            <a:endParaRPr lang="en-US" sz="3200" b="1" dirty="0"/>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1524000" y="1"/>
            <a:ext cx="1447800" cy="817163"/>
          </a:xfrm>
          <a:prstGeom prst="rect">
            <a:avLst/>
          </a:prstGeom>
          <a:noFill/>
        </p:spPr>
      </p:pic>
    </p:spTree>
    <p:extLst>
      <p:ext uri="{BB962C8B-B14F-4D97-AF65-F5344CB8AC3E}">
        <p14:creationId xmlns:p14="http://schemas.microsoft.com/office/powerpoint/2010/main" val="2037540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500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500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10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500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10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752600" y="817163"/>
                <a:ext cx="8610600" cy="5431237"/>
              </a:xfrm>
            </p:spPr>
            <p:txBody>
              <a:bodyPr>
                <a:noAutofit/>
              </a:bodyPr>
              <a:lstStyle/>
              <a:p>
                <a:pPr marL="0" indent="0" algn="just">
                  <a:buNone/>
                </a:pPr>
                <a:r>
                  <a:rPr lang="en-US" sz="2000" b="1" dirty="0">
                    <a:ln w="0"/>
                    <a:effectLst>
                      <a:outerShdw blurRad="38100" dist="19050" dir="2700000" algn="tl" rotWithShape="0">
                        <a:schemeClr val="dk1">
                          <a:alpha val="40000"/>
                        </a:schemeClr>
                      </a:outerShdw>
                    </a:effectLst>
                  </a:rPr>
                  <a:t>Mathematical  Definition of the probability:</a:t>
                </a:r>
              </a:p>
              <a:p>
                <a:pPr marL="0" indent="0" algn="just">
                  <a:buNone/>
                </a:pPr>
                <a:r>
                  <a:rPr lang="en-US" sz="2000" dirty="0">
                    <a:ln w="0"/>
                    <a:effectLst>
                      <a:outerShdw blurRad="38100" dist="19050" dir="2700000" algn="tl" rotWithShape="0">
                        <a:schemeClr val="dk1">
                          <a:alpha val="40000"/>
                        </a:schemeClr>
                      </a:outerShdw>
                    </a:effectLst>
                  </a:rPr>
                  <a:t>If there are </a:t>
                </a:r>
                <a14:m>
                  <m:oMath xmlns:m="http://schemas.openxmlformats.org/officeDocument/2006/math">
                    <m:r>
                      <a:rPr lang="en-US" sz="2000" i="1">
                        <a:ln w="0"/>
                        <a:effectLst>
                          <a:outerShdw blurRad="38100" dist="19050" dir="2700000" algn="tl" rotWithShape="0">
                            <a:schemeClr val="dk1">
                              <a:alpha val="40000"/>
                            </a:schemeClr>
                          </a:outerShdw>
                        </a:effectLst>
                        <a:latin typeface="Cambria Math" panose="02040503050406030204" pitchFamily="18" charset="0"/>
                      </a:rPr>
                      <m:t>𝑛</m:t>
                    </m:r>
                  </m:oMath>
                </a14:m>
                <a:r>
                  <a:rPr lang="en-US" sz="2000" dirty="0">
                    <a:ln w="0"/>
                    <a:effectLst>
                      <a:outerShdw blurRad="38100" dist="19050" dir="2700000" algn="tl" rotWithShape="0">
                        <a:schemeClr val="dk1">
                          <a:alpha val="40000"/>
                        </a:schemeClr>
                      </a:outerShdw>
                    </a:effectLst>
                  </a:rPr>
                  <a:t> equally likely ,mutually exclusive and exhaustive cases of an experiment and  </a:t>
                </a:r>
                <a14:m>
                  <m:oMath xmlns:m="http://schemas.openxmlformats.org/officeDocument/2006/math">
                    <m:r>
                      <a:rPr lang="en-US" sz="2000" i="1">
                        <a:ln w="0"/>
                        <a:effectLst>
                          <a:outerShdw blurRad="38100" dist="19050" dir="2700000" algn="tl" rotWithShape="0">
                            <a:schemeClr val="dk1">
                              <a:alpha val="40000"/>
                            </a:schemeClr>
                          </a:outerShdw>
                        </a:effectLst>
                        <a:latin typeface="Cambria Math" panose="02040503050406030204" pitchFamily="18" charset="0"/>
                      </a:rPr>
                      <m:t>𝑚</m:t>
                    </m:r>
                  </m:oMath>
                </a14:m>
                <a:r>
                  <a:rPr lang="en-US" sz="2000" dirty="0">
                    <a:ln w="0"/>
                    <a:effectLst>
                      <a:outerShdw blurRad="38100" dist="19050" dir="2700000" algn="tl" rotWithShape="0">
                        <a:schemeClr val="dk1">
                          <a:alpha val="40000"/>
                        </a:schemeClr>
                      </a:outerShdw>
                    </a:effectLst>
                  </a:rPr>
                  <a:t> of theses are </a:t>
                </a:r>
                <a:r>
                  <a:rPr lang="en-US" sz="2000" dirty="0" err="1">
                    <a:ln w="0"/>
                    <a:effectLst>
                      <a:outerShdw blurRad="38100" dist="19050" dir="2700000" algn="tl" rotWithShape="0">
                        <a:schemeClr val="dk1">
                          <a:alpha val="40000"/>
                        </a:schemeClr>
                      </a:outerShdw>
                    </a:effectLst>
                  </a:rPr>
                  <a:t>favourable</a:t>
                </a:r>
                <a:r>
                  <a:rPr lang="en-US" sz="2000" dirty="0">
                    <a:ln w="0"/>
                    <a:effectLst>
                      <a:outerShdw blurRad="38100" dist="19050" dir="2700000" algn="tl" rotWithShape="0">
                        <a:schemeClr val="dk1">
                          <a:alpha val="40000"/>
                        </a:schemeClr>
                      </a:outerShdw>
                    </a:effectLst>
                  </a:rPr>
                  <a:t>  then the probability of happening of the event </a:t>
                </a:r>
                <a14:m>
                  <m:oMath xmlns:m="http://schemas.openxmlformats.org/officeDocument/2006/math">
                    <m:r>
                      <a:rPr lang="en-US" sz="2000" i="1">
                        <a:ln w="0"/>
                        <a:effectLst>
                          <a:outerShdw blurRad="38100" dist="19050" dir="2700000" algn="tl" rotWithShape="0">
                            <a:schemeClr val="dk1">
                              <a:alpha val="40000"/>
                            </a:schemeClr>
                          </a:outerShdw>
                        </a:effectLst>
                        <a:latin typeface="Cambria Math" panose="02040503050406030204" pitchFamily="18" charset="0"/>
                      </a:rPr>
                      <m:t>𝐸</m:t>
                    </m:r>
                  </m:oMath>
                </a14:m>
                <a:r>
                  <a:rPr lang="en-US" sz="2000" dirty="0">
                    <a:ln w="0"/>
                    <a:effectLst>
                      <a:outerShdw blurRad="38100" dist="19050" dir="2700000" algn="tl" rotWithShape="0">
                        <a:schemeClr val="dk1">
                          <a:alpha val="40000"/>
                        </a:schemeClr>
                      </a:outerShdw>
                    </a:effectLst>
                  </a:rPr>
                  <a:t> is </a:t>
                </a:r>
                <a:endParaRPr lang="en-US" sz="2000" i="1" dirty="0">
                  <a:ln w="0"/>
                  <a:effectLst>
                    <a:outerShdw blurRad="38100" dist="19050" dir="2700000" algn="tl" rotWithShape="0">
                      <a:schemeClr val="dk1">
                        <a:alpha val="40000"/>
                      </a:schemeClr>
                    </a:outerShdw>
                  </a:effectLst>
                </a:endParaRPr>
              </a:p>
              <a:p>
                <a:pPr marL="0" indent="0" algn="just">
                  <a:buNone/>
                </a:pPr>
                <a14:m>
                  <m:oMathPara xmlns:m="http://schemas.openxmlformats.org/officeDocument/2006/math">
                    <m:oMathParaPr>
                      <m:jc m:val="left"/>
                    </m:oMathParaPr>
                    <m:oMath xmlns:m="http://schemas.openxmlformats.org/officeDocument/2006/math">
                      <m:r>
                        <a:rPr lang="en-US" sz="2000" i="1">
                          <a:ln w="0"/>
                          <a:effectLst>
                            <a:outerShdw blurRad="38100" dist="19050" dir="2700000" algn="tl" rotWithShape="0">
                              <a:schemeClr val="dk1">
                                <a:alpha val="40000"/>
                              </a:schemeClr>
                            </a:outerShdw>
                          </a:effectLst>
                          <a:latin typeface="Cambria Math" panose="02040503050406030204" pitchFamily="18" charset="0"/>
                        </a:rPr>
                        <m:t>𝑝</m:t>
                      </m:r>
                      <m:r>
                        <a:rPr lang="en-US" sz="2000" i="1">
                          <a:ln w="0"/>
                          <a:effectLst>
                            <a:outerShdw blurRad="38100" dist="19050" dir="2700000" algn="tl" rotWithShape="0">
                              <a:schemeClr val="dk1">
                                <a:alpha val="40000"/>
                              </a:schemeClr>
                            </a:outerShdw>
                          </a:effectLst>
                          <a:latin typeface="Cambria Math" panose="02040503050406030204" pitchFamily="18" charset="0"/>
                        </a:rPr>
                        <m:t>=</m:t>
                      </m:r>
                      <m:r>
                        <a:rPr lang="en-US" sz="2000" i="1">
                          <a:ln w="0"/>
                          <a:effectLst>
                            <a:outerShdw blurRad="38100" dist="19050" dir="2700000" algn="tl" rotWithShape="0">
                              <a:schemeClr val="dk1">
                                <a:alpha val="40000"/>
                              </a:schemeClr>
                            </a:outerShdw>
                          </a:effectLst>
                          <a:latin typeface="Cambria Math" panose="02040503050406030204" pitchFamily="18" charset="0"/>
                        </a:rPr>
                        <m:t>𝑃</m:t>
                      </m:r>
                      <m:d>
                        <m:dPr>
                          <m:ctrlPr>
                            <a:rPr lang="en-US" sz="2000" i="1">
                              <a:ln w="0"/>
                              <a:effectLst>
                                <a:outerShdw blurRad="38100" dist="19050" dir="2700000" algn="tl" rotWithShape="0">
                                  <a:schemeClr val="dk1">
                                    <a:alpha val="40000"/>
                                  </a:schemeClr>
                                </a:outerShdw>
                              </a:effectLst>
                              <a:latin typeface="Cambria Math" panose="02040503050406030204" pitchFamily="18" charset="0"/>
                            </a:rPr>
                          </m:ctrlPr>
                        </m:dPr>
                        <m:e>
                          <m:r>
                            <a:rPr lang="en-US" sz="2000" i="1">
                              <a:ln w="0"/>
                              <a:effectLst>
                                <a:outerShdw blurRad="38100" dist="19050" dir="2700000" algn="tl" rotWithShape="0">
                                  <a:schemeClr val="dk1">
                                    <a:alpha val="40000"/>
                                  </a:schemeClr>
                                </a:outerShdw>
                              </a:effectLst>
                              <a:latin typeface="Cambria Math" panose="02040503050406030204" pitchFamily="18" charset="0"/>
                            </a:rPr>
                            <m:t>𝐸</m:t>
                          </m:r>
                        </m:e>
                      </m:d>
                      <m:r>
                        <a:rPr lang="en-US" sz="2000" i="1">
                          <a:ln w="0"/>
                          <a:effectLst>
                            <a:outerShdw blurRad="38100" dist="19050" dir="2700000" algn="tl" rotWithShape="0">
                              <a:schemeClr val="dk1">
                                <a:alpha val="40000"/>
                              </a:schemeClr>
                            </a:outerShdw>
                          </a:effectLst>
                          <a:latin typeface="Cambria Math" panose="02040503050406030204" pitchFamily="18" charset="0"/>
                        </a:rPr>
                        <m:t>=</m:t>
                      </m:r>
                      <m:f>
                        <m:fPr>
                          <m:ctrlPr>
                            <a:rPr lang="en-US" sz="2000" i="1">
                              <a:ln w="0"/>
                              <a:effectLst>
                                <a:outerShdw blurRad="38100" dist="19050" dir="2700000" algn="tl" rotWithShape="0">
                                  <a:schemeClr val="dk1">
                                    <a:alpha val="40000"/>
                                  </a:schemeClr>
                                </a:outerShdw>
                              </a:effectLst>
                              <a:latin typeface="Cambria Math" panose="02040503050406030204" pitchFamily="18" charset="0"/>
                            </a:rPr>
                          </m:ctrlPr>
                        </m:fPr>
                        <m:num>
                          <m:r>
                            <m:rPr>
                              <m:sty m:val="p"/>
                            </m:rPr>
                            <a:rPr lang="en-US" sz="2000">
                              <a:ln w="0"/>
                              <a:effectLst>
                                <a:outerShdw blurRad="38100" dist="19050" dir="2700000" algn="tl" rotWithShape="0">
                                  <a:schemeClr val="dk1">
                                    <a:alpha val="40000"/>
                                  </a:schemeClr>
                                </a:outerShdw>
                              </a:effectLst>
                              <a:latin typeface="Cambria Math" panose="02040503050406030204" pitchFamily="18" charset="0"/>
                            </a:rPr>
                            <m:t>favourable</m:t>
                          </m:r>
                          <m:r>
                            <a:rPr lang="en-US" sz="2000">
                              <a:ln w="0"/>
                              <a:effectLst>
                                <a:outerShdw blurRad="38100" dist="19050" dir="2700000" algn="tl" rotWithShape="0">
                                  <a:schemeClr val="dk1">
                                    <a:alpha val="40000"/>
                                  </a:schemeClr>
                                </a:outerShdw>
                              </a:effectLst>
                              <a:latin typeface="Cambria Math" panose="02040503050406030204" pitchFamily="18" charset="0"/>
                            </a:rPr>
                            <m:t> </m:t>
                          </m:r>
                          <m:r>
                            <m:rPr>
                              <m:sty m:val="p"/>
                            </m:rPr>
                            <a:rPr lang="en-US" sz="2000">
                              <a:ln w="0"/>
                              <a:effectLst>
                                <a:outerShdw blurRad="38100" dist="19050" dir="2700000" algn="tl" rotWithShape="0">
                                  <a:schemeClr val="dk1">
                                    <a:alpha val="40000"/>
                                  </a:schemeClr>
                                </a:outerShdw>
                              </a:effectLst>
                              <a:latin typeface="Cambria Math" panose="02040503050406030204" pitchFamily="18" charset="0"/>
                            </a:rPr>
                            <m:t>number</m:t>
                          </m:r>
                          <m:r>
                            <a:rPr lang="en-US" sz="2000">
                              <a:ln w="0"/>
                              <a:effectLst>
                                <a:outerShdw blurRad="38100" dist="19050" dir="2700000" algn="tl" rotWithShape="0">
                                  <a:schemeClr val="dk1">
                                    <a:alpha val="40000"/>
                                  </a:schemeClr>
                                </a:outerShdw>
                              </a:effectLst>
                              <a:latin typeface="Cambria Math" panose="02040503050406030204" pitchFamily="18" charset="0"/>
                            </a:rPr>
                            <m:t> </m:t>
                          </m:r>
                          <m:r>
                            <m:rPr>
                              <m:sty m:val="p"/>
                            </m:rPr>
                            <a:rPr lang="en-US" sz="2000">
                              <a:ln w="0"/>
                              <a:effectLst>
                                <a:outerShdw blurRad="38100" dist="19050" dir="2700000" algn="tl" rotWithShape="0">
                                  <a:schemeClr val="dk1">
                                    <a:alpha val="40000"/>
                                  </a:schemeClr>
                                </a:outerShdw>
                              </a:effectLst>
                              <a:latin typeface="Cambria Math" panose="02040503050406030204" pitchFamily="18" charset="0"/>
                            </a:rPr>
                            <m:t>of</m:t>
                          </m:r>
                          <m:r>
                            <a:rPr lang="en-US" sz="2000">
                              <a:ln w="0"/>
                              <a:effectLst>
                                <a:outerShdw blurRad="38100" dist="19050" dir="2700000" algn="tl" rotWithShape="0">
                                  <a:schemeClr val="dk1">
                                    <a:alpha val="40000"/>
                                  </a:schemeClr>
                                </a:outerShdw>
                              </a:effectLst>
                              <a:latin typeface="Cambria Math" panose="02040503050406030204" pitchFamily="18" charset="0"/>
                            </a:rPr>
                            <m:t> </m:t>
                          </m:r>
                          <m:r>
                            <m:rPr>
                              <m:sty m:val="p"/>
                            </m:rPr>
                            <a:rPr lang="en-US" sz="2000">
                              <a:ln w="0"/>
                              <a:effectLst>
                                <a:outerShdw blurRad="38100" dist="19050" dir="2700000" algn="tl" rotWithShape="0">
                                  <a:schemeClr val="dk1">
                                    <a:alpha val="40000"/>
                                  </a:schemeClr>
                                </a:outerShdw>
                              </a:effectLst>
                              <a:latin typeface="Cambria Math" panose="02040503050406030204" pitchFamily="18" charset="0"/>
                            </a:rPr>
                            <m:t>cases</m:t>
                          </m:r>
                        </m:num>
                        <m:den>
                          <m:r>
                            <m:rPr>
                              <m:nor/>
                            </m:rPr>
                            <a:rPr lang="en-US" sz="2000" dirty="0">
                              <a:ln w="0"/>
                              <a:effectLst>
                                <a:outerShdw blurRad="38100" dist="19050" dir="2700000" algn="tl" rotWithShape="0">
                                  <a:schemeClr val="dk1">
                                    <a:alpha val="40000"/>
                                  </a:schemeClr>
                                </a:outerShdw>
                              </a:effectLst>
                            </a:rPr>
                            <m:t>exhaustive</m:t>
                          </m:r>
                          <m:r>
                            <a:rPr lang="en-US" sz="2000" dirty="0">
                              <a:ln w="0"/>
                              <a:effectLst>
                                <a:outerShdw blurRad="38100" dist="19050" dir="2700000" algn="tl" rotWithShape="0">
                                  <a:schemeClr val="dk1">
                                    <a:alpha val="40000"/>
                                  </a:schemeClr>
                                </a:outerShdw>
                              </a:effectLst>
                              <a:latin typeface="Cambria Math" panose="02040503050406030204" pitchFamily="18" charset="0"/>
                            </a:rPr>
                            <m:t> </m:t>
                          </m:r>
                          <m:r>
                            <m:rPr>
                              <m:sty m:val="p"/>
                            </m:rPr>
                            <a:rPr lang="en-US" sz="2000" dirty="0">
                              <a:ln w="0"/>
                              <a:effectLst>
                                <a:outerShdw blurRad="38100" dist="19050" dir="2700000" algn="tl" rotWithShape="0">
                                  <a:schemeClr val="dk1">
                                    <a:alpha val="40000"/>
                                  </a:schemeClr>
                                </a:outerShdw>
                              </a:effectLst>
                              <a:latin typeface="Cambria Math" panose="02040503050406030204" pitchFamily="18" charset="0"/>
                            </a:rPr>
                            <m:t>number</m:t>
                          </m:r>
                          <m:r>
                            <a:rPr lang="en-US" sz="2000" dirty="0">
                              <a:ln w="0"/>
                              <a:effectLst>
                                <a:outerShdw blurRad="38100" dist="19050" dir="2700000" algn="tl" rotWithShape="0">
                                  <a:schemeClr val="dk1">
                                    <a:alpha val="40000"/>
                                  </a:schemeClr>
                                </a:outerShdw>
                              </a:effectLst>
                              <a:latin typeface="Cambria Math" panose="02040503050406030204" pitchFamily="18" charset="0"/>
                            </a:rPr>
                            <m:t>  </m:t>
                          </m:r>
                          <m:r>
                            <m:rPr>
                              <m:sty m:val="p"/>
                            </m:rPr>
                            <a:rPr lang="en-US" sz="2000">
                              <a:ln w="0"/>
                              <a:effectLst>
                                <a:outerShdw blurRad="38100" dist="19050" dir="2700000" algn="tl" rotWithShape="0">
                                  <a:schemeClr val="dk1">
                                    <a:alpha val="40000"/>
                                  </a:schemeClr>
                                </a:outerShdw>
                              </a:effectLst>
                              <a:latin typeface="Cambria Math" panose="02040503050406030204" pitchFamily="18" charset="0"/>
                            </a:rPr>
                            <m:t>of</m:t>
                          </m:r>
                          <m:r>
                            <a:rPr lang="en-US" sz="2000">
                              <a:ln w="0"/>
                              <a:effectLst>
                                <a:outerShdw blurRad="38100" dist="19050" dir="2700000" algn="tl" rotWithShape="0">
                                  <a:schemeClr val="dk1">
                                    <a:alpha val="40000"/>
                                  </a:schemeClr>
                                </a:outerShdw>
                              </a:effectLst>
                              <a:latin typeface="Cambria Math" panose="02040503050406030204" pitchFamily="18" charset="0"/>
                            </a:rPr>
                            <m:t> </m:t>
                          </m:r>
                          <m:r>
                            <m:rPr>
                              <m:sty m:val="p"/>
                            </m:rPr>
                            <a:rPr lang="en-US" sz="2000">
                              <a:ln w="0"/>
                              <a:effectLst>
                                <a:outerShdw blurRad="38100" dist="19050" dir="2700000" algn="tl" rotWithShape="0">
                                  <a:schemeClr val="dk1">
                                    <a:alpha val="40000"/>
                                  </a:schemeClr>
                                </a:outerShdw>
                              </a:effectLst>
                              <a:latin typeface="Cambria Math" panose="02040503050406030204" pitchFamily="18" charset="0"/>
                            </a:rPr>
                            <m:t>cases</m:t>
                          </m:r>
                        </m:den>
                      </m:f>
                      <m:r>
                        <a:rPr lang="en-US" sz="2000" i="1">
                          <a:ln w="0"/>
                          <a:effectLst>
                            <a:outerShdw blurRad="38100" dist="19050" dir="2700000" algn="tl" rotWithShape="0">
                              <a:schemeClr val="dk1">
                                <a:alpha val="40000"/>
                              </a:schemeClr>
                            </a:outerShdw>
                          </a:effectLst>
                          <a:latin typeface="Cambria Math" panose="02040503050406030204" pitchFamily="18" charset="0"/>
                        </a:rPr>
                        <m:t>=</m:t>
                      </m:r>
                      <m:f>
                        <m:fPr>
                          <m:ctrlPr>
                            <a:rPr lang="en-US" sz="2000" i="1">
                              <a:ln w="0"/>
                              <a:effectLst>
                                <a:outerShdw blurRad="38100" dist="19050" dir="2700000" algn="tl" rotWithShape="0">
                                  <a:schemeClr val="dk1">
                                    <a:alpha val="40000"/>
                                  </a:schemeClr>
                                </a:outerShdw>
                              </a:effectLst>
                              <a:latin typeface="Cambria Math" panose="02040503050406030204" pitchFamily="18" charset="0"/>
                            </a:rPr>
                          </m:ctrlPr>
                        </m:fPr>
                        <m:num>
                          <m:r>
                            <a:rPr lang="en-US" sz="2000" i="1">
                              <a:ln w="0"/>
                              <a:effectLst>
                                <a:outerShdw blurRad="38100" dist="19050" dir="2700000" algn="tl" rotWithShape="0">
                                  <a:schemeClr val="dk1">
                                    <a:alpha val="40000"/>
                                  </a:schemeClr>
                                </a:outerShdw>
                              </a:effectLst>
                              <a:latin typeface="Cambria Math" panose="02040503050406030204" pitchFamily="18" charset="0"/>
                            </a:rPr>
                            <m:t>𝑚</m:t>
                          </m:r>
                        </m:num>
                        <m:den>
                          <m:r>
                            <a:rPr lang="en-US" sz="2000" i="1">
                              <a:ln w="0"/>
                              <a:effectLst>
                                <a:outerShdw blurRad="38100" dist="19050" dir="2700000" algn="tl" rotWithShape="0">
                                  <a:schemeClr val="dk1">
                                    <a:alpha val="40000"/>
                                  </a:schemeClr>
                                </a:outerShdw>
                              </a:effectLst>
                              <a:latin typeface="Cambria Math" panose="02040503050406030204" pitchFamily="18" charset="0"/>
                            </a:rPr>
                            <m:t>𝑛</m:t>
                          </m:r>
                        </m:den>
                      </m:f>
                    </m:oMath>
                  </m:oMathPara>
                </a14:m>
                <a:endParaRPr lang="en-US" sz="2000" dirty="0">
                  <a:ln w="0"/>
                  <a:effectLst>
                    <a:outerShdw blurRad="38100" dist="19050" dir="2700000" algn="tl" rotWithShape="0">
                      <a:schemeClr val="dk1">
                        <a:alpha val="40000"/>
                      </a:schemeClr>
                    </a:outerShdw>
                  </a:effectLst>
                </a:endParaRPr>
              </a:p>
              <a:p>
                <a:pPr marL="0" indent="0" algn="just">
                  <a:buNone/>
                </a:pPr>
                <a:r>
                  <a:rPr lang="en-US" sz="2000" dirty="0">
                    <a:ln w="0"/>
                    <a:effectLst>
                      <a:outerShdw blurRad="38100" dist="19050" dir="2700000" algn="tl" rotWithShape="0">
                        <a:schemeClr val="dk1">
                          <a:alpha val="40000"/>
                        </a:schemeClr>
                      </a:outerShdw>
                    </a:effectLst>
                  </a:rPr>
                  <a:t>Probability that the event </a:t>
                </a:r>
                <a14:m>
                  <m:oMath xmlns:m="http://schemas.openxmlformats.org/officeDocument/2006/math">
                    <m:r>
                      <a:rPr lang="en-US" sz="2000" i="1">
                        <a:ln w="0"/>
                        <a:effectLst>
                          <a:outerShdw blurRad="38100" dist="19050" dir="2700000" algn="tl" rotWithShape="0">
                            <a:schemeClr val="dk1">
                              <a:alpha val="40000"/>
                            </a:schemeClr>
                          </a:outerShdw>
                        </a:effectLst>
                        <a:latin typeface="Cambria Math" panose="02040503050406030204" pitchFamily="18" charset="0"/>
                      </a:rPr>
                      <m:t>𝐸</m:t>
                    </m:r>
                  </m:oMath>
                </a14:m>
                <a:r>
                  <a:rPr lang="en-US" sz="2000" dirty="0">
                    <a:ln w="0"/>
                    <a:effectLst>
                      <a:outerShdw blurRad="38100" dist="19050" dir="2700000" algn="tl" rotWithShape="0">
                        <a:schemeClr val="dk1">
                          <a:alpha val="40000"/>
                        </a:schemeClr>
                      </a:outerShdw>
                    </a:effectLst>
                  </a:rPr>
                  <a:t> will not happen is</a:t>
                </a:r>
              </a:p>
              <a:p>
                <a:pPr marL="0" indent="0" algn="just">
                  <a:buNone/>
                </a:pPr>
                <a14:m>
                  <m:oMathPara xmlns:m="http://schemas.openxmlformats.org/officeDocument/2006/math">
                    <m:oMathParaPr>
                      <m:jc m:val="left"/>
                    </m:oMathParaPr>
                    <m:oMath xmlns:m="http://schemas.openxmlformats.org/officeDocument/2006/math">
                      <m:r>
                        <a:rPr lang="en-US" sz="2000" i="1">
                          <a:ln w="0"/>
                          <a:effectLst>
                            <a:outerShdw blurRad="38100" dist="19050" dir="2700000" algn="tl" rotWithShape="0">
                              <a:schemeClr val="dk1">
                                <a:alpha val="40000"/>
                              </a:schemeClr>
                            </a:outerShdw>
                          </a:effectLst>
                          <a:latin typeface="Cambria Math" panose="02040503050406030204" pitchFamily="18" charset="0"/>
                        </a:rPr>
                        <m:t>𝑃</m:t>
                      </m:r>
                      <m:d>
                        <m:dPr>
                          <m:ctrlPr>
                            <a:rPr lang="en-US" sz="2000" i="1">
                              <a:ln w="0"/>
                              <a:effectLst>
                                <a:outerShdw blurRad="38100" dist="19050" dir="2700000" algn="tl" rotWithShape="0">
                                  <a:schemeClr val="dk1">
                                    <a:alpha val="40000"/>
                                  </a:schemeClr>
                                </a:outerShdw>
                              </a:effectLst>
                              <a:latin typeface="Cambria Math" panose="02040503050406030204" pitchFamily="18" charset="0"/>
                            </a:rPr>
                          </m:ctrlPr>
                        </m:dPr>
                        <m:e>
                          <m:acc>
                            <m:accPr>
                              <m:chr m:val="̅"/>
                              <m:ctrlPr>
                                <a:rPr lang="en-US" sz="2000" i="1">
                                  <a:ln w="0"/>
                                  <a:effectLst>
                                    <a:outerShdw blurRad="38100" dist="19050" dir="2700000" algn="tl" rotWithShape="0">
                                      <a:schemeClr val="dk1">
                                        <a:alpha val="40000"/>
                                      </a:schemeClr>
                                    </a:outerShdw>
                                  </a:effectLst>
                                  <a:latin typeface="Cambria Math" panose="02040503050406030204" pitchFamily="18" charset="0"/>
                                </a:rPr>
                              </m:ctrlPr>
                            </m:accPr>
                            <m:e>
                              <m:r>
                                <a:rPr lang="en-US" sz="2000" i="1">
                                  <a:ln w="0"/>
                                  <a:effectLst>
                                    <a:outerShdw blurRad="38100" dist="19050" dir="2700000" algn="tl" rotWithShape="0">
                                      <a:schemeClr val="dk1">
                                        <a:alpha val="40000"/>
                                      </a:schemeClr>
                                    </a:outerShdw>
                                  </a:effectLst>
                                  <a:latin typeface="Cambria Math" panose="02040503050406030204" pitchFamily="18" charset="0"/>
                                </a:rPr>
                                <m:t>𝐸</m:t>
                              </m:r>
                            </m:e>
                          </m:acc>
                        </m:e>
                      </m:d>
                      <m:r>
                        <a:rPr lang="en-US" sz="2000" i="1">
                          <a:ln w="0"/>
                          <a:effectLst>
                            <a:outerShdw blurRad="38100" dist="19050" dir="2700000" algn="tl" rotWithShape="0">
                              <a:schemeClr val="dk1">
                                <a:alpha val="40000"/>
                              </a:schemeClr>
                            </a:outerShdw>
                          </a:effectLst>
                          <a:latin typeface="Cambria Math" panose="02040503050406030204" pitchFamily="18" charset="0"/>
                        </a:rPr>
                        <m:t>=</m:t>
                      </m:r>
                      <m:f>
                        <m:fPr>
                          <m:ctrlPr>
                            <a:rPr lang="en-US" sz="2000" i="1">
                              <a:ln w="0"/>
                              <a:effectLst>
                                <a:outerShdw blurRad="38100" dist="19050" dir="2700000" algn="tl" rotWithShape="0">
                                  <a:schemeClr val="dk1">
                                    <a:alpha val="40000"/>
                                  </a:schemeClr>
                                </a:outerShdw>
                              </a:effectLst>
                              <a:latin typeface="Cambria Math" panose="02040503050406030204" pitchFamily="18" charset="0"/>
                            </a:rPr>
                          </m:ctrlPr>
                        </m:fPr>
                        <m:num>
                          <m:r>
                            <m:rPr>
                              <m:sty m:val="p"/>
                            </m:rPr>
                            <a:rPr lang="en-US" sz="2000">
                              <a:ln w="0"/>
                              <a:effectLst>
                                <a:outerShdw blurRad="38100" dist="19050" dir="2700000" algn="tl" rotWithShape="0">
                                  <a:schemeClr val="dk1">
                                    <a:alpha val="40000"/>
                                  </a:schemeClr>
                                </a:outerShdw>
                              </a:effectLst>
                              <a:latin typeface="Cambria Math" panose="02040503050406030204" pitchFamily="18" charset="0"/>
                            </a:rPr>
                            <m:t>unfavourable</m:t>
                          </m:r>
                          <m:r>
                            <a:rPr lang="en-US" sz="2000">
                              <a:ln w="0"/>
                              <a:effectLst>
                                <a:outerShdw blurRad="38100" dist="19050" dir="2700000" algn="tl" rotWithShape="0">
                                  <a:schemeClr val="dk1">
                                    <a:alpha val="40000"/>
                                  </a:schemeClr>
                                </a:outerShdw>
                              </a:effectLst>
                              <a:latin typeface="Cambria Math" panose="02040503050406030204" pitchFamily="18" charset="0"/>
                            </a:rPr>
                            <m:t> </m:t>
                          </m:r>
                          <m:r>
                            <m:rPr>
                              <m:sty m:val="p"/>
                            </m:rPr>
                            <a:rPr lang="en-US" sz="2000">
                              <a:ln w="0"/>
                              <a:effectLst>
                                <a:outerShdw blurRad="38100" dist="19050" dir="2700000" algn="tl" rotWithShape="0">
                                  <a:schemeClr val="dk1">
                                    <a:alpha val="40000"/>
                                  </a:schemeClr>
                                </a:outerShdw>
                              </a:effectLst>
                              <a:latin typeface="Cambria Math" panose="02040503050406030204" pitchFamily="18" charset="0"/>
                            </a:rPr>
                            <m:t>number</m:t>
                          </m:r>
                          <m:r>
                            <a:rPr lang="en-US" sz="2000">
                              <a:ln w="0"/>
                              <a:effectLst>
                                <a:outerShdw blurRad="38100" dist="19050" dir="2700000" algn="tl" rotWithShape="0">
                                  <a:schemeClr val="dk1">
                                    <a:alpha val="40000"/>
                                  </a:schemeClr>
                                </a:outerShdw>
                              </a:effectLst>
                              <a:latin typeface="Cambria Math" panose="02040503050406030204" pitchFamily="18" charset="0"/>
                            </a:rPr>
                            <m:t> </m:t>
                          </m:r>
                          <m:r>
                            <m:rPr>
                              <m:sty m:val="p"/>
                            </m:rPr>
                            <a:rPr lang="en-US" sz="2000">
                              <a:ln w="0"/>
                              <a:effectLst>
                                <a:outerShdw blurRad="38100" dist="19050" dir="2700000" algn="tl" rotWithShape="0">
                                  <a:schemeClr val="dk1">
                                    <a:alpha val="40000"/>
                                  </a:schemeClr>
                                </a:outerShdw>
                              </a:effectLst>
                              <a:latin typeface="Cambria Math" panose="02040503050406030204" pitchFamily="18" charset="0"/>
                            </a:rPr>
                            <m:t>of</m:t>
                          </m:r>
                          <m:r>
                            <a:rPr lang="en-US" sz="2000">
                              <a:ln w="0"/>
                              <a:effectLst>
                                <a:outerShdw blurRad="38100" dist="19050" dir="2700000" algn="tl" rotWithShape="0">
                                  <a:schemeClr val="dk1">
                                    <a:alpha val="40000"/>
                                  </a:schemeClr>
                                </a:outerShdw>
                              </a:effectLst>
                              <a:latin typeface="Cambria Math" panose="02040503050406030204" pitchFamily="18" charset="0"/>
                            </a:rPr>
                            <m:t> </m:t>
                          </m:r>
                          <m:r>
                            <m:rPr>
                              <m:sty m:val="p"/>
                            </m:rPr>
                            <a:rPr lang="en-US" sz="2000">
                              <a:ln w="0"/>
                              <a:effectLst>
                                <a:outerShdw blurRad="38100" dist="19050" dir="2700000" algn="tl" rotWithShape="0">
                                  <a:schemeClr val="dk1">
                                    <a:alpha val="40000"/>
                                  </a:schemeClr>
                                </a:outerShdw>
                              </a:effectLst>
                              <a:latin typeface="Cambria Math" panose="02040503050406030204" pitchFamily="18" charset="0"/>
                            </a:rPr>
                            <m:t>cases</m:t>
                          </m:r>
                        </m:num>
                        <m:den>
                          <m:r>
                            <a:rPr lang="en-US" sz="2000" dirty="0">
                              <a:ln w="0"/>
                              <a:effectLst>
                                <a:outerShdw blurRad="38100" dist="19050" dir="2700000" algn="tl" rotWithShape="0">
                                  <a:schemeClr val="dk1">
                                    <a:alpha val="40000"/>
                                  </a:schemeClr>
                                </a:outerShdw>
                              </a:effectLst>
                              <a:latin typeface="Cambria Math" panose="02040503050406030204" pitchFamily="18" charset="0"/>
                            </a:rPr>
                            <m:t> </m:t>
                          </m:r>
                          <m:r>
                            <m:rPr>
                              <m:sty m:val="p"/>
                            </m:rPr>
                            <a:rPr lang="en-US" sz="2000" dirty="0">
                              <a:ln w="0"/>
                              <a:effectLst>
                                <a:outerShdw blurRad="38100" dist="19050" dir="2700000" algn="tl" rotWithShape="0">
                                  <a:schemeClr val="dk1">
                                    <a:alpha val="40000"/>
                                  </a:schemeClr>
                                </a:outerShdw>
                              </a:effectLst>
                              <a:latin typeface="Cambria Math" panose="02040503050406030204" pitchFamily="18" charset="0"/>
                            </a:rPr>
                            <m:t>exhaustive</m:t>
                          </m:r>
                          <m:r>
                            <a:rPr lang="en-US" sz="2000" dirty="0">
                              <a:ln w="0"/>
                              <a:effectLst>
                                <a:outerShdw blurRad="38100" dist="19050" dir="2700000" algn="tl" rotWithShape="0">
                                  <a:schemeClr val="dk1">
                                    <a:alpha val="40000"/>
                                  </a:schemeClr>
                                </a:outerShdw>
                              </a:effectLst>
                              <a:latin typeface="Cambria Math" panose="02040503050406030204" pitchFamily="18" charset="0"/>
                            </a:rPr>
                            <m:t> </m:t>
                          </m:r>
                          <m:r>
                            <m:rPr>
                              <m:sty m:val="p"/>
                            </m:rPr>
                            <a:rPr lang="en-US" sz="2000" dirty="0">
                              <a:ln w="0"/>
                              <a:effectLst>
                                <a:outerShdw blurRad="38100" dist="19050" dir="2700000" algn="tl" rotWithShape="0">
                                  <a:schemeClr val="dk1">
                                    <a:alpha val="40000"/>
                                  </a:schemeClr>
                                </a:outerShdw>
                              </a:effectLst>
                              <a:latin typeface="Cambria Math" panose="02040503050406030204" pitchFamily="18" charset="0"/>
                            </a:rPr>
                            <m:t>number</m:t>
                          </m:r>
                          <m:r>
                            <a:rPr lang="en-US" sz="2000" dirty="0">
                              <a:ln w="0"/>
                              <a:effectLst>
                                <a:outerShdw blurRad="38100" dist="19050" dir="2700000" algn="tl" rotWithShape="0">
                                  <a:schemeClr val="dk1">
                                    <a:alpha val="40000"/>
                                  </a:schemeClr>
                                </a:outerShdw>
                              </a:effectLst>
                              <a:latin typeface="Cambria Math" panose="02040503050406030204" pitchFamily="18" charset="0"/>
                            </a:rPr>
                            <m:t>  </m:t>
                          </m:r>
                          <m:r>
                            <m:rPr>
                              <m:sty m:val="p"/>
                            </m:rPr>
                            <a:rPr lang="en-US" sz="2000">
                              <a:ln w="0"/>
                              <a:effectLst>
                                <a:outerShdw blurRad="38100" dist="19050" dir="2700000" algn="tl" rotWithShape="0">
                                  <a:schemeClr val="dk1">
                                    <a:alpha val="40000"/>
                                  </a:schemeClr>
                                </a:outerShdw>
                              </a:effectLst>
                              <a:latin typeface="Cambria Math" panose="02040503050406030204" pitchFamily="18" charset="0"/>
                            </a:rPr>
                            <m:t>of</m:t>
                          </m:r>
                          <m:r>
                            <a:rPr lang="en-US" sz="2000">
                              <a:ln w="0"/>
                              <a:effectLst>
                                <a:outerShdw blurRad="38100" dist="19050" dir="2700000" algn="tl" rotWithShape="0">
                                  <a:schemeClr val="dk1">
                                    <a:alpha val="40000"/>
                                  </a:schemeClr>
                                </a:outerShdw>
                              </a:effectLst>
                              <a:latin typeface="Cambria Math" panose="02040503050406030204" pitchFamily="18" charset="0"/>
                            </a:rPr>
                            <m:t> </m:t>
                          </m:r>
                          <m:r>
                            <m:rPr>
                              <m:sty m:val="p"/>
                            </m:rPr>
                            <a:rPr lang="en-US" sz="2000">
                              <a:ln w="0"/>
                              <a:effectLst>
                                <a:outerShdw blurRad="38100" dist="19050" dir="2700000" algn="tl" rotWithShape="0">
                                  <a:schemeClr val="dk1">
                                    <a:alpha val="40000"/>
                                  </a:schemeClr>
                                </a:outerShdw>
                              </a:effectLst>
                              <a:latin typeface="Cambria Math" panose="02040503050406030204" pitchFamily="18" charset="0"/>
                            </a:rPr>
                            <m:t>cases</m:t>
                          </m:r>
                        </m:den>
                      </m:f>
                      <m:r>
                        <a:rPr lang="en-US" sz="2000" i="1">
                          <a:ln w="0"/>
                          <a:effectLst>
                            <a:outerShdw blurRad="38100" dist="19050" dir="2700000" algn="tl" rotWithShape="0">
                              <a:schemeClr val="dk1">
                                <a:alpha val="40000"/>
                              </a:schemeClr>
                            </a:outerShdw>
                          </a:effectLst>
                          <a:latin typeface="Cambria Math" panose="02040503050406030204" pitchFamily="18" charset="0"/>
                        </a:rPr>
                        <m:t>=</m:t>
                      </m:r>
                      <m:f>
                        <m:fPr>
                          <m:ctrlPr>
                            <a:rPr lang="en-US" sz="2000" i="1">
                              <a:ln w="0"/>
                              <a:effectLst>
                                <a:outerShdw blurRad="38100" dist="19050" dir="2700000" algn="tl" rotWithShape="0">
                                  <a:schemeClr val="dk1">
                                    <a:alpha val="40000"/>
                                  </a:schemeClr>
                                </a:outerShdw>
                              </a:effectLst>
                              <a:latin typeface="Cambria Math" panose="02040503050406030204" pitchFamily="18" charset="0"/>
                            </a:rPr>
                          </m:ctrlPr>
                        </m:fPr>
                        <m:num>
                          <m:r>
                            <a:rPr lang="en-US" sz="2000" i="1">
                              <a:ln w="0"/>
                              <a:effectLst>
                                <a:outerShdw blurRad="38100" dist="19050" dir="2700000" algn="tl" rotWithShape="0">
                                  <a:schemeClr val="dk1">
                                    <a:alpha val="40000"/>
                                  </a:schemeClr>
                                </a:outerShdw>
                              </a:effectLst>
                              <a:latin typeface="Cambria Math" panose="02040503050406030204" pitchFamily="18" charset="0"/>
                            </a:rPr>
                            <m:t>𝑛</m:t>
                          </m:r>
                          <m:r>
                            <a:rPr lang="en-US" sz="2000" i="1">
                              <a:ln w="0"/>
                              <a:effectLst>
                                <a:outerShdw blurRad="38100" dist="19050" dir="2700000" algn="tl" rotWithShape="0">
                                  <a:schemeClr val="dk1">
                                    <a:alpha val="40000"/>
                                  </a:schemeClr>
                                </a:outerShdw>
                              </a:effectLst>
                              <a:latin typeface="Cambria Math" panose="02040503050406030204" pitchFamily="18" charset="0"/>
                            </a:rPr>
                            <m:t>−</m:t>
                          </m:r>
                          <m:r>
                            <a:rPr lang="en-US" sz="2000" i="1">
                              <a:ln w="0"/>
                              <a:effectLst>
                                <a:outerShdw blurRad="38100" dist="19050" dir="2700000" algn="tl" rotWithShape="0">
                                  <a:schemeClr val="dk1">
                                    <a:alpha val="40000"/>
                                  </a:schemeClr>
                                </a:outerShdw>
                              </a:effectLst>
                              <a:latin typeface="Cambria Math" panose="02040503050406030204" pitchFamily="18" charset="0"/>
                            </a:rPr>
                            <m:t>𝑚</m:t>
                          </m:r>
                        </m:num>
                        <m:den>
                          <m:r>
                            <a:rPr lang="en-US" sz="2000" i="1">
                              <a:ln w="0"/>
                              <a:effectLst>
                                <a:outerShdw blurRad="38100" dist="19050" dir="2700000" algn="tl" rotWithShape="0">
                                  <a:schemeClr val="dk1">
                                    <a:alpha val="40000"/>
                                  </a:schemeClr>
                                </a:outerShdw>
                              </a:effectLst>
                              <a:latin typeface="Cambria Math" panose="02040503050406030204" pitchFamily="18" charset="0"/>
                            </a:rPr>
                            <m:t>𝑛</m:t>
                          </m:r>
                        </m:den>
                      </m:f>
                    </m:oMath>
                  </m:oMathPara>
                </a14:m>
                <a:endParaRPr lang="en-US" sz="2000" i="1" dirty="0">
                  <a:ln w="0"/>
                  <a:effectLst>
                    <a:outerShdw blurRad="38100" dist="19050" dir="2700000" algn="tl" rotWithShape="0">
                      <a:schemeClr val="dk1">
                        <a:alpha val="40000"/>
                      </a:schemeClr>
                    </a:outerShdw>
                  </a:effectLst>
                </a:endParaRPr>
              </a:p>
              <a:p>
                <a:pPr marL="0" indent="0" algn="just">
                  <a:buNone/>
                </a:pPr>
                <a:r>
                  <a:rPr lang="en-US" sz="2000" dirty="0">
                    <a:ln w="0"/>
                    <a:effectLst>
                      <a:outerShdw blurRad="38100" dist="19050" dir="2700000" algn="tl" rotWithShape="0">
                        <a:schemeClr val="dk1">
                          <a:alpha val="40000"/>
                        </a:schemeClr>
                      </a:outerShdw>
                    </a:effectLst>
                    <a:ea typeface="Cambria Math"/>
                  </a:rPr>
                  <a:t>⇒ </a:t>
                </a:r>
                <a14:m>
                  <m:oMath xmlns:m="http://schemas.openxmlformats.org/officeDocument/2006/math">
                    <m:r>
                      <a:rPr lang="en-US" sz="2000" i="1">
                        <a:ln w="0"/>
                        <a:effectLst>
                          <a:outerShdw blurRad="38100" dist="19050" dir="2700000" algn="tl" rotWithShape="0">
                            <a:schemeClr val="dk1">
                              <a:alpha val="40000"/>
                            </a:schemeClr>
                          </a:outerShdw>
                        </a:effectLst>
                        <a:latin typeface="Cambria Math" panose="02040503050406030204" pitchFamily="18" charset="0"/>
                      </a:rPr>
                      <m:t>𝑃</m:t>
                    </m:r>
                    <m:d>
                      <m:dPr>
                        <m:ctrlPr>
                          <a:rPr lang="en-US" sz="2000" i="1">
                            <a:ln w="0"/>
                            <a:effectLst>
                              <a:outerShdw blurRad="38100" dist="19050" dir="2700000" algn="tl" rotWithShape="0">
                                <a:schemeClr val="dk1">
                                  <a:alpha val="40000"/>
                                </a:schemeClr>
                              </a:outerShdw>
                            </a:effectLst>
                            <a:latin typeface="Cambria Math" panose="02040503050406030204" pitchFamily="18" charset="0"/>
                          </a:rPr>
                        </m:ctrlPr>
                      </m:dPr>
                      <m:e>
                        <m:acc>
                          <m:accPr>
                            <m:chr m:val="̅"/>
                            <m:ctrlPr>
                              <a:rPr lang="en-US" sz="2000" i="1">
                                <a:ln w="0"/>
                                <a:effectLst>
                                  <a:outerShdw blurRad="38100" dist="19050" dir="2700000" algn="tl" rotWithShape="0">
                                    <a:schemeClr val="dk1">
                                      <a:alpha val="40000"/>
                                    </a:schemeClr>
                                  </a:outerShdw>
                                </a:effectLst>
                                <a:latin typeface="Cambria Math" panose="02040503050406030204" pitchFamily="18" charset="0"/>
                              </a:rPr>
                            </m:ctrlPr>
                          </m:accPr>
                          <m:e>
                            <m:r>
                              <a:rPr lang="en-US" sz="2000" i="1">
                                <a:ln w="0"/>
                                <a:effectLst>
                                  <a:outerShdw blurRad="38100" dist="19050" dir="2700000" algn="tl" rotWithShape="0">
                                    <a:schemeClr val="dk1">
                                      <a:alpha val="40000"/>
                                    </a:schemeClr>
                                  </a:outerShdw>
                                </a:effectLst>
                                <a:latin typeface="Cambria Math" panose="02040503050406030204" pitchFamily="18" charset="0"/>
                              </a:rPr>
                              <m:t>𝐸</m:t>
                            </m:r>
                          </m:e>
                        </m:acc>
                      </m:e>
                    </m:d>
                    <m:r>
                      <a:rPr lang="en-US" sz="2000" i="1">
                        <a:ln w="0"/>
                        <a:effectLst>
                          <a:outerShdw blurRad="38100" dist="19050" dir="2700000" algn="tl" rotWithShape="0">
                            <a:schemeClr val="dk1">
                              <a:alpha val="40000"/>
                            </a:schemeClr>
                          </a:outerShdw>
                        </a:effectLst>
                        <a:latin typeface="Cambria Math" panose="02040503050406030204" pitchFamily="18" charset="0"/>
                      </a:rPr>
                      <m:t>=1−</m:t>
                    </m:r>
                    <m:f>
                      <m:fPr>
                        <m:ctrlPr>
                          <a:rPr lang="en-US" sz="2000" i="1">
                            <a:ln w="0"/>
                            <a:effectLst>
                              <a:outerShdw blurRad="38100" dist="19050" dir="2700000" algn="tl" rotWithShape="0">
                                <a:schemeClr val="dk1">
                                  <a:alpha val="40000"/>
                                </a:schemeClr>
                              </a:outerShdw>
                            </a:effectLst>
                            <a:latin typeface="Cambria Math" panose="02040503050406030204" pitchFamily="18" charset="0"/>
                          </a:rPr>
                        </m:ctrlPr>
                      </m:fPr>
                      <m:num>
                        <m:r>
                          <a:rPr lang="en-US" sz="2000" i="1">
                            <a:ln w="0"/>
                            <a:effectLst>
                              <a:outerShdw blurRad="38100" dist="19050" dir="2700000" algn="tl" rotWithShape="0">
                                <a:schemeClr val="dk1">
                                  <a:alpha val="40000"/>
                                </a:schemeClr>
                              </a:outerShdw>
                            </a:effectLst>
                            <a:latin typeface="Cambria Math" panose="02040503050406030204" pitchFamily="18" charset="0"/>
                          </a:rPr>
                          <m:t>𝑚</m:t>
                        </m:r>
                      </m:num>
                      <m:den>
                        <m:r>
                          <a:rPr lang="en-US" sz="2000" i="1">
                            <a:ln w="0"/>
                            <a:effectLst>
                              <a:outerShdw blurRad="38100" dist="19050" dir="2700000" algn="tl" rotWithShape="0">
                                <a:schemeClr val="dk1">
                                  <a:alpha val="40000"/>
                                </a:schemeClr>
                              </a:outerShdw>
                            </a:effectLst>
                            <a:latin typeface="Cambria Math" panose="02040503050406030204" pitchFamily="18" charset="0"/>
                          </a:rPr>
                          <m:t>𝑛</m:t>
                        </m:r>
                      </m:den>
                    </m:f>
                  </m:oMath>
                </a14:m>
                <a:endParaRPr lang="en-US" sz="2000" dirty="0">
                  <a:ln w="0"/>
                  <a:effectLst>
                    <a:outerShdw blurRad="38100" dist="19050" dir="2700000" algn="tl" rotWithShape="0">
                      <a:schemeClr val="dk1">
                        <a:alpha val="40000"/>
                      </a:schemeClr>
                    </a:outerShdw>
                  </a:effectLst>
                </a:endParaRPr>
              </a:p>
              <a:p>
                <a:pPr marL="0" indent="0" algn="just">
                  <a:buNone/>
                </a:pPr>
                <a:r>
                  <a:rPr lang="en-US" sz="2000" dirty="0">
                    <a:ln w="0"/>
                    <a:effectLst>
                      <a:outerShdw blurRad="38100" dist="19050" dir="2700000" algn="tl" rotWithShape="0">
                        <a:schemeClr val="dk1">
                          <a:alpha val="40000"/>
                        </a:schemeClr>
                      </a:outerShdw>
                    </a:effectLst>
                    <a:ea typeface="Cambria Math"/>
                  </a:rPr>
                  <a:t>⇒ </a:t>
                </a:r>
                <a14:m>
                  <m:oMath xmlns:m="http://schemas.openxmlformats.org/officeDocument/2006/math">
                    <m:r>
                      <a:rPr lang="en-US" sz="2000" i="1">
                        <a:ln w="0"/>
                        <a:effectLst>
                          <a:outerShdw blurRad="38100" dist="19050" dir="2700000" algn="tl" rotWithShape="0">
                            <a:schemeClr val="dk1">
                              <a:alpha val="40000"/>
                            </a:schemeClr>
                          </a:outerShdw>
                        </a:effectLst>
                        <a:latin typeface="Cambria Math" panose="02040503050406030204" pitchFamily="18" charset="0"/>
                      </a:rPr>
                      <m:t>𝑃</m:t>
                    </m:r>
                    <m:d>
                      <m:dPr>
                        <m:ctrlPr>
                          <a:rPr lang="en-US" sz="2000" i="1">
                            <a:ln w="0"/>
                            <a:effectLst>
                              <a:outerShdw blurRad="38100" dist="19050" dir="2700000" algn="tl" rotWithShape="0">
                                <a:schemeClr val="dk1">
                                  <a:alpha val="40000"/>
                                </a:schemeClr>
                              </a:outerShdw>
                            </a:effectLst>
                            <a:latin typeface="Cambria Math" panose="02040503050406030204" pitchFamily="18" charset="0"/>
                          </a:rPr>
                        </m:ctrlPr>
                      </m:dPr>
                      <m:e>
                        <m:acc>
                          <m:accPr>
                            <m:chr m:val="̅"/>
                            <m:ctrlPr>
                              <a:rPr lang="en-US" sz="2000" i="1">
                                <a:ln w="0"/>
                                <a:effectLst>
                                  <a:outerShdw blurRad="38100" dist="19050" dir="2700000" algn="tl" rotWithShape="0">
                                    <a:schemeClr val="dk1">
                                      <a:alpha val="40000"/>
                                    </a:schemeClr>
                                  </a:outerShdw>
                                </a:effectLst>
                                <a:latin typeface="Cambria Math" panose="02040503050406030204" pitchFamily="18" charset="0"/>
                              </a:rPr>
                            </m:ctrlPr>
                          </m:accPr>
                          <m:e>
                            <m:r>
                              <a:rPr lang="en-US" sz="2000" i="1">
                                <a:ln w="0"/>
                                <a:effectLst>
                                  <a:outerShdw blurRad="38100" dist="19050" dir="2700000" algn="tl" rotWithShape="0">
                                    <a:schemeClr val="dk1">
                                      <a:alpha val="40000"/>
                                    </a:schemeClr>
                                  </a:outerShdw>
                                </a:effectLst>
                                <a:latin typeface="Cambria Math" panose="02040503050406030204" pitchFamily="18" charset="0"/>
                              </a:rPr>
                              <m:t>𝐸</m:t>
                            </m:r>
                          </m:e>
                        </m:acc>
                      </m:e>
                    </m:d>
                    <m:r>
                      <a:rPr lang="en-US" sz="2000" i="1">
                        <a:ln w="0"/>
                        <a:effectLst>
                          <a:outerShdw blurRad="38100" dist="19050" dir="2700000" algn="tl" rotWithShape="0">
                            <a:schemeClr val="dk1">
                              <a:alpha val="40000"/>
                            </a:schemeClr>
                          </a:outerShdw>
                        </a:effectLst>
                        <a:latin typeface="Cambria Math" panose="02040503050406030204" pitchFamily="18" charset="0"/>
                      </a:rPr>
                      <m:t>=1−</m:t>
                    </m:r>
                    <m:r>
                      <a:rPr lang="en-US" sz="2000" i="1">
                        <a:ln w="0"/>
                        <a:effectLst>
                          <a:outerShdw blurRad="38100" dist="19050" dir="2700000" algn="tl" rotWithShape="0">
                            <a:schemeClr val="dk1">
                              <a:alpha val="40000"/>
                            </a:schemeClr>
                          </a:outerShdw>
                        </a:effectLst>
                        <a:latin typeface="Cambria Math" panose="02040503050406030204" pitchFamily="18" charset="0"/>
                      </a:rPr>
                      <m:t>𝑃</m:t>
                    </m:r>
                    <m:d>
                      <m:dPr>
                        <m:ctrlPr>
                          <a:rPr lang="en-US" sz="2000" i="1">
                            <a:ln w="0"/>
                            <a:effectLst>
                              <a:outerShdw blurRad="38100" dist="19050" dir="2700000" algn="tl" rotWithShape="0">
                                <a:schemeClr val="dk1">
                                  <a:alpha val="40000"/>
                                </a:schemeClr>
                              </a:outerShdw>
                            </a:effectLst>
                            <a:latin typeface="Cambria Math" panose="02040503050406030204" pitchFamily="18" charset="0"/>
                          </a:rPr>
                        </m:ctrlPr>
                      </m:dPr>
                      <m:e>
                        <m:r>
                          <a:rPr lang="en-US" sz="2000" i="1">
                            <a:ln w="0"/>
                            <a:effectLst>
                              <a:outerShdw blurRad="38100" dist="19050" dir="2700000" algn="tl" rotWithShape="0">
                                <a:schemeClr val="dk1">
                                  <a:alpha val="40000"/>
                                </a:schemeClr>
                              </a:outerShdw>
                            </a:effectLst>
                            <a:latin typeface="Cambria Math" panose="02040503050406030204" pitchFamily="18" charset="0"/>
                          </a:rPr>
                          <m:t>𝐸</m:t>
                        </m:r>
                      </m:e>
                    </m:d>
                  </m:oMath>
                </a14:m>
                <a:endParaRPr lang="en-US" sz="2000" dirty="0">
                  <a:ln w="0"/>
                  <a:effectLst>
                    <a:outerShdw blurRad="38100" dist="19050" dir="2700000" algn="tl" rotWithShape="0">
                      <a:schemeClr val="dk1">
                        <a:alpha val="40000"/>
                      </a:schemeClr>
                    </a:outerShdw>
                  </a:effectLst>
                </a:endParaRPr>
              </a:p>
              <a:p>
                <a:pPr marL="0" indent="0" algn="just">
                  <a:buNone/>
                </a:pPr>
                <a:r>
                  <a:rPr lang="en-US" sz="2000" dirty="0">
                    <a:ln w="0"/>
                    <a:effectLst>
                      <a:outerShdw blurRad="38100" dist="19050" dir="2700000" algn="tl" rotWithShape="0">
                        <a:schemeClr val="dk1">
                          <a:alpha val="40000"/>
                        </a:schemeClr>
                      </a:outerShdw>
                    </a:effectLst>
                    <a:ea typeface="Cambria Math"/>
                  </a:rPr>
                  <a:t>⇒ </a:t>
                </a:r>
                <a14:m>
                  <m:oMath xmlns:m="http://schemas.openxmlformats.org/officeDocument/2006/math">
                    <m:r>
                      <a:rPr lang="en-US" sz="2000" i="1">
                        <a:ln w="0"/>
                        <a:effectLst>
                          <a:outerShdw blurRad="38100" dist="19050" dir="2700000" algn="tl" rotWithShape="0">
                            <a:schemeClr val="dk1">
                              <a:alpha val="40000"/>
                            </a:schemeClr>
                          </a:outerShdw>
                        </a:effectLst>
                        <a:latin typeface="Cambria Math" panose="02040503050406030204" pitchFamily="18" charset="0"/>
                      </a:rPr>
                      <m:t>𝑃</m:t>
                    </m:r>
                    <m:d>
                      <m:dPr>
                        <m:ctrlPr>
                          <a:rPr lang="en-US" sz="2000" i="1">
                            <a:ln w="0"/>
                            <a:effectLst>
                              <a:outerShdw blurRad="38100" dist="19050" dir="2700000" algn="tl" rotWithShape="0">
                                <a:schemeClr val="dk1">
                                  <a:alpha val="40000"/>
                                </a:schemeClr>
                              </a:outerShdw>
                            </a:effectLst>
                            <a:latin typeface="Cambria Math" panose="02040503050406030204" pitchFamily="18" charset="0"/>
                          </a:rPr>
                        </m:ctrlPr>
                      </m:dPr>
                      <m:e>
                        <m:r>
                          <a:rPr lang="en-US" sz="2000" i="1">
                            <a:ln w="0"/>
                            <a:effectLst>
                              <a:outerShdw blurRad="38100" dist="19050" dir="2700000" algn="tl" rotWithShape="0">
                                <a:schemeClr val="dk1">
                                  <a:alpha val="40000"/>
                                </a:schemeClr>
                              </a:outerShdw>
                            </a:effectLst>
                            <a:latin typeface="Cambria Math" panose="02040503050406030204" pitchFamily="18" charset="0"/>
                          </a:rPr>
                          <m:t>𝐸</m:t>
                        </m:r>
                      </m:e>
                    </m:d>
                    <m:r>
                      <a:rPr lang="en-US" sz="2000" i="1">
                        <a:ln w="0"/>
                        <a:effectLst>
                          <a:outerShdw blurRad="38100" dist="19050" dir="2700000" algn="tl" rotWithShape="0">
                            <a:schemeClr val="dk1">
                              <a:alpha val="40000"/>
                            </a:schemeClr>
                          </a:outerShdw>
                        </a:effectLst>
                        <a:latin typeface="Cambria Math" panose="02040503050406030204" pitchFamily="18" charset="0"/>
                      </a:rPr>
                      <m:t>+</m:t>
                    </m:r>
                    <m:r>
                      <a:rPr lang="en-US" sz="2000" i="1">
                        <a:ln w="0"/>
                        <a:effectLst>
                          <a:outerShdw blurRad="38100" dist="19050" dir="2700000" algn="tl" rotWithShape="0">
                            <a:schemeClr val="dk1">
                              <a:alpha val="40000"/>
                            </a:schemeClr>
                          </a:outerShdw>
                        </a:effectLst>
                        <a:latin typeface="Cambria Math" panose="02040503050406030204" pitchFamily="18" charset="0"/>
                      </a:rPr>
                      <m:t>𝑃</m:t>
                    </m:r>
                    <m:d>
                      <m:dPr>
                        <m:ctrlPr>
                          <a:rPr lang="en-US" sz="2000" i="1">
                            <a:ln w="0"/>
                            <a:effectLst>
                              <a:outerShdw blurRad="38100" dist="19050" dir="2700000" algn="tl" rotWithShape="0">
                                <a:schemeClr val="dk1">
                                  <a:alpha val="40000"/>
                                </a:schemeClr>
                              </a:outerShdw>
                            </a:effectLst>
                            <a:latin typeface="Cambria Math" panose="02040503050406030204" pitchFamily="18" charset="0"/>
                          </a:rPr>
                        </m:ctrlPr>
                      </m:dPr>
                      <m:e>
                        <m:acc>
                          <m:accPr>
                            <m:chr m:val="̅"/>
                            <m:ctrlPr>
                              <a:rPr lang="en-US" sz="2000" i="1">
                                <a:ln w="0"/>
                                <a:effectLst>
                                  <a:outerShdw blurRad="38100" dist="19050" dir="2700000" algn="tl" rotWithShape="0">
                                    <a:schemeClr val="dk1">
                                      <a:alpha val="40000"/>
                                    </a:schemeClr>
                                  </a:outerShdw>
                                </a:effectLst>
                                <a:latin typeface="Cambria Math" panose="02040503050406030204" pitchFamily="18" charset="0"/>
                              </a:rPr>
                            </m:ctrlPr>
                          </m:accPr>
                          <m:e>
                            <m:r>
                              <a:rPr lang="en-US" sz="2000" i="1">
                                <a:ln w="0"/>
                                <a:effectLst>
                                  <a:outerShdw blurRad="38100" dist="19050" dir="2700000" algn="tl" rotWithShape="0">
                                    <a:schemeClr val="dk1">
                                      <a:alpha val="40000"/>
                                    </a:schemeClr>
                                  </a:outerShdw>
                                </a:effectLst>
                                <a:latin typeface="Cambria Math" panose="02040503050406030204" pitchFamily="18" charset="0"/>
                              </a:rPr>
                              <m:t>𝐸</m:t>
                            </m:r>
                          </m:e>
                        </m:acc>
                      </m:e>
                    </m:d>
                    <m:r>
                      <a:rPr lang="en-US" sz="2000" i="1">
                        <a:ln w="0"/>
                        <a:effectLst>
                          <a:outerShdw blurRad="38100" dist="19050" dir="2700000" algn="tl" rotWithShape="0">
                            <a:schemeClr val="dk1">
                              <a:alpha val="40000"/>
                            </a:schemeClr>
                          </a:outerShdw>
                        </a:effectLst>
                        <a:latin typeface="Cambria Math" panose="02040503050406030204" pitchFamily="18" charset="0"/>
                      </a:rPr>
                      <m:t>=1</m:t>
                    </m:r>
                  </m:oMath>
                </a14:m>
                <a:endParaRPr lang="en-US" sz="2000" dirty="0">
                  <a:ln w="0"/>
                  <a:effectLst>
                    <a:outerShdw blurRad="38100" dist="19050" dir="2700000" algn="tl" rotWithShape="0">
                      <a:schemeClr val="dk1">
                        <a:alpha val="40000"/>
                      </a:schemeClr>
                    </a:outerShdw>
                  </a:effectLst>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752600" y="817163"/>
                <a:ext cx="8610600" cy="5431237"/>
              </a:xfrm>
              <a:blipFill>
                <a:blip r:embed="rId2"/>
                <a:stretch>
                  <a:fillRect l="-921" t="-786" r="-992"/>
                </a:stretch>
              </a:blipFill>
            </p:spPr>
            <p:txBody>
              <a:bodyPr/>
              <a:lstStyle/>
              <a:p>
                <a:r>
                  <a:rPr lang="en-IN">
                    <a:noFill/>
                  </a:rPr>
                  <a:t> </a:t>
                </a:r>
              </a:p>
            </p:txBody>
          </p:sp>
        </mc:Fallback>
      </mc:AlternateContent>
      <p:sp>
        <p:nvSpPr>
          <p:cNvPr id="4" name="Date Placeholder 3"/>
          <p:cNvSpPr>
            <a:spLocks noGrp="1"/>
          </p:cNvSpPr>
          <p:nvPr>
            <p:ph type="dt" sz="half" idx="10"/>
          </p:nvPr>
        </p:nvSpPr>
        <p:spPr/>
        <p:txBody>
          <a:bodyPr/>
          <a:lstStyle/>
          <a:p>
            <a:fld id="{F733286E-62DF-409D-83F7-2FC25843054D}" type="datetime1">
              <a:rPr lang="en-US" smtClean="0"/>
              <a:t>1/6/2023</a:t>
            </a:fld>
            <a:endParaRPr lang="en-US"/>
          </a:p>
        </p:txBody>
      </p:sp>
      <p:sp>
        <p:nvSpPr>
          <p:cNvPr id="5" name="Footer Placeholder 4"/>
          <p:cNvSpPr>
            <a:spLocks noGrp="1"/>
          </p:cNvSpPr>
          <p:nvPr>
            <p:ph type="ftr" sz="quarter" idx="11"/>
          </p:nvPr>
        </p:nvSpPr>
        <p:spPr>
          <a:xfrm>
            <a:off x="4038600" y="6356351"/>
            <a:ext cx="5029200" cy="365125"/>
          </a:xfrm>
        </p:spPr>
        <p:txBody>
          <a:bodyPr/>
          <a:lstStyle/>
          <a:p>
            <a:r>
              <a:rPr lang="en-US"/>
              <a:t>Faculty Name    Dr. Kunti Mishra         Unit Number 5</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136</a:t>
            </a:fld>
            <a:endParaRPr lang="en-US"/>
          </a:p>
        </p:txBody>
      </p:sp>
      <p:sp>
        <p:nvSpPr>
          <p:cNvPr id="7" name="Title 1"/>
          <p:cNvSpPr txBox="1">
            <a:spLocks/>
          </p:cNvSpPr>
          <p:nvPr/>
        </p:nvSpPr>
        <p:spPr>
          <a:xfrm>
            <a:off x="2895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endParaRPr lang="en-US" sz="3000" b="1" dirty="0">
              <a:cs typeface="Calibri" panose="020F0502020204030204" pitchFamily="34" charset="0"/>
            </a:endParaRPr>
          </a:p>
          <a:p>
            <a:pPr algn="ctr">
              <a:spcBef>
                <a:spcPct val="0"/>
              </a:spcBef>
              <a:defRPr/>
            </a:pPr>
            <a:r>
              <a:rPr lang="en-US" sz="2400" b="1" dirty="0">
                <a:cs typeface="Calibri" panose="020F0502020204030204" pitchFamily="34" charset="0"/>
              </a:rPr>
              <a:t>Probability</a:t>
            </a:r>
            <a:r>
              <a:rPr lang="en-US" sz="2400" b="1" dirty="0">
                <a:solidFill>
                  <a:prstClr val="black"/>
                </a:solidFill>
              </a:rPr>
              <a:t> (CO5)</a:t>
            </a:r>
            <a:endParaRPr lang="en-US" sz="2400" b="1" dirty="0">
              <a:cs typeface="Calibri" panose="020F0502020204030204" pitchFamily="34" charset="0"/>
            </a:endParaRPr>
          </a:p>
          <a:p>
            <a:pPr lvl="0" algn="ctr">
              <a:spcBef>
                <a:spcPct val="0"/>
              </a:spcBef>
              <a:defRPr/>
            </a:pPr>
            <a:endParaRPr lang="en-US" sz="3000" b="1" dirty="0"/>
          </a:p>
        </p:txBody>
      </p:sp>
      <p:pic>
        <p:nvPicPr>
          <p:cNvPr id="8" name="Picture 2" descr="E:\NIET\Project\xLogo11.png.pagespeed.ic.pydHLuCQEZ.png"/>
          <p:cNvPicPr>
            <a:picLocks noChangeAspect="1" noChangeArrowheads="1"/>
          </p:cNvPicPr>
          <p:nvPr/>
        </p:nvPicPr>
        <p:blipFill>
          <a:blip r:embed="rId3"/>
          <a:srcRect/>
          <a:stretch>
            <a:fillRect/>
          </a:stretch>
        </p:blipFill>
        <p:spPr bwMode="auto">
          <a:xfrm>
            <a:off x="1524000" y="1"/>
            <a:ext cx="1447800" cy="817163"/>
          </a:xfrm>
          <a:prstGeom prst="rect">
            <a:avLst/>
          </a:prstGeom>
          <a:noFill/>
        </p:spPr>
      </p:pic>
    </p:spTree>
    <p:extLst>
      <p:ext uri="{BB962C8B-B14F-4D97-AF65-F5344CB8AC3E}">
        <p14:creationId xmlns:p14="http://schemas.microsoft.com/office/powerpoint/2010/main" val="3248619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752600" y="817163"/>
                <a:ext cx="8610600" cy="5431237"/>
              </a:xfrm>
            </p:spPr>
            <p:txBody>
              <a:bodyPr>
                <a:noAutofit/>
              </a:bodyPr>
              <a:lstStyle/>
              <a:p>
                <a:pPr marL="0" indent="0">
                  <a:buNone/>
                </a:pPr>
                <a:r>
                  <a:rPr lang="en-US" sz="2200" b="1" dirty="0">
                    <a:ln w="0"/>
                    <a:effectLst>
                      <a:outerShdw blurRad="38100" dist="19050" dir="2700000" algn="tl" rotWithShape="0">
                        <a:schemeClr val="dk1">
                          <a:alpha val="40000"/>
                        </a:schemeClr>
                      </a:outerShdw>
                    </a:effectLst>
                  </a:rPr>
                  <a:t>Note: </a:t>
                </a:r>
              </a:p>
              <a:p>
                <a:r>
                  <a:rPr lang="en-US" sz="2200" dirty="0">
                    <a:ln w="0"/>
                    <a:effectLst>
                      <a:outerShdw blurRad="38100" dist="19050" dir="2700000" algn="tl" rotWithShape="0">
                        <a:schemeClr val="dk1">
                          <a:alpha val="40000"/>
                        </a:schemeClr>
                      </a:outerShdw>
                    </a:effectLst>
                  </a:rPr>
                  <a:t>Probability of the impossible event is zero.</a:t>
                </a:r>
              </a:p>
              <a:p>
                <a14:m>
                  <m:oMath xmlns:m="http://schemas.openxmlformats.org/officeDocument/2006/math">
                    <m:r>
                      <a:rPr lang="en-US" sz="2200" i="1">
                        <a:ln w="0"/>
                        <a:effectLst>
                          <a:outerShdw blurRad="38100" dist="19050" dir="2700000" algn="tl" rotWithShape="0">
                            <a:schemeClr val="dk1">
                              <a:alpha val="40000"/>
                            </a:schemeClr>
                          </a:outerShdw>
                        </a:effectLst>
                        <a:latin typeface="Cambria Math"/>
                      </a:rPr>
                      <m:t>0</m:t>
                    </m:r>
                    <m:r>
                      <a:rPr lang="en-US" sz="2200" i="1">
                        <a:ln w="0"/>
                        <a:effectLst>
                          <a:outerShdw blurRad="38100" dist="19050" dir="2700000" algn="tl" rotWithShape="0">
                            <a:schemeClr val="dk1">
                              <a:alpha val="40000"/>
                            </a:schemeClr>
                          </a:outerShdw>
                        </a:effectLst>
                        <a:latin typeface="Cambria Math"/>
                        <a:ea typeface="Cambria Math"/>
                      </a:rPr>
                      <m:t>≤</m:t>
                    </m:r>
                    <m:r>
                      <a:rPr lang="en-US" sz="2200" i="1">
                        <a:ln w="0"/>
                        <a:effectLst>
                          <a:outerShdw blurRad="38100" dist="19050" dir="2700000" algn="tl" rotWithShape="0">
                            <a:schemeClr val="dk1">
                              <a:alpha val="40000"/>
                            </a:schemeClr>
                          </a:outerShdw>
                        </a:effectLst>
                        <a:latin typeface="Cambria Math"/>
                      </a:rPr>
                      <m:t>𝑃</m:t>
                    </m:r>
                    <m:d>
                      <m:dPr>
                        <m:ctrlPr>
                          <a:rPr lang="en-US" sz="2200" i="1">
                            <a:ln w="0"/>
                            <a:effectLst>
                              <a:outerShdw blurRad="38100" dist="19050" dir="2700000" algn="tl" rotWithShape="0">
                                <a:schemeClr val="dk1">
                                  <a:alpha val="40000"/>
                                </a:schemeClr>
                              </a:outerShdw>
                            </a:effectLst>
                            <a:latin typeface="Cambria Math" panose="02040503050406030204" pitchFamily="18" charset="0"/>
                          </a:rPr>
                        </m:ctrlPr>
                      </m:dPr>
                      <m:e>
                        <m:r>
                          <a:rPr lang="en-US" sz="2200" i="1">
                            <a:ln w="0"/>
                            <a:effectLst>
                              <a:outerShdw blurRad="38100" dist="19050" dir="2700000" algn="tl" rotWithShape="0">
                                <a:schemeClr val="dk1">
                                  <a:alpha val="40000"/>
                                </a:schemeClr>
                              </a:outerShdw>
                            </a:effectLst>
                            <a:latin typeface="Cambria Math"/>
                          </a:rPr>
                          <m:t>𝐸</m:t>
                        </m:r>
                      </m:e>
                    </m:d>
                    <m:r>
                      <a:rPr lang="en-US" sz="2200" i="1">
                        <a:ln w="0"/>
                        <a:effectLst>
                          <a:outerShdw blurRad="38100" dist="19050" dir="2700000" algn="tl" rotWithShape="0">
                            <a:schemeClr val="dk1">
                              <a:alpha val="40000"/>
                            </a:schemeClr>
                          </a:outerShdw>
                        </a:effectLst>
                        <a:latin typeface="Cambria Math"/>
                        <a:ea typeface="Cambria Math"/>
                      </a:rPr>
                      <m:t>≤1.</m:t>
                    </m:r>
                  </m:oMath>
                </a14:m>
                <a:endParaRPr lang="en-US" sz="2200" dirty="0">
                  <a:ln w="0"/>
                  <a:effectLst>
                    <a:outerShdw blurRad="38100" dist="19050" dir="2700000" algn="tl" rotWithShape="0">
                      <a:schemeClr val="dk1">
                        <a:alpha val="40000"/>
                      </a:schemeClr>
                    </a:outerShdw>
                  </a:effectLst>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752600" y="817163"/>
                <a:ext cx="8610600" cy="5431237"/>
              </a:xfrm>
              <a:blipFill>
                <a:blip r:embed="rId2"/>
                <a:stretch>
                  <a:fillRect l="-1062" t="-898"/>
                </a:stretch>
              </a:blipFill>
            </p:spPr>
            <p:txBody>
              <a:bodyPr/>
              <a:lstStyle/>
              <a:p>
                <a:r>
                  <a:rPr lang="hi-IN">
                    <a:noFill/>
                  </a:rPr>
                  <a:t> </a:t>
                </a:r>
              </a:p>
            </p:txBody>
          </p:sp>
        </mc:Fallback>
      </mc:AlternateContent>
      <p:sp>
        <p:nvSpPr>
          <p:cNvPr id="4" name="Date Placeholder 3"/>
          <p:cNvSpPr>
            <a:spLocks noGrp="1"/>
          </p:cNvSpPr>
          <p:nvPr>
            <p:ph type="dt" sz="half" idx="10"/>
          </p:nvPr>
        </p:nvSpPr>
        <p:spPr/>
        <p:txBody>
          <a:bodyPr/>
          <a:lstStyle/>
          <a:p>
            <a:fld id="{29DBEB93-A22B-4C00-80B6-507B336D307E}" type="datetime1">
              <a:rPr lang="en-US" smtClean="0"/>
              <a:t>1/6/2023</a:t>
            </a:fld>
            <a:endParaRPr lang="en-US"/>
          </a:p>
        </p:txBody>
      </p:sp>
      <p:sp>
        <p:nvSpPr>
          <p:cNvPr id="5" name="Footer Placeholder 4"/>
          <p:cNvSpPr>
            <a:spLocks noGrp="1"/>
          </p:cNvSpPr>
          <p:nvPr>
            <p:ph type="ftr" sz="quarter" idx="11"/>
          </p:nvPr>
        </p:nvSpPr>
        <p:spPr>
          <a:xfrm>
            <a:off x="4038600" y="6356351"/>
            <a:ext cx="5029200" cy="365125"/>
          </a:xfrm>
        </p:spPr>
        <p:txBody>
          <a:bodyPr/>
          <a:lstStyle/>
          <a:p>
            <a:r>
              <a:rPr lang="en-US"/>
              <a:t>Faculty Name    Dr. Kunti Mishra         Unit Number 5</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137</a:t>
            </a:fld>
            <a:endParaRPr lang="en-US"/>
          </a:p>
        </p:txBody>
      </p:sp>
      <p:sp>
        <p:nvSpPr>
          <p:cNvPr id="7" name="Title 1"/>
          <p:cNvSpPr txBox="1">
            <a:spLocks/>
          </p:cNvSpPr>
          <p:nvPr/>
        </p:nvSpPr>
        <p:spPr>
          <a:xfrm>
            <a:off x="2895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endParaRPr lang="en-US" sz="3200" b="1" dirty="0">
              <a:cs typeface="Calibri" panose="020F0502020204030204" pitchFamily="34" charset="0"/>
            </a:endParaRPr>
          </a:p>
          <a:p>
            <a:pPr algn="ctr">
              <a:spcBef>
                <a:spcPct val="0"/>
              </a:spcBef>
              <a:defRPr/>
            </a:pPr>
            <a:r>
              <a:rPr lang="en-US" sz="2400" b="1" dirty="0">
                <a:cs typeface="Calibri" panose="020F0502020204030204" pitchFamily="34" charset="0"/>
              </a:rPr>
              <a:t>Probability</a:t>
            </a:r>
            <a:r>
              <a:rPr lang="en-US" sz="2400" b="1" dirty="0">
                <a:solidFill>
                  <a:prstClr val="black"/>
                </a:solidFill>
              </a:rPr>
              <a:t> (CO5)</a:t>
            </a:r>
            <a:endParaRPr lang="en-US" sz="2400" b="1" dirty="0">
              <a:cs typeface="Calibri" panose="020F0502020204030204" pitchFamily="34" charset="0"/>
            </a:endParaRPr>
          </a:p>
          <a:p>
            <a:pPr lvl="0" algn="ctr">
              <a:spcBef>
                <a:spcPct val="0"/>
              </a:spcBef>
              <a:defRPr/>
            </a:pPr>
            <a:endParaRPr lang="en-US" sz="3200" b="1" dirty="0"/>
          </a:p>
        </p:txBody>
      </p:sp>
      <p:pic>
        <p:nvPicPr>
          <p:cNvPr id="8" name="Picture 2" descr="E:\NIET\Project\xLogo11.png.pagespeed.ic.pydHLuCQEZ.png"/>
          <p:cNvPicPr>
            <a:picLocks noChangeAspect="1" noChangeArrowheads="1"/>
          </p:cNvPicPr>
          <p:nvPr/>
        </p:nvPicPr>
        <p:blipFill>
          <a:blip r:embed="rId3"/>
          <a:srcRect/>
          <a:stretch>
            <a:fillRect/>
          </a:stretch>
        </p:blipFill>
        <p:spPr bwMode="auto">
          <a:xfrm>
            <a:off x="1524000" y="1"/>
            <a:ext cx="1447800" cy="817163"/>
          </a:xfrm>
          <a:prstGeom prst="rect">
            <a:avLst/>
          </a:prstGeom>
          <a:noFill/>
        </p:spPr>
      </p:pic>
    </p:spTree>
    <p:extLst>
      <p:ext uri="{BB962C8B-B14F-4D97-AF65-F5344CB8AC3E}">
        <p14:creationId xmlns:p14="http://schemas.microsoft.com/office/powerpoint/2010/main" val="1522776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057400" y="1143000"/>
                <a:ext cx="8229600" cy="4800600"/>
              </a:xfrm>
            </p:spPr>
            <p:txBody>
              <a:bodyPr>
                <a:normAutofit/>
              </a:bodyPr>
              <a:lstStyle/>
              <a:p>
                <a:pPr marL="0" indent="0">
                  <a:buNone/>
                </a:pPr>
                <a:r>
                  <a:rPr lang="en-US" sz="2200" b="1" dirty="0"/>
                  <a:t>Example-1.</a:t>
                </a:r>
                <a:r>
                  <a:rPr lang="en-US" sz="2200" dirty="0"/>
                  <a:t> A bag contains 7 white, 6 red and 5 black balls . Two balls are drawn at random. Find the probability that they will both be white.</a:t>
                </a:r>
              </a:p>
              <a:p>
                <a:pPr marL="0" indent="0">
                  <a:buNone/>
                </a:pPr>
                <a:r>
                  <a:rPr lang="en-US" sz="2200" b="1" dirty="0"/>
                  <a:t>Sol:</a:t>
                </a:r>
                <a:endParaRPr lang="en-US" sz="2200" dirty="0"/>
              </a:p>
              <a:p>
                <a:pPr marL="0" indent="0">
                  <a:buNone/>
                </a:pPr>
                <a:r>
                  <a:rPr lang="en-US" sz="2200" dirty="0"/>
                  <a:t>Total no of balls </a:t>
                </a:r>
                <a14:m>
                  <m:oMath xmlns:m="http://schemas.openxmlformats.org/officeDocument/2006/math">
                    <m:r>
                      <a:rPr lang="en-US" sz="2200" i="1">
                        <a:latin typeface="Cambria Math"/>
                        <a:ea typeface="Cambria Math"/>
                      </a:rPr>
                      <m:t>=7+6+5=18</m:t>
                    </m:r>
                  </m:oMath>
                </a14:m>
                <a:endParaRPr lang="en-US" sz="2200" dirty="0">
                  <a:ea typeface="Cambria Math"/>
                </a:endParaRPr>
              </a:p>
              <a:p>
                <a:pPr marL="0" indent="0">
                  <a:buNone/>
                </a:pPr>
                <a:r>
                  <a:rPr lang="en-US" sz="2200" dirty="0"/>
                  <a:t>Out of 18 balls  2 balls are drawn at random in </a:t>
                </a:r>
                <a14:m>
                  <m:oMath xmlns:m="http://schemas.openxmlformats.org/officeDocument/2006/math">
                    <m:sPre>
                      <m:sPrePr>
                        <m:ctrlPr>
                          <a:rPr lang="en-US" sz="2200" i="1">
                            <a:latin typeface="Cambria Math" panose="02040503050406030204" pitchFamily="18" charset="0"/>
                          </a:rPr>
                        </m:ctrlPr>
                      </m:sPrePr>
                      <m:sub>
                        <m:r>
                          <a:rPr lang="en-US" sz="2200" i="1">
                            <a:latin typeface="Cambria Math" panose="02040503050406030204" pitchFamily="18" charset="0"/>
                          </a:rPr>
                          <m:t> </m:t>
                        </m:r>
                      </m:sub>
                      <m:sup>
                        <m:r>
                          <a:rPr lang="en-US" sz="2200" i="1">
                            <a:latin typeface="Cambria Math"/>
                          </a:rPr>
                          <m:t>18</m:t>
                        </m:r>
                      </m:sup>
                      <m:e>
                        <m:sSub>
                          <m:sSubPr>
                            <m:ctrlPr>
                              <a:rPr lang="en-US" sz="2200" i="1">
                                <a:latin typeface="Cambria Math" panose="02040503050406030204" pitchFamily="18" charset="0"/>
                              </a:rPr>
                            </m:ctrlPr>
                          </m:sSubPr>
                          <m:e>
                            <m:r>
                              <a:rPr lang="en-US" sz="2200" i="1">
                                <a:latin typeface="Cambria Math"/>
                              </a:rPr>
                              <m:t>𝐶</m:t>
                            </m:r>
                          </m:e>
                          <m:sub>
                            <m:r>
                              <a:rPr lang="en-US" sz="2200" i="1">
                                <a:latin typeface="Cambria Math"/>
                              </a:rPr>
                              <m:t>2</m:t>
                            </m:r>
                          </m:sub>
                        </m:sSub>
                      </m:e>
                    </m:sPre>
                    <m:r>
                      <a:rPr lang="en-US" sz="2200" i="1">
                        <a:latin typeface="Cambria Math"/>
                      </a:rPr>
                      <m:t>𝑤𝑎𝑦𝑠</m:t>
                    </m:r>
                  </m:oMath>
                </a14:m>
                <a:r>
                  <a:rPr lang="en-US" sz="2200" dirty="0"/>
                  <a:t>.</a:t>
                </a:r>
              </a:p>
              <a:p>
                <a:pPr marL="0" indent="0">
                  <a:buNone/>
                </a:pPr>
                <a:r>
                  <a:rPr lang="en-US" sz="2200" dirty="0"/>
                  <a:t>Therefore Exhaustive number of cases</a:t>
                </a:r>
                <a14:m>
                  <m:oMath xmlns:m="http://schemas.openxmlformats.org/officeDocument/2006/math">
                    <m:r>
                      <a:rPr lang="en-US" sz="2200" i="1">
                        <a:latin typeface="Cambria Math"/>
                      </a:rPr>
                      <m:t>=</m:t>
                    </m:r>
                    <m:sPre>
                      <m:sPrePr>
                        <m:ctrlPr>
                          <a:rPr lang="en-US" sz="2200" i="1">
                            <a:latin typeface="Cambria Math" panose="02040503050406030204" pitchFamily="18" charset="0"/>
                          </a:rPr>
                        </m:ctrlPr>
                      </m:sPrePr>
                      <m:sub>
                        <m:r>
                          <a:rPr lang="en-US" sz="2200" i="1">
                            <a:latin typeface="Cambria Math" panose="02040503050406030204" pitchFamily="18" charset="0"/>
                          </a:rPr>
                          <m:t> </m:t>
                        </m:r>
                      </m:sub>
                      <m:sup>
                        <m:r>
                          <a:rPr lang="en-US" sz="2200" i="1">
                            <a:latin typeface="Cambria Math"/>
                          </a:rPr>
                          <m:t>18</m:t>
                        </m:r>
                      </m:sup>
                      <m:e>
                        <m:sSub>
                          <m:sSubPr>
                            <m:ctrlPr>
                              <a:rPr lang="en-US" sz="2200" i="1">
                                <a:latin typeface="Cambria Math" panose="02040503050406030204" pitchFamily="18" charset="0"/>
                              </a:rPr>
                            </m:ctrlPr>
                          </m:sSubPr>
                          <m:e>
                            <m:r>
                              <a:rPr lang="en-US" sz="2200" i="1">
                                <a:latin typeface="Cambria Math"/>
                              </a:rPr>
                              <m:t>𝐶</m:t>
                            </m:r>
                          </m:e>
                          <m:sub>
                            <m:r>
                              <a:rPr lang="en-US" sz="2200" i="1">
                                <a:latin typeface="Cambria Math"/>
                              </a:rPr>
                              <m:t>2</m:t>
                            </m:r>
                          </m:sub>
                        </m:sSub>
                      </m:e>
                    </m:sPre>
                    <m:r>
                      <a:rPr lang="en-US" sz="2200" i="1">
                        <a:latin typeface="Cambria Math"/>
                      </a:rPr>
                      <m:t>=</m:t>
                    </m:r>
                    <m:f>
                      <m:fPr>
                        <m:ctrlPr>
                          <a:rPr lang="en-US" sz="2200" i="1">
                            <a:latin typeface="Cambria Math" panose="02040503050406030204" pitchFamily="18" charset="0"/>
                          </a:rPr>
                        </m:ctrlPr>
                      </m:fPr>
                      <m:num>
                        <m:r>
                          <a:rPr lang="en-US" sz="2200" i="1">
                            <a:latin typeface="Cambria Math"/>
                          </a:rPr>
                          <m:t>18</m:t>
                        </m:r>
                        <m:r>
                          <a:rPr lang="en-US" sz="2200" i="1">
                            <a:latin typeface="Cambria Math"/>
                            <a:ea typeface="Cambria Math"/>
                          </a:rPr>
                          <m:t>×17</m:t>
                        </m:r>
                      </m:num>
                      <m:den>
                        <m:r>
                          <a:rPr lang="en-US" sz="2200" i="1">
                            <a:latin typeface="Cambria Math"/>
                          </a:rPr>
                          <m:t>2</m:t>
                        </m:r>
                        <m:r>
                          <a:rPr lang="en-US" sz="2200" i="1">
                            <a:latin typeface="Cambria Math"/>
                            <a:ea typeface="Cambria Math"/>
                          </a:rPr>
                          <m:t>×1</m:t>
                        </m:r>
                      </m:den>
                    </m:f>
                    <m:r>
                      <a:rPr lang="en-US" sz="2200" i="1">
                        <a:latin typeface="Cambria Math"/>
                      </a:rPr>
                      <m:t>=153</m:t>
                    </m:r>
                  </m:oMath>
                </a14:m>
                <a:endParaRPr lang="en-US" sz="2200" dirty="0"/>
              </a:p>
              <a:p>
                <a:pPr marL="0" indent="0">
                  <a:buNone/>
                </a:pPr>
                <a:r>
                  <a:rPr lang="en-US" sz="2200" dirty="0"/>
                  <a:t>Out of 7 white balls , 2 balls can be drawn </a:t>
                </a:r>
                <a14:m>
                  <m:oMath xmlns:m="http://schemas.openxmlformats.org/officeDocument/2006/math">
                    <m:sPre>
                      <m:sPrePr>
                        <m:ctrlPr>
                          <a:rPr lang="en-US" sz="2200" i="1">
                            <a:latin typeface="Cambria Math" panose="02040503050406030204" pitchFamily="18" charset="0"/>
                          </a:rPr>
                        </m:ctrlPr>
                      </m:sPrePr>
                      <m:sub>
                        <m:r>
                          <a:rPr lang="en-US" sz="2200" i="1">
                            <a:latin typeface="Cambria Math" panose="02040503050406030204" pitchFamily="18" charset="0"/>
                          </a:rPr>
                          <m:t> </m:t>
                        </m:r>
                      </m:sub>
                      <m:sup>
                        <m:r>
                          <a:rPr lang="en-US" sz="2200" i="1">
                            <a:latin typeface="Cambria Math"/>
                          </a:rPr>
                          <m:t>7</m:t>
                        </m:r>
                      </m:sup>
                      <m:e>
                        <m:sSub>
                          <m:sSubPr>
                            <m:ctrlPr>
                              <a:rPr lang="en-US" sz="2200" i="1">
                                <a:latin typeface="Cambria Math" panose="02040503050406030204" pitchFamily="18" charset="0"/>
                              </a:rPr>
                            </m:ctrlPr>
                          </m:sSubPr>
                          <m:e>
                            <m:r>
                              <a:rPr lang="en-US" sz="2200" i="1">
                                <a:latin typeface="Cambria Math"/>
                              </a:rPr>
                              <m:t>𝐶</m:t>
                            </m:r>
                          </m:e>
                          <m:sub>
                            <m:r>
                              <a:rPr lang="en-US" sz="2200" i="1">
                                <a:latin typeface="Cambria Math"/>
                              </a:rPr>
                              <m:t>2</m:t>
                            </m:r>
                          </m:sub>
                        </m:sSub>
                      </m:e>
                    </m:sPre>
                    <m:r>
                      <a:rPr lang="en-US" sz="2200" i="1">
                        <a:latin typeface="Cambria Math"/>
                      </a:rPr>
                      <m:t> </m:t>
                    </m:r>
                  </m:oMath>
                </a14:m>
                <a:r>
                  <a:rPr lang="en-US" sz="2200" dirty="0"/>
                  <a:t>ways</a:t>
                </a:r>
              </a:p>
              <a:p>
                <a:pPr marL="0" indent="0">
                  <a:buNone/>
                </a:pPr>
                <a:r>
                  <a:rPr lang="en-US" sz="2200" dirty="0"/>
                  <a:t>So favorable number of cases</a:t>
                </a:r>
                <a14:m>
                  <m:oMath xmlns:m="http://schemas.openxmlformats.org/officeDocument/2006/math">
                    <m:r>
                      <a:rPr lang="en-US" sz="2200" i="1">
                        <a:latin typeface="Cambria Math"/>
                        <a:ea typeface="Cambria Math"/>
                      </a:rPr>
                      <m:t>=</m:t>
                    </m:r>
                    <m:sPre>
                      <m:sPrePr>
                        <m:ctrlPr>
                          <a:rPr lang="en-US" sz="2200" i="1">
                            <a:latin typeface="Cambria Math" panose="02040503050406030204" pitchFamily="18" charset="0"/>
                          </a:rPr>
                        </m:ctrlPr>
                      </m:sPrePr>
                      <m:sub>
                        <m:r>
                          <a:rPr lang="en-US" sz="2200" i="1">
                            <a:latin typeface="Cambria Math" panose="02040503050406030204" pitchFamily="18" charset="0"/>
                          </a:rPr>
                          <m:t> </m:t>
                        </m:r>
                      </m:sub>
                      <m:sup>
                        <m:r>
                          <a:rPr lang="en-US" sz="2200" i="1">
                            <a:latin typeface="Cambria Math"/>
                          </a:rPr>
                          <m:t>7</m:t>
                        </m:r>
                      </m:sup>
                      <m:e>
                        <m:sSub>
                          <m:sSubPr>
                            <m:ctrlPr>
                              <a:rPr lang="en-US" sz="2200" i="1">
                                <a:latin typeface="Cambria Math" panose="02040503050406030204" pitchFamily="18" charset="0"/>
                              </a:rPr>
                            </m:ctrlPr>
                          </m:sSubPr>
                          <m:e>
                            <m:r>
                              <a:rPr lang="en-US" sz="2200" i="1">
                                <a:latin typeface="Cambria Math"/>
                              </a:rPr>
                              <m:t>𝐶</m:t>
                            </m:r>
                          </m:e>
                          <m:sub>
                            <m:r>
                              <a:rPr lang="en-US" sz="2200" i="1">
                                <a:latin typeface="Cambria Math"/>
                              </a:rPr>
                              <m:t>2</m:t>
                            </m:r>
                          </m:sub>
                        </m:sSub>
                      </m:e>
                    </m:sPre>
                    <m:r>
                      <a:rPr lang="en-US" sz="2200" i="1">
                        <a:latin typeface="Cambria Math"/>
                      </a:rPr>
                      <m:t>=</m:t>
                    </m:r>
                    <m:f>
                      <m:fPr>
                        <m:ctrlPr>
                          <a:rPr lang="en-US" sz="2200" i="1">
                            <a:latin typeface="Cambria Math" panose="02040503050406030204" pitchFamily="18" charset="0"/>
                          </a:rPr>
                        </m:ctrlPr>
                      </m:fPr>
                      <m:num>
                        <m:r>
                          <a:rPr lang="en-US" sz="2200" i="1">
                            <a:latin typeface="Cambria Math"/>
                          </a:rPr>
                          <m:t>7</m:t>
                        </m:r>
                        <m:r>
                          <a:rPr lang="en-US" sz="2200" i="1">
                            <a:latin typeface="Cambria Math"/>
                            <a:ea typeface="Cambria Math"/>
                          </a:rPr>
                          <m:t>×6</m:t>
                        </m:r>
                      </m:num>
                      <m:den>
                        <m:r>
                          <a:rPr lang="en-US" sz="2200" i="1">
                            <a:latin typeface="Cambria Math"/>
                          </a:rPr>
                          <m:t>2</m:t>
                        </m:r>
                        <m:r>
                          <a:rPr lang="en-US" sz="2200" i="1">
                            <a:latin typeface="Cambria Math"/>
                            <a:ea typeface="Cambria Math"/>
                          </a:rPr>
                          <m:t>×1</m:t>
                        </m:r>
                      </m:den>
                    </m:f>
                    <m:r>
                      <a:rPr lang="en-US" sz="2200" i="1">
                        <a:latin typeface="Cambria Math"/>
                      </a:rPr>
                      <m:t>=21</m:t>
                    </m:r>
                  </m:oMath>
                </a14:m>
                <a:endParaRPr lang="en-US" sz="2200" dirty="0"/>
              </a:p>
              <a:p>
                <a:pPr marL="0" indent="0">
                  <a:buNone/>
                </a:pPr>
                <a:r>
                  <a:rPr lang="en-US" sz="2200" dirty="0"/>
                  <a:t>Probability of getting 2 white balls =</a:t>
                </a:r>
                <a14:m>
                  <m:oMath xmlns:m="http://schemas.openxmlformats.org/officeDocument/2006/math">
                    <m:f>
                      <m:fPr>
                        <m:ctrlPr>
                          <a:rPr lang="en-US" sz="2200" i="1">
                            <a:latin typeface="Cambria Math" panose="02040503050406030204" pitchFamily="18" charset="0"/>
                          </a:rPr>
                        </m:ctrlPr>
                      </m:fPr>
                      <m:num>
                        <m:r>
                          <a:rPr lang="en-US" sz="2200" i="1">
                            <a:latin typeface="Cambria Math"/>
                          </a:rPr>
                          <m:t>21</m:t>
                        </m:r>
                      </m:num>
                      <m:den>
                        <m:r>
                          <a:rPr lang="en-US" sz="2200" i="1">
                            <a:latin typeface="Cambria Math"/>
                            <a:ea typeface="Cambria Math"/>
                          </a:rPr>
                          <m:t>153</m:t>
                        </m:r>
                      </m:den>
                    </m:f>
                    <m:r>
                      <a:rPr lang="en-US" sz="2200" i="1">
                        <a:latin typeface="Cambria Math"/>
                        <a:ea typeface="Cambria Math"/>
                      </a:rPr>
                      <m:t>=</m:t>
                    </m:r>
                    <m:f>
                      <m:fPr>
                        <m:ctrlPr>
                          <a:rPr lang="en-US" sz="2200" i="1">
                            <a:latin typeface="Cambria Math" panose="02040503050406030204" pitchFamily="18" charset="0"/>
                          </a:rPr>
                        </m:ctrlPr>
                      </m:fPr>
                      <m:num>
                        <m:r>
                          <a:rPr lang="en-US" sz="2200" i="1">
                            <a:latin typeface="Cambria Math"/>
                          </a:rPr>
                          <m:t>7</m:t>
                        </m:r>
                      </m:num>
                      <m:den>
                        <m:r>
                          <a:rPr lang="en-US" sz="2200" i="1">
                            <a:latin typeface="Cambria Math"/>
                            <a:ea typeface="Cambria Math"/>
                          </a:rPr>
                          <m:t>51</m:t>
                        </m:r>
                      </m:den>
                    </m:f>
                  </m:oMath>
                </a14:m>
                <a:endParaRPr lang="en-US" sz="2200" dirty="0"/>
              </a:p>
              <a:p>
                <a:pPr marL="0" indent="0">
                  <a:buNone/>
                </a:pPr>
                <a:endParaRPr lang="en-US" sz="2200" dirty="0"/>
              </a:p>
              <a:p>
                <a:pPr marL="0" indent="0" algn="ctr">
                  <a:buNone/>
                </a:pPr>
                <a:endParaRPr lang="en-US" sz="2200" b="1" dirty="0"/>
              </a:p>
              <a:p>
                <a:pPr marL="0" indent="0" algn="ctr">
                  <a:buNone/>
                </a:pPr>
                <a:endParaRPr lang="en-US" sz="2200" b="1"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057400" y="1143000"/>
                <a:ext cx="8229600" cy="4800600"/>
              </a:xfrm>
              <a:blipFill>
                <a:blip r:embed="rId2"/>
                <a:stretch>
                  <a:fillRect l="-963" t="-889" r="-444"/>
                </a:stretch>
              </a:blipFill>
            </p:spPr>
            <p:txBody>
              <a:bodyPr/>
              <a:lstStyle/>
              <a:p>
                <a:r>
                  <a:rPr lang="hi-IN">
                    <a:noFill/>
                  </a:rPr>
                  <a:t> </a:t>
                </a:r>
              </a:p>
            </p:txBody>
          </p:sp>
        </mc:Fallback>
      </mc:AlternateContent>
      <p:sp>
        <p:nvSpPr>
          <p:cNvPr id="4" name="Date Placeholder 3"/>
          <p:cNvSpPr>
            <a:spLocks noGrp="1"/>
          </p:cNvSpPr>
          <p:nvPr>
            <p:ph type="dt" sz="half" idx="10"/>
          </p:nvPr>
        </p:nvSpPr>
        <p:spPr/>
        <p:txBody>
          <a:bodyPr/>
          <a:lstStyle/>
          <a:p>
            <a:fld id="{8E9624BD-21B4-417F-893C-BE1245AF49AE}" type="datetime1">
              <a:rPr lang="en-US" smtClean="0"/>
              <a:t>1/6/2023</a:t>
            </a:fld>
            <a:endParaRPr lang="en-US"/>
          </a:p>
        </p:txBody>
      </p:sp>
      <p:sp>
        <p:nvSpPr>
          <p:cNvPr id="5" name="Footer Placeholder 4"/>
          <p:cNvSpPr>
            <a:spLocks noGrp="1"/>
          </p:cNvSpPr>
          <p:nvPr>
            <p:ph type="ftr" sz="quarter" idx="11"/>
          </p:nvPr>
        </p:nvSpPr>
        <p:spPr>
          <a:xfrm>
            <a:off x="4038600" y="6356351"/>
            <a:ext cx="5029200" cy="365125"/>
          </a:xfrm>
        </p:spPr>
        <p:txBody>
          <a:bodyPr/>
          <a:lstStyle/>
          <a:p>
            <a:r>
              <a:rPr lang="en-US"/>
              <a:t>Faculty Name    Dr. Kunti Mishra         Unit Number 5</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138</a:t>
            </a:fld>
            <a:endParaRPr lang="en-US"/>
          </a:p>
        </p:txBody>
      </p:sp>
      <p:sp>
        <p:nvSpPr>
          <p:cNvPr id="7" name="Title 1"/>
          <p:cNvSpPr txBox="1">
            <a:spLocks/>
          </p:cNvSpPr>
          <p:nvPr/>
        </p:nvSpPr>
        <p:spPr>
          <a:xfrm>
            <a:off x="2895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endParaRPr lang="en-US" sz="3200" b="1" dirty="0"/>
          </a:p>
          <a:p>
            <a:pPr algn="ctr">
              <a:spcBef>
                <a:spcPct val="0"/>
              </a:spcBef>
              <a:defRPr/>
            </a:pPr>
            <a:endParaRPr lang="en-US" sz="3200" b="1" dirty="0">
              <a:cs typeface="Calibri" panose="020F0502020204030204" pitchFamily="34" charset="0"/>
            </a:endParaRPr>
          </a:p>
          <a:p>
            <a:pPr algn="ctr">
              <a:spcBef>
                <a:spcPct val="0"/>
              </a:spcBef>
              <a:defRPr/>
            </a:pPr>
            <a:r>
              <a:rPr lang="en-US" sz="2400" b="1" dirty="0">
                <a:cs typeface="Calibri" panose="020F0502020204030204" pitchFamily="34" charset="0"/>
              </a:rPr>
              <a:t>Probability</a:t>
            </a:r>
            <a:r>
              <a:rPr lang="en-US" sz="2400" b="1" dirty="0">
                <a:solidFill>
                  <a:prstClr val="black"/>
                </a:solidFill>
              </a:rPr>
              <a:t> (CO5)</a:t>
            </a:r>
            <a:endParaRPr lang="en-US" sz="2400" b="1" dirty="0">
              <a:cs typeface="Calibri" panose="020F0502020204030204" pitchFamily="34" charset="0"/>
            </a:endParaRPr>
          </a:p>
          <a:p>
            <a:pPr algn="ctr">
              <a:spcBef>
                <a:spcPct val="0"/>
              </a:spcBef>
              <a:defRPr/>
            </a:pPr>
            <a:r>
              <a:rPr lang="en-US" sz="2400" b="1" dirty="0"/>
              <a:t> </a:t>
            </a:r>
          </a:p>
          <a:p>
            <a:pPr lvl="0" algn="ctr">
              <a:spcBef>
                <a:spcPct val="0"/>
              </a:spcBef>
              <a:defRPr/>
            </a:pPr>
            <a:r>
              <a:rPr lang="en-US" sz="3200" b="1" dirty="0"/>
              <a:t> </a:t>
            </a:r>
          </a:p>
        </p:txBody>
      </p:sp>
      <p:pic>
        <p:nvPicPr>
          <p:cNvPr id="9" name="Picture 2" descr="E:\NIET\Project\xLogo11.png.pagespeed.ic.pydHLuCQEZ.png">
            <a:extLst>
              <a:ext uri="{FF2B5EF4-FFF2-40B4-BE49-F238E27FC236}">
                <a16:creationId xmlns:a16="http://schemas.microsoft.com/office/drawing/2014/main" id="{F1D2188E-6FF3-4322-8F4C-BFF75EC06815}"/>
              </a:ext>
            </a:extLst>
          </p:cNvPr>
          <p:cNvPicPr>
            <a:picLocks noChangeAspect="1" noChangeArrowheads="1"/>
          </p:cNvPicPr>
          <p:nvPr/>
        </p:nvPicPr>
        <p:blipFill>
          <a:blip r:embed="rId3"/>
          <a:srcRect/>
          <a:stretch>
            <a:fillRect/>
          </a:stretch>
        </p:blipFill>
        <p:spPr bwMode="auto">
          <a:xfrm>
            <a:off x="1524000" y="1"/>
            <a:ext cx="1447800" cy="817163"/>
          </a:xfrm>
          <a:prstGeom prst="rect">
            <a:avLst/>
          </a:prstGeom>
          <a:noFill/>
        </p:spPr>
      </p:pic>
    </p:spTree>
    <p:extLst>
      <p:ext uri="{BB962C8B-B14F-4D97-AF65-F5344CB8AC3E}">
        <p14:creationId xmlns:p14="http://schemas.microsoft.com/office/powerpoint/2010/main" val="1554724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057400" y="1143000"/>
                <a:ext cx="8229600" cy="4800600"/>
              </a:xfrm>
            </p:spPr>
            <p:txBody>
              <a:bodyPr>
                <a:normAutofit/>
              </a:bodyPr>
              <a:lstStyle/>
              <a:p>
                <a:pPr marL="0" indent="0">
                  <a:buNone/>
                </a:pPr>
                <a:r>
                  <a:rPr lang="en-US" sz="2200" b="1" dirty="0"/>
                  <a:t>Example-2: </a:t>
                </a:r>
                <a:r>
                  <a:rPr lang="en-US" sz="2200" dirty="0"/>
                  <a:t>What is the probability that a leap year selected at random </a:t>
                </a:r>
              </a:p>
              <a:p>
                <a:pPr marL="0" indent="0">
                  <a:buNone/>
                </a:pPr>
                <a:r>
                  <a:rPr lang="en-US" sz="2200" dirty="0"/>
                  <a:t>Will contain 53 Sundays? </a:t>
                </a:r>
              </a:p>
              <a:p>
                <a:pPr marL="0" indent="0">
                  <a:buNone/>
                </a:pPr>
                <a:r>
                  <a:rPr lang="en-US" sz="2200" b="1" dirty="0"/>
                  <a:t>Sol:</a:t>
                </a:r>
                <a:r>
                  <a:rPr lang="en-US" sz="2200" dirty="0"/>
                  <a:t> A leap year have 366 days</a:t>
                </a:r>
                <a14:m>
                  <m:oMath xmlns:m="http://schemas.openxmlformats.org/officeDocument/2006/math">
                    <m:r>
                      <a:rPr lang="en-US" sz="2200" i="1">
                        <a:latin typeface="Cambria Math"/>
                      </a:rPr>
                      <m:t>=</m:t>
                    </m:r>
                  </m:oMath>
                </a14:m>
                <a:r>
                  <a:rPr lang="en-US" sz="2200" dirty="0"/>
                  <a:t>52 weeks </a:t>
                </a:r>
                <a14:m>
                  <m:oMath xmlns:m="http://schemas.openxmlformats.org/officeDocument/2006/math">
                    <m:r>
                      <a:rPr lang="en-US" sz="2200" i="1">
                        <a:latin typeface="Cambria Math"/>
                      </a:rPr>
                      <m:t>+</m:t>
                    </m:r>
                  </m:oMath>
                </a14:m>
                <a:r>
                  <a:rPr lang="en-US" sz="2200" dirty="0"/>
                  <a:t> 2 days extra</a:t>
                </a:r>
              </a:p>
              <a:p>
                <a:pPr marL="0" indent="0">
                  <a:buNone/>
                </a:pPr>
                <a:r>
                  <a:rPr lang="en-US" sz="2200" dirty="0"/>
                  <a:t>That 2 days in a week either </a:t>
                </a:r>
              </a:p>
              <a:p>
                <a:pPr marL="0" indent="0">
                  <a:buNone/>
                </a:pPr>
                <a:r>
                  <a:rPr lang="en-US" sz="2200" dirty="0"/>
                  <a:t>Sunday-Monday</a:t>
                </a:r>
              </a:p>
              <a:p>
                <a:pPr marL="0" indent="0">
                  <a:buNone/>
                </a:pPr>
                <a:r>
                  <a:rPr lang="en-US" sz="2200" dirty="0"/>
                  <a:t>Monday-Tuesday</a:t>
                </a:r>
              </a:p>
              <a:p>
                <a:pPr marL="0" indent="0">
                  <a:buNone/>
                </a:pPr>
                <a:r>
                  <a:rPr lang="en-US" sz="2200" dirty="0"/>
                  <a:t>Tuesday-Wednesday</a:t>
                </a:r>
              </a:p>
              <a:p>
                <a:pPr marL="0" indent="0">
                  <a:buNone/>
                </a:pPr>
                <a:r>
                  <a:rPr lang="en-US" sz="2200" dirty="0"/>
                  <a:t>Wednesday-Thursday</a:t>
                </a:r>
              </a:p>
              <a:p>
                <a:pPr marL="0" indent="0">
                  <a:buNone/>
                </a:pPr>
                <a:r>
                  <a:rPr lang="en-US" sz="2200" dirty="0"/>
                  <a:t>Thursday-Friday</a:t>
                </a:r>
              </a:p>
              <a:p>
                <a:pPr marL="0" indent="0">
                  <a:buNone/>
                </a:pPr>
                <a:r>
                  <a:rPr lang="en-US" sz="2200" dirty="0"/>
                  <a:t>Friday-Saturday</a:t>
                </a:r>
              </a:p>
              <a:p>
                <a:pPr marL="0" indent="0">
                  <a:buNone/>
                </a:pPr>
                <a:r>
                  <a:rPr lang="en-US" sz="2200" dirty="0"/>
                  <a:t>Saturday-Sunday       so required prob.</a:t>
                </a:r>
                <a14:m>
                  <m:oMath xmlns:m="http://schemas.openxmlformats.org/officeDocument/2006/math">
                    <m:r>
                      <a:rPr lang="en-US" sz="2200" i="1">
                        <a:latin typeface="Cambria Math"/>
                      </a:rPr>
                      <m:t>=</m:t>
                    </m:r>
                    <m:f>
                      <m:fPr>
                        <m:ctrlPr>
                          <a:rPr lang="en-US" sz="2200" i="1">
                            <a:latin typeface="Cambria Math" panose="02040503050406030204" pitchFamily="18" charset="0"/>
                          </a:rPr>
                        </m:ctrlPr>
                      </m:fPr>
                      <m:num>
                        <m:r>
                          <a:rPr lang="en-US" sz="2200" i="1">
                            <a:latin typeface="Cambria Math"/>
                          </a:rPr>
                          <m:t>2</m:t>
                        </m:r>
                      </m:num>
                      <m:den>
                        <m:r>
                          <a:rPr lang="en-US" sz="2200" i="1">
                            <a:latin typeface="Cambria Math"/>
                          </a:rPr>
                          <m:t>7</m:t>
                        </m:r>
                      </m:den>
                    </m:f>
                  </m:oMath>
                </a14:m>
                <a:endParaRPr lang="en-US" sz="2200" dirty="0"/>
              </a:p>
              <a:p>
                <a:pPr marL="0" indent="0">
                  <a:buNone/>
                </a:pPr>
                <a:endParaRPr lang="en-US" sz="2200" dirty="0"/>
              </a:p>
              <a:p>
                <a:pPr marL="0" indent="0" algn="ctr">
                  <a:buNone/>
                </a:pPr>
                <a:endParaRPr lang="en-US" sz="2200" b="1" dirty="0"/>
              </a:p>
              <a:p>
                <a:pPr marL="0" indent="0" algn="ctr">
                  <a:buNone/>
                </a:pPr>
                <a:endParaRPr lang="en-US" sz="2200" b="1"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057400" y="1143000"/>
                <a:ext cx="8229600" cy="4800600"/>
              </a:xfrm>
              <a:blipFill>
                <a:blip r:embed="rId2"/>
                <a:stretch>
                  <a:fillRect l="-963" t="-889" r="-1259"/>
                </a:stretch>
              </a:blipFill>
            </p:spPr>
            <p:txBody>
              <a:bodyPr/>
              <a:lstStyle/>
              <a:p>
                <a:r>
                  <a:rPr lang="hi-IN">
                    <a:noFill/>
                  </a:rPr>
                  <a:t> </a:t>
                </a:r>
              </a:p>
            </p:txBody>
          </p:sp>
        </mc:Fallback>
      </mc:AlternateContent>
      <p:sp>
        <p:nvSpPr>
          <p:cNvPr id="4" name="Date Placeholder 3"/>
          <p:cNvSpPr>
            <a:spLocks noGrp="1"/>
          </p:cNvSpPr>
          <p:nvPr>
            <p:ph type="dt" sz="half" idx="10"/>
          </p:nvPr>
        </p:nvSpPr>
        <p:spPr/>
        <p:txBody>
          <a:bodyPr/>
          <a:lstStyle/>
          <a:p>
            <a:fld id="{DDDA1CEE-BF70-4612-8532-03EE7B15CA6C}" type="datetime1">
              <a:rPr lang="en-US" smtClean="0"/>
              <a:t>1/6/2023</a:t>
            </a:fld>
            <a:endParaRPr lang="en-US"/>
          </a:p>
        </p:txBody>
      </p:sp>
      <p:sp>
        <p:nvSpPr>
          <p:cNvPr id="5" name="Footer Placeholder 4"/>
          <p:cNvSpPr>
            <a:spLocks noGrp="1"/>
          </p:cNvSpPr>
          <p:nvPr>
            <p:ph type="ftr" sz="quarter" idx="11"/>
          </p:nvPr>
        </p:nvSpPr>
        <p:spPr>
          <a:xfrm>
            <a:off x="4038600" y="6356351"/>
            <a:ext cx="5029200" cy="365125"/>
          </a:xfrm>
        </p:spPr>
        <p:txBody>
          <a:bodyPr/>
          <a:lstStyle/>
          <a:p>
            <a:r>
              <a:rPr lang="en-US"/>
              <a:t>Faculty Name    Dr. Kunti Mishra         Unit Number 5</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139</a:t>
            </a:fld>
            <a:endParaRPr lang="en-US"/>
          </a:p>
        </p:txBody>
      </p:sp>
      <p:sp>
        <p:nvSpPr>
          <p:cNvPr id="7" name="Title 1"/>
          <p:cNvSpPr txBox="1">
            <a:spLocks/>
          </p:cNvSpPr>
          <p:nvPr/>
        </p:nvSpPr>
        <p:spPr>
          <a:xfrm>
            <a:off x="2895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endParaRPr lang="en-US" sz="3200" b="1" dirty="0"/>
          </a:p>
          <a:p>
            <a:pPr algn="ctr">
              <a:spcBef>
                <a:spcPct val="0"/>
              </a:spcBef>
              <a:defRPr/>
            </a:pPr>
            <a:endParaRPr lang="en-US" sz="3200" b="1" dirty="0">
              <a:cs typeface="Calibri" panose="020F0502020204030204" pitchFamily="34" charset="0"/>
            </a:endParaRPr>
          </a:p>
          <a:p>
            <a:pPr algn="ctr">
              <a:spcBef>
                <a:spcPct val="0"/>
              </a:spcBef>
              <a:defRPr/>
            </a:pPr>
            <a:r>
              <a:rPr lang="en-US" sz="2400" b="1" dirty="0">
                <a:cs typeface="Calibri" panose="020F0502020204030204" pitchFamily="34" charset="0"/>
              </a:rPr>
              <a:t>Probability</a:t>
            </a:r>
            <a:r>
              <a:rPr lang="en-US" sz="2400" b="1" dirty="0">
                <a:solidFill>
                  <a:prstClr val="black"/>
                </a:solidFill>
              </a:rPr>
              <a:t> (CO5)</a:t>
            </a:r>
            <a:endParaRPr lang="en-US" sz="2400" b="1" dirty="0">
              <a:cs typeface="Calibri" panose="020F0502020204030204" pitchFamily="34" charset="0"/>
            </a:endParaRPr>
          </a:p>
          <a:p>
            <a:pPr algn="ctr">
              <a:spcBef>
                <a:spcPct val="0"/>
              </a:spcBef>
              <a:defRPr/>
            </a:pPr>
            <a:r>
              <a:rPr lang="en-US" sz="2400" b="1" dirty="0"/>
              <a:t> </a:t>
            </a:r>
          </a:p>
          <a:p>
            <a:pPr lvl="0" algn="ctr">
              <a:spcBef>
                <a:spcPct val="0"/>
              </a:spcBef>
              <a:defRPr/>
            </a:pPr>
            <a:r>
              <a:rPr lang="en-US" sz="3200" b="1" dirty="0"/>
              <a:t> </a:t>
            </a:r>
          </a:p>
        </p:txBody>
      </p:sp>
      <p:pic>
        <p:nvPicPr>
          <p:cNvPr id="8" name="Picture 2" descr="E:\NIET\Project\xLogo11.png.pagespeed.ic.pydHLuCQEZ.png"/>
          <p:cNvPicPr>
            <a:picLocks noChangeAspect="1" noChangeArrowheads="1"/>
          </p:cNvPicPr>
          <p:nvPr/>
        </p:nvPicPr>
        <p:blipFill>
          <a:blip r:embed="rId3"/>
          <a:srcRect/>
          <a:stretch>
            <a:fillRect/>
          </a:stretch>
        </p:blipFill>
        <p:spPr bwMode="auto">
          <a:xfrm>
            <a:off x="1524000" y="1"/>
            <a:ext cx="1447800" cy="817163"/>
          </a:xfrm>
          <a:prstGeom prst="rect">
            <a:avLst/>
          </a:prstGeom>
          <a:noFill/>
        </p:spPr>
      </p:pic>
    </p:spTree>
    <p:extLst>
      <p:ext uri="{BB962C8B-B14F-4D97-AF65-F5344CB8AC3E}">
        <p14:creationId xmlns:p14="http://schemas.microsoft.com/office/powerpoint/2010/main" val="852140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fade">
                                      <p:cBhvr>
                                        <p:cTn id="52" dur="500"/>
                                        <p:tgtEl>
                                          <p:spTgt spid="3">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3">
                                            <p:txEl>
                                              <p:pRg st="10" end="10"/>
                                            </p:txEl>
                                          </p:spTgt>
                                        </p:tgtEl>
                                        <p:attrNameLst>
                                          <p:attrName>style.visibility</p:attrName>
                                        </p:attrNameLst>
                                      </p:cBhvr>
                                      <p:to>
                                        <p:strVal val="visible"/>
                                      </p:to>
                                    </p:set>
                                    <p:animEffect transition="in" filter="fade">
                                      <p:cBhvr>
                                        <p:cTn id="57"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899920" y="1143001"/>
            <a:ext cx="8387080" cy="4525963"/>
          </a:xfrm>
        </p:spPr>
        <p:txBody>
          <a:bodyPr>
            <a:normAutofit fontScale="92500" lnSpcReduction="10000"/>
          </a:bodyPr>
          <a:lstStyle/>
          <a:p>
            <a:pPr marL="0" indent="0" algn="just">
              <a:lnSpc>
                <a:spcPct val="130000"/>
              </a:lnSpc>
              <a:buNone/>
            </a:pPr>
            <a:r>
              <a:rPr lang="en-US" sz="2200" b="1" dirty="0">
                <a:cs typeface="Calibri" panose="020F0502020204030204" pitchFamily="34" charset="0"/>
              </a:rPr>
              <a:t>PEO-1: </a:t>
            </a:r>
            <a:r>
              <a:rPr lang="en-US" sz="2200" dirty="0">
                <a:solidFill>
                  <a:srgbClr val="000000"/>
                </a:solidFill>
                <a:cs typeface="Calibri" panose="020F0502020204030204" pitchFamily="34" charset="0"/>
              </a:rPr>
              <a:t>To have an excellent scientific and engineering breadth so as to comprehend, analyze, design and provide sustainable solutions for real-life problems using state-of-the-art technologies.</a:t>
            </a:r>
          </a:p>
          <a:p>
            <a:pPr marL="0" indent="0" algn="just">
              <a:lnSpc>
                <a:spcPct val="130000"/>
              </a:lnSpc>
              <a:buNone/>
            </a:pPr>
            <a:r>
              <a:rPr lang="en-US" sz="2200" b="1" dirty="0">
                <a:solidFill>
                  <a:srgbClr val="000000"/>
                </a:solidFill>
                <a:cs typeface="Calibri" panose="020F0502020204030204" pitchFamily="34" charset="0"/>
              </a:rPr>
              <a:t>PEO-2: </a:t>
            </a:r>
            <a:r>
              <a:rPr lang="en-US" sz="2200" dirty="0">
                <a:solidFill>
                  <a:srgbClr val="000000"/>
                </a:solidFill>
                <a:cs typeface="Calibri" panose="020F0502020204030204" pitchFamily="34" charset="0"/>
              </a:rPr>
              <a:t>To have a successful career in industries, to pursue higher studies or to support entrepreneurial endeavors and to face the global challenges.</a:t>
            </a:r>
          </a:p>
          <a:p>
            <a:pPr marL="0" indent="0" algn="just">
              <a:lnSpc>
                <a:spcPct val="130000"/>
              </a:lnSpc>
              <a:buNone/>
            </a:pPr>
            <a:r>
              <a:rPr lang="en-US" sz="2200" b="1" dirty="0">
                <a:solidFill>
                  <a:srgbClr val="000000"/>
                </a:solidFill>
                <a:cs typeface="Calibri" panose="020F0502020204030204" pitchFamily="34" charset="0"/>
              </a:rPr>
              <a:t>PEO-3: </a:t>
            </a:r>
            <a:r>
              <a:rPr lang="en-US" sz="2200" dirty="0">
                <a:solidFill>
                  <a:srgbClr val="000000"/>
                </a:solidFill>
                <a:cs typeface="Calibri" panose="020F0502020204030204" pitchFamily="34" charset="0"/>
              </a:rPr>
              <a:t>To have an effective communication skills, professional attitude, ethical values and a desire to learn specific knowledge in emerging trends, technologies for research, innovation and product    development and contribution to society.</a:t>
            </a:r>
            <a:endParaRPr lang="en-US" sz="2200" b="1" dirty="0">
              <a:solidFill>
                <a:srgbClr val="000000"/>
              </a:solidFill>
              <a:cs typeface="Calibri" panose="020F0502020204030204" pitchFamily="34" charset="0"/>
            </a:endParaRPr>
          </a:p>
          <a:p>
            <a:pPr marL="0" indent="0" algn="just">
              <a:lnSpc>
                <a:spcPct val="130000"/>
              </a:lnSpc>
              <a:buNone/>
            </a:pPr>
            <a:r>
              <a:rPr lang="en-US" sz="2200" b="1" dirty="0">
                <a:solidFill>
                  <a:srgbClr val="000000"/>
                </a:solidFill>
                <a:cs typeface="Calibri" panose="020F0502020204030204" pitchFamily="34" charset="0"/>
              </a:rPr>
              <a:t>PEO-4: </a:t>
            </a:r>
            <a:r>
              <a:rPr lang="en-US" sz="2200" dirty="0">
                <a:solidFill>
                  <a:srgbClr val="000000"/>
                </a:solidFill>
                <a:cs typeface="Calibri" panose="020F0502020204030204" pitchFamily="34" charset="0"/>
              </a:rPr>
              <a:t>To have life-long learning for up-skilling and re-skilling for successful professional career as engineer, scientist, entrepreneur and bureaucrat for betterment of society.</a:t>
            </a:r>
          </a:p>
          <a:p>
            <a:pPr marL="0" indent="0">
              <a:lnSpc>
                <a:spcPct val="130000"/>
              </a:lnSpc>
              <a:buNone/>
            </a:pPr>
            <a:endParaRPr lang="en-US" sz="2200" b="1" dirty="0">
              <a:cs typeface="Calibri" panose="020F0502020204030204" pitchFamily="34" charset="0"/>
            </a:endParaRPr>
          </a:p>
        </p:txBody>
      </p:sp>
      <p:sp>
        <p:nvSpPr>
          <p:cNvPr id="4" name="Date Placeholder 3"/>
          <p:cNvSpPr>
            <a:spLocks noGrp="1"/>
          </p:cNvSpPr>
          <p:nvPr>
            <p:ph type="dt" sz="half" idx="10"/>
          </p:nvPr>
        </p:nvSpPr>
        <p:spPr/>
        <p:txBody>
          <a:bodyPr/>
          <a:lstStyle/>
          <a:p>
            <a:fld id="{5F9C08EE-E91C-4D11-942F-8856A303EFDB}" type="datetime1">
              <a:rPr lang="en-US" smtClean="0">
                <a:solidFill>
                  <a:prstClr val="black">
                    <a:tint val="75000"/>
                  </a:prstClr>
                </a:solidFill>
                <a:latin typeface="Calibri"/>
              </a:rPr>
              <a:t>1/6/2023</a:t>
            </a:fld>
            <a:endParaRPr lang="en-US">
              <a:solidFill>
                <a:prstClr val="black">
                  <a:tint val="75000"/>
                </a:prstClr>
              </a:solidFill>
              <a:latin typeface="Calibri"/>
            </a:endParaRPr>
          </a:p>
        </p:txBody>
      </p:sp>
      <p:sp>
        <p:nvSpPr>
          <p:cNvPr id="5" name="Footer Placeholder 4"/>
          <p:cNvSpPr>
            <a:spLocks noGrp="1"/>
          </p:cNvSpPr>
          <p:nvPr>
            <p:ph type="ftr" sz="quarter" idx="11"/>
          </p:nvPr>
        </p:nvSpPr>
        <p:spPr>
          <a:xfrm>
            <a:off x="4038600" y="6356351"/>
            <a:ext cx="5029200" cy="365125"/>
          </a:xfrm>
        </p:spPr>
        <p:txBody>
          <a:bodyPr/>
          <a:lstStyle/>
          <a:p>
            <a:r>
              <a:rPr lang="en-US">
                <a:solidFill>
                  <a:prstClr val="black">
                    <a:tint val="75000"/>
                  </a:prstClr>
                </a:solidFill>
                <a:latin typeface="Calibri"/>
              </a:rPr>
              <a:t>Faculty Name    Dr. Kunti Mishra         Unit Number 5</a:t>
            </a:r>
            <a:endParaRPr lang="en-US" dirty="0">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B6F15528-21DE-4FAA-801E-634DDDAF4B2B}" type="slidenum">
              <a:rPr lang="en-US">
                <a:solidFill>
                  <a:prstClr val="black">
                    <a:tint val="75000"/>
                  </a:prstClr>
                </a:solidFill>
                <a:latin typeface="Calibri"/>
              </a:rPr>
              <a:pPr/>
              <a:t>14</a:t>
            </a:fld>
            <a:endParaRPr lang="en-US">
              <a:solidFill>
                <a:prstClr val="black">
                  <a:tint val="75000"/>
                </a:prstClr>
              </a:solidFill>
              <a:latin typeface="Calibri"/>
            </a:endParaRPr>
          </a:p>
        </p:txBody>
      </p:sp>
      <p:sp>
        <p:nvSpPr>
          <p:cNvPr id="7" name="Title 1"/>
          <p:cNvSpPr txBox="1">
            <a:spLocks/>
          </p:cNvSpPr>
          <p:nvPr/>
        </p:nvSpPr>
        <p:spPr>
          <a:xfrm>
            <a:off x="1442720" y="-50799"/>
            <a:ext cx="107188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400" b="1" dirty="0">
                <a:solidFill>
                  <a:prstClr val="black"/>
                </a:solidFill>
              </a:rPr>
              <a:t>Program Educational Objectives(PEOs)</a:t>
            </a:r>
          </a:p>
        </p:txBody>
      </p:sp>
      <p:pic>
        <p:nvPicPr>
          <p:cNvPr id="9" name="Picture 8">
            <a:extLst>
              <a:ext uri="{FF2B5EF4-FFF2-40B4-BE49-F238E27FC236}">
                <a16:creationId xmlns:a16="http://schemas.microsoft.com/office/drawing/2014/main" id="{48D03EF3-93BA-4B03-9EC3-42AEF2AC17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320" y="24537"/>
            <a:ext cx="1295400" cy="549276"/>
          </a:xfrm>
          <a:prstGeom prst="rect">
            <a:avLst/>
          </a:prstGeom>
        </p:spPr>
      </p:pic>
    </p:spTree>
    <p:extLst>
      <p:ext uri="{BB962C8B-B14F-4D97-AF65-F5344CB8AC3E}">
        <p14:creationId xmlns:p14="http://schemas.microsoft.com/office/powerpoint/2010/main" val="723645260"/>
      </p:ext>
    </p:extLst>
  </p:cSld>
  <p:clrMapOvr>
    <a:masterClrMapping/>
  </p:clrMapOvr>
  <p:transition spd="slow">
    <p:push dir="u"/>
  </p:transition>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1DA7939A-7BF7-48E0-A02E-F2A5802726F6}" type="datetime1">
              <a:rPr lang="en-US" smtClean="0"/>
              <a:t>1/6/2023</a:t>
            </a:fld>
            <a:endParaRPr lang="en-US"/>
          </a:p>
        </p:txBody>
      </p:sp>
      <p:sp>
        <p:nvSpPr>
          <p:cNvPr id="5" name="Footer Placeholder 4"/>
          <p:cNvSpPr>
            <a:spLocks noGrp="1"/>
          </p:cNvSpPr>
          <p:nvPr>
            <p:ph type="ftr" sz="quarter" idx="11"/>
          </p:nvPr>
        </p:nvSpPr>
        <p:spPr>
          <a:xfrm>
            <a:off x="4038600" y="6356351"/>
            <a:ext cx="5029200" cy="365125"/>
          </a:xfrm>
        </p:spPr>
        <p:txBody>
          <a:bodyPr/>
          <a:lstStyle/>
          <a:p>
            <a:r>
              <a:rPr lang="en-US"/>
              <a:t>Faculty Name    Dr. Kunti Mishra         Unit Number 5</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140</a:t>
            </a:fld>
            <a:endParaRPr lang="en-US"/>
          </a:p>
        </p:txBody>
      </p:sp>
      <p:sp>
        <p:nvSpPr>
          <p:cNvPr id="7" name="Title 1"/>
          <p:cNvSpPr txBox="1">
            <a:spLocks/>
          </p:cNvSpPr>
          <p:nvPr/>
        </p:nvSpPr>
        <p:spPr>
          <a:xfrm>
            <a:off x="2895600" y="140759"/>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endParaRPr lang="en-US" sz="3200" b="1" dirty="0"/>
          </a:p>
          <a:p>
            <a:pPr algn="ctr">
              <a:spcBef>
                <a:spcPct val="0"/>
              </a:spcBef>
              <a:defRPr/>
            </a:pPr>
            <a:r>
              <a:rPr lang="en-US" sz="2400" b="1" dirty="0"/>
              <a:t>Addition Law of </a:t>
            </a:r>
            <a:r>
              <a:rPr lang="en-US" sz="2400" b="1" dirty="0">
                <a:cs typeface="Calibri" panose="020F0502020204030204" pitchFamily="34" charset="0"/>
              </a:rPr>
              <a:t>Probability</a:t>
            </a:r>
            <a:r>
              <a:rPr lang="en-US" sz="2400" b="1" dirty="0">
                <a:solidFill>
                  <a:prstClr val="black"/>
                </a:solidFill>
              </a:rPr>
              <a:t> (CO5)</a:t>
            </a:r>
            <a:endParaRPr lang="en-US" sz="2400" b="1" dirty="0">
              <a:cs typeface="Calibri" panose="020F0502020204030204" pitchFamily="34" charset="0"/>
            </a:endParaRPr>
          </a:p>
          <a:p>
            <a:pPr algn="ctr">
              <a:spcBef>
                <a:spcPct val="0"/>
              </a:spcBef>
              <a:defRPr/>
            </a:pPr>
            <a:endParaRPr lang="en-US" sz="3200" b="1" dirty="0"/>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1524000" y="1"/>
            <a:ext cx="1447800" cy="817163"/>
          </a:xfrm>
          <a:prstGeom prst="rect">
            <a:avLst/>
          </a:prstGeom>
          <a:noFill/>
        </p:spPr>
      </p:pic>
      <mc:AlternateContent xmlns:mc="http://schemas.openxmlformats.org/markup-compatibility/2006" xmlns:a14="http://schemas.microsoft.com/office/drawing/2010/main">
        <mc:Choice Requires="a14">
          <p:sp>
            <p:nvSpPr>
              <p:cNvPr id="2" name="Content Placeholder 1"/>
              <p:cNvSpPr>
                <a:spLocks noGrp="1"/>
              </p:cNvSpPr>
              <p:nvPr>
                <p:ph idx="1"/>
              </p:nvPr>
            </p:nvSpPr>
            <p:spPr>
              <a:xfrm>
                <a:off x="1981200" y="990600"/>
                <a:ext cx="8229600" cy="4876800"/>
              </a:xfrm>
            </p:spPr>
            <p:txBody>
              <a:bodyPr>
                <a:noAutofit/>
              </a:bodyPr>
              <a:lstStyle/>
              <a:p>
                <a:pPr marL="0" indent="0">
                  <a:buNone/>
                </a:pPr>
                <a:r>
                  <a:rPr lang="en-US" sz="2200" b="1" dirty="0"/>
                  <a:t>Statement: </a:t>
                </a:r>
                <a:r>
                  <a:rPr lang="en-US" sz="2200" dirty="0"/>
                  <a:t>If </a:t>
                </a:r>
                <a:r>
                  <a:rPr lang="en-US" sz="2200" i="1" dirty="0"/>
                  <a:t>A </a:t>
                </a:r>
                <a:r>
                  <a:rPr lang="en-US" sz="2200" dirty="0"/>
                  <a:t>and </a:t>
                </a:r>
                <a14:m>
                  <m:oMath xmlns:m="http://schemas.openxmlformats.org/officeDocument/2006/math">
                    <m:r>
                      <a:rPr lang="en-US" sz="2200" i="1">
                        <a:latin typeface="Cambria Math"/>
                      </a:rPr>
                      <m:t>𝐵</m:t>
                    </m:r>
                  </m:oMath>
                </a14:m>
                <a:r>
                  <a:rPr lang="en-US" sz="2200" dirty="0">
                    <a:latin typeface="Cambria Math"/>
                  </a:rPr>
                  <a:t> are any two events, which are not mutually exclusive then probability of the event that either  </a:t>
                </a:r>
                <a14:m>
                  <m:oMath xmlns:m="http://schemas.openxmlformats.org/officeDocument/2006/math">
                    <m:r>
                      <a:rPr lang="en-US" sz="2200" i="1">
                        <a:latin typeface="Cambria Math"/>
                      </a:rPr>
                      <m:t>𝐴</m:t>
                    </m:r>
                  </m:oMath>
                </a14:m>
                <a:r>
                  <a:rPr lang="en-US" sz="2200" dirty="0">
                    <a:latin typeface="Cambria Math"/>
                  </a:rPr>
                  <a:t> or </a:t>
                </a:r>
                <a14:m>
                  <m:oMath xmlns:m="http://schemas.openxmlformats.org/officeDocument/2006/math">
                    <m:r>
                      <a:rPr lang="en-US" sz="2200" i="1">
                        <a:latin typeface="Cambria Math"/>
                      </a:rPr>
                      <m:t>𝐵</m:t>
                    </m:r>
                  </m:oMath>
                </a14:m>
                <a:r>
                  <a:rPr lang="en-US" sz="2200" dirty="0">
                    <a:latin typeface="Cambria Math"/>
                  </a:rPr>
                  <a:t> occur is given as-</a:t>
                </a:r>
              </a:p>
              <a:p>
                <a:pPr marL="0" indent="0">
                  <a:buNone/>
                </a:pPr>
                <a14:m>
                  <m:oMathPara xmlns:m="http://schemas.openxmlformats.org/officeDocument/2006/math">
                    <m:oMathParaPr>
                      <m:jc m:val="centerGroup"/>
                    </m:oMathParaPr>
                    <m:oMath xmlns:m="http://schemas.openxmlformats.org/officeDocument/2006/math">
                      <m:r>
                        <a:rPr lang="en-US" sz="2200" i="1">
                          <a:latin typeface="Cambria Math"/>
                        </a:rPr>
                        <m:t>𝑃</m:t>
                      </m:r>
                      <m:d>
                        <m:dPr>
                          <m:ctrlPr>
                            <a:rPr lang="en-US" sz="2200" i="1">
                              <a:latin typeface="Cambria Math" panose="02040503050406030204" pitchFamily="18" charset="0"/>
                            </a:rPr>
                          </m:ctrlPr>
                        </m:dPr>
                        <m:e>
                          <m:r>
                            <a:rPr lang="en-US" sz="2200" i="1">
                              <a:latin typeface="Cambria Math"/>
                            </a:rPr>
                            <m:t>𝐴</m:t>
                          </m:r>
                          <m:r>
                            <a:rPr lang="en-US" sz="2200" i="1">
                              <a:latin typeface="Cambria Math"/>
                              <a:ea typeface="Cambria Math"/>
                            </a:rPr>
                            <m:t>∪</m:t>
                          </m:r>
                          <m:r>
                            <a:rPr lang="en-US" sz="2200" i="1">
                              <a:latin typeface="Cambria Math"/>
                              <a:ea typeface="Cambria Math"/>
                            </a:rPr>
                            <m:t>𝐵</m:t>
                          </m:r>
                        </m:e>
                      </m:d>
                      <m:r>
                        <a:rPr lang="en-US" sz="2200" i="1">
                          <a:latin typeface="Cambria Math"/>
                          <a:ea typeface="Cambria Math"/>
                        </a:rPr>
                        <m:t>=</m:t>
                      </m:r>
                      <m:r>
                        <a:rPr lang="en-US" sz="2200" i="1">
                          <a:latin typeface="Cambria Math"/>
                          <a:ea typeface="Cambria Math"/>
                        </a:rPr>
                        <m:t>𝑃</m:t>
                      </m:r>
                      <m:d>
                        <m:dPr>
                          <m:ctrlPr>
                            <a:rPr lang="en-US" sz="2200" i="1">
                              <a:latin typeface="Cambria Math" panose="02040503050406030204" pitchFamily="18" charset="0"/>
                              <a:ea typeface="Cambria Math"/>
                            </a:rPr>
                          </m:ctrlPr>
                        </m:dPr>
                        <m:e>
                          <m:r>
                            <a:rPr lang="en-US" sz="2200" i="1">
                              <a:latin typeface="Cambria Math"/>
                              <a:ea typeface="Cambria Math"/>
                            </a:rPr>
                            <m:t>𝐴</m:t>
                          </m:r>
                        </m:e>
                      </m:d>
                      <m:r>
                        <a:rPr lang="en-US" sz="2200" i="1">
                          <a:latin typeface="Cambria Math"/>
                          <a:ea typeface="Cambria Math"/>
                        </a:rPr>
                        <m:t>+</m:t>
                      </m:r>
                      <m:r>
                        <a:rPr lang="en-US" sz="2200" i="1">
                          <a:latin typeface="Cambria Math"/>
                          <a:ea typeface="Cambria Math"/>
                        </a:rPr>
                        <m:t>𝑃</m:t>
                      </m:r>
                      <m:d>
                        <m:dPr>
                          <m:ctrlPr>
                            <a:rPr lang="en-US" sz="2200" i="1">
                              <a:latin typeface="Cambria Math" panose="02040503050406030204" pitchFamily="18" charset="0"/>
                              <a:ea typeface="Cambria Math"/>
                            </a:rPr>
                          </m:ctrlPr>
                        </m:dPr>
                        <m:e>
                          <m:r>
                            <a:rPr lang="en-US" sz="2200" i="1">
                              <a:latin typeface="Cambria Math"/>
                              <a:ea typeface="Cambria Math"/>
                            </a:rPr>
                            <m:t>𝐵</m:t>
                          </m:r>
                        </m:e>
                      </m:d>
                      <m:r>
                        <a:rPr lang="en-US" sz="2200" i="1">
                          <a:latin typeface="Cambria Math"/>
                          <a:ea typeface="Cambria Math"/>
                        </a:rPr>
                        <m:t>−</m:t>
                      </m:r>
                      <m:r>
                        <a:rPr lang="en-US" sz="2200" i="1">
                          <a:latin typeface="Cambria Math"/>
                          <a:ea typeface="Cambria Math"/>
                        </a:rPr>
                        <m:t>𝑃</m:t>
                      </m:r>
                      <m:d>
                        <m:dPr>
                          <m:ctrlPr>
                            <a:rPr lang="en-US" sz="2200" i="1">
                              <a:latin typeface="Cambria Math" panose="02040503050406030204" pitchFamily="18" charset="0"/>
                              <a:ea typeface="Cambria Math"/>
                            </a:rPr>
                          </m:ctrlPr>
                        </m:dPr>
                        <m:e>
                          <m:r>
                            <a:rPr lang="en-US" sz="2200" i="1">
                              <a:latin typeface="Cambria Math"/>
                              <a:ea typeface="Cambria Math"/>
                            </a:rPr>
                            <m:t>𝐴</m:t>
                          </m:r>
                          <m:r>
                            <a:rPr lang="en-US" sz="2200" i="1">
                              <a:latin typeface="Cambria Math"/>
                              <a:ea typeface="Cambria Math"/>
                            </a:rPr>
                            <m:t>∩</m:t>
                          </m:r>
                          <m:r>
                            <a:rPr lang="en-US" sz="2200" i="1">
                              <a:latin typeface="Cambria Math"/>
                              <a:ea typeface="Cambria Math"/>
                            </a:rPr>
                            <m:t>𝐵</m:t>
                          </m:r>
                        </m:e>
                      </m:d>
                    </m:oMath>
                  </m:oMathPara>
                </a14:m>
                <a:endParaRPr lang="en-US" sz="2200" i="1" dirty="0">
                  <a:latin typeface="Cambria Math"/>
                  <a:ea typeface="Cambria Math"/>
                </a:endParaRPr>
              </a:p>
              <a:p>
                <a:pPr marL="0" indent="0">
                  <a:buNone/>
                </a:pPr>
                <a14:m>
                  <m:oMathPara xmlns:m="http://schemas.openxmlformats.org/officeDocument/2006/math">
                    <m:oMathParaPr>
                      <m:jc m:val="centerGroup"/>
                    </m:oMathParaPr>
                    <m:oMath xmlns:m="http://schemas.openxmlformats.org/officeDocument/2006/math">
                      <m:r>
                        <a:rPr lang="en-US" sz="2200" i="1">
                          <a:latin typeface="Cambria Math"/>
                          <a:ea typeface="Cambria Math"/>
                        </a:rPr>
                        <m:t>𝑃</m:t>
                      </m:r>
                      <m:d>
                        <m:dPr>
                          <m:ctrlPr>
                            <a:rPr lang="en-US" sz="2200" i="1">
                              <a:latin typeface="Cambria Math" panose="02040503050406030204" pitchFamily="18" charset="0"/>
                              <a:ea typeface="Cambria Math"/>
                            </a:rPr>
                          </m:ctrlPr>
                        </m:dPr>
                        <m:e>
                          <m:r>
                            <a:rPr lang="en-US" sz="2200" i="1">
                              <a:latin typeface="Cambria Math"/>
                              <a:ea typeface="Cambria Math"/>
                            </a:rPr>
                            <m:t>𝐴</m:t>
                          </m:r>
                          <m:r>
                            <a:rPr lang="en-US" sz="2200" i="1">
                              <a:latin typeface="Cambria Math"/>
                              <a:ea typeface="Cambria Math"/>
                            </a:rPr>
                            <m:t> </m:t>
                          </m:r>
                          <m:r>
                            <m:rPr>
                              <m:sty m:val="p"/>
                            </m:rPr>
                            <a:rPr lang="en-US" sz="2200">
                              <a:latin typeface="Cambria Math"/>
                              <a:ea typeface="Cambria Math"/>
                            </a:rPr>
                            <m:t>or</m:t>
                          </m:r>
                          <m:r>
                            <a:rPr lang="en-US" sz="2200" i="1">
                              <a:latin typeface="Cambria Math"/>
                              <a:ea typeface="Cambria Math"/>
                            </a:rPr>
                            <m:t> </m:t>
                          </m:r>
                          <m:r>
                            <a:rPr lang="en-US" sz="2200" i="1">
                              <a:latin typeface="Cambria Math"/>
                              <a:ea typeface="Cambria Math"/>
                            </a:rPr>
                            <m:t>𝐵</m:t>
                          </m:r>
                        </m:e>
                      </m:d>
                      <m:r>
                        <a:rPr lang="en-US" sz="2200" i="1">
                          <a:latin typeface="Cambria Math"/>
                          <a:ea typeface="Cambria Math"/>
                        </a:rPr>
                        <m:t>=</m:t>
                      </m:r>
                      <m:r>
                        <a:rPr lang="en-US" sz="2200" i="1">
                          <a:latin typeface="Cambria Math"/>
                          <a:ea typeface="Cambria Math"/>
                        </a:rPr>
                        <m:t>𝑃</m:t>
                      </m:r>
                      <m:d>
                        <m:dPr>
                          <m:ctrlPr>
                            <a:rPr lang="en-US" sz="2200" i="1">
                              <a:latin typeface="Cambria Math" panose="02040503050406030204" pitchFamily="18" charset="0"/>
                              <a:ea typeface="Cambria Math"/>
                            </a:rPr>
                          </m:ctrlPr>
                        </m:dPr>
                        <m:e>
                          <m:r>
                            <a:rPr lang="en-US" sz="2200" i="1">
                              <a:latin typeface="Cambria Math"/>
                              <a:ea typeface="Cambria Math"/>
                            </a:rPr>
                            <m:t>𝐴</m:t>
                          </m:r>
                        </m:e>
                      </m:d>
                      <m:r>
                        <a:rPr lang="en-US" sz="2200" i="1">
                          <a:latin typeface="Cambria Math"/>
                          <a:ea typeface="Cambria Math"/>
                        </a:rPr>
                        <m:t>+</m:t>
                      </m:r>
                      <m:r>
                        <a:rPr lang="en-US" sz="2200" i="1">
                          <a:latin typeface="Cambria Math"/>
                          <a:ea typeface="Cambria Math"/>
                        </a:rPr>
                        <m:t>𝑃</m:t>
                      </m:r>
                      <m:d>
                        <m:dPr>
                          <m:ctrlPr>
                            <a:rPr lang="en-US" sz="2200" i="1">
                              <a:latin typeface="Cambria Math" panose="02040503050406030204" pitchFamily="18" charset="0"/>
                              <a:ea typeface="Cambria Math"/>
                            </a:rPr>
                          </m:ctrlPr>
                        </m:dPr>
                        <m:e>
                          <m:r>
                            <a:rPr lang="en-US" sz="2200" i="1">
                              <a:latin typeface="Cambria Math"/>
                              <a:ea typeface="Cambria Math"/>
                            </a:rPr>
                            <m:t>𝐵</m:t>
                          </m:r>
                        </m:e>
                      </m:d>
                      <m:r>
                        <a:rPr lang="en-US" sz="2200" i="1">
                          <a:latin typeface="Cambria Math"/>
                          <a:ea typeface="Cambria Math"/>
                        </a:rPr>
                        <m:t>−</m:t>
                      </m:r>
                      <m:r>
                        <a:rPr lang="en-US" sz="2200" i="1">
                          <a:latin typeface="Cambria Math"/>
                          <a:ea typeface="Cambria Math"/>
                        </a:rPr>
                        <m:t>𝑃</m:t>
                      </m:r>
                      <m:d>
                        <m:dPr>
                          <m:ctrlPr>
                            <a:rPr lang="en-US" sz="2200" i="1">
                              <a:latin typeface="Cambria Math" panose="02040503050406030204" pitchFamily="18" charset="0"/>
                              <a:ea typeface="Cambria Math"/>
                            </a:rPr>
                          </m:ctrlPr>
                        </m:dPr>
                        <m:e>
                          <m:r>
                            <a:rPr lang="en-US" sz="2200" i="1">
                              <a:latin typeface="Cambria Math"/>
                              <a:ea typeface="Cambria Math"/>
                            </a:rPr>
                            <m:t>𝐴</m:t>
                          </m:r>
                          <m:r>
                            <a:rPr lang="en-US" sz="2200" i="1">
                              <a:latin typeface="Cambria Math"/>
                              <a:ea typeface="Cambria Math"/>
                            </a:rPr>
                            <m:t> </m:t>
                          </m:r>
                          <m:r>
                            <m:rPr>
                              <m:sty m:val="p"/>
                            </m:rPr>
                            <a:rPr lang="en-US" sz="2200">
                              <a:latin typeface="Cambria Math"/>
                              <a:ea typeface="Cambria Math"/>
                            </a:rPr>
                            <m:t>and</m:t>
                          </m:r>
                          <m:r>
                            <a:rPr lang="en-US" sz="2200" i="1">
                              <a:latin typeface="Cambria Math"/>
                              <a:ea typeface="Cambria Math"/>
                            </a:rPr>
                            <m:t> </m:t>
                          </m:r>
                          <m:r>
                            <a:rPr lang="en-US" sz="2200" i="1">
                              <a:latin typeface="Cambria Math"/>
                              <a:ea typeface="Cambria Math"/>
                            </a:rPr>
                            <m:t>𝐵</m:t>
                          </m:r>
                        </m:e>
                      </m:d>
                      <m:r>
                        <a:rPr lang="en-US" sz="2200" i="1">
                          <a:latin typeface="Cambria Math"/>
                          <a:ea typeface="Cambria Math"/>
                        </a:rPr>
                        <m:t>.</m:t>
                      </m:r>
                    </m:oMath>
                  </m:oMathPara>
                </a14:m>
                <a:endParaRPr lang="en-US" sz="2200" i="1" dirty="0"/>
              </a:p>
              <a:p>
                <a:pPr marL="0" indent="0">
                  <a:buNone/>
                </a:pPr>
                <a:r>
                  <a:rPr lang="en-US" sz="2200" b="1" dirty="0"/>
                  <a:t>Note :</a:t>
                </a:r>
              </a:p>
              <a:p>
                <a:r>
                  <a:rPr lang="en-US" sz="2200" dirty="0"/>
                  <a:t>If </a:t>
                </a:r>
                <a14:m>
                  <m:oMath xmlns:m="http://schemas.openxmlformats.org/officeDocument/2006/math">
                    <m:r>
                      <a:rPr lang="en-US" sz="2200" i="1">
                        <a:latin typeface="Cambria Math"/>
                      </a:rPr>
                      <m:t>𝐴</m:t>
                    </m:r>
                  </m:oMath>
                </a14:m>
                <a:r>
                  <a:rPr lang="en-US" sz="2200" dirty="0"/>
                  <a:t> and </a:t>
                </a:r>
                <a14:m>
                  <m:oMath xmlns:m="http://schemas.openxmlformats.org/officeDocument/2006/math">
                    <m:r>
                      <a:rPr lang="en-US" sz="2200" i="1">
                        <a:latin typeface="Cambria Math"/>
                      </a:rPr>
                      <m:t>𝐵</m:t>
                    </m:r>
                  </m:oMath>
                </a14:m>
                <a:r>
                  <a:rPr lang="en-US" sz="2200" dirty="0"/>
                  <a:t> are mutually exclusive then </a:t>
                </a:r>
                <a14:m>
                  <m:oMath xmlns:m="http://schemas.openxmlformats.org/officeDocument/2006/math">
                    <m:r>
                      <a:rPr lang="en-US" sz="2200" i="1">
                        <a:latin typeface="Cambria Math"/>
                      </a:rPr>
                      <m:t>𝐴</m:t>
                    </m:r>
                    <m:r>
                      <a:rPr lang="en-US" sz="2200" i="1">
                        <a:latin typeface="Cambria Math"/>
                        <a:ea typeface="Cambria Math"/>
                      </a:rPr>
                      <m:t>∩</m:t>
                    </m:r>
                    <m:r>
                      <a:rPr lang="en-US" sz="2200" i="1">
                        <a:latin typeface="Cambria Math"/>
                        <a:ea typeface="Cambria Math"/>
                      </a:rPr>
                      <m:t>𝐵</m:t>
                    </m:r>
                    <m:r>
                      <a:rPr lang="en-US" sz="2200" i="1">
                        <a:latin typeface="Cambria Math"/>
                        <a:ea typeface="Cambria Math"/>
                      </a:rPr>
                      <m:t>=</m:t>
                    </m:r>
                    <m:r>
                      <a:rPr lang="en-US" sz="2200" i="1">
                        <a:latin typeface="Cambria Math"/>
                        <a:ea typeface="Cambria Math"/>
                      </a:rPr>
                      <m:t>𝜙</m:t>
                    </m:r>
                  </m:oMath>
                </a14:m>
                <a:endParaRPr lang="en-US" sz="2200" dirty="0"/>
              </a:p>
              <a:p>
                <a:pPr marL="0" indent="0">
                  <a:buNone/>
                </a:pPr>
                <a:r>
                  <a:rPr lang="en-US" sz="2200" dirty="0">
                    <a:latin typeface="Cambria Math"/>
                    <a:ea typeface="Cambria Math"/>
                  </a:rPr>
                  <a:t>⇒ </a:t>
                </a:r>
                <a14:m>
                  <m:oMath xmlns:m="http://schemas.openxmlformats.org/officeDocument/2006/math">
                    <m:r>
                      <a:rPr lang="en-US" sz="2200" i="1">
                        <a:latin typeface="Cambria Math"/>
                        <a:ea typeface="Cambria Math"/>
                      </a:rPr>
                      <m:t>𝑃</m:t>
                    </m:r>
                    <m:d>
                      <m:dPr>
                        <m:ctrlPr>
                          <a:rPr lang="en-US" sz="2200" i="1">
                            <a:latin typeface="Cambria Math" panose="02040503050406030204" pitchFamily="18" charset="0"/>
                            <a:ea typeface="Cambria Math"/>
                          </a:rPr>
                        </m:ctrlPr>
                      </m:dPr>
                      <m:e>
                        <m:r>
                          <a:rPr lang="en-US" sz="2200" i="1">
                            <a:latin typeface="Cambria Math"/>
                            <a:ea typeface="Cambria Math"/>
                          </a:rPr>
                          <m:t>𝐴</m:t>
                        </m:r>
                        <m:r>
                          <a:rPr lang="en-US" sz="2200" i="1">
                            <a:latin typeface="Cambria Math"/>
                            <a:ea typeface="Cambria Math"/>
                          </a:rPr>
                          <m:t>∩</m:t>
                        </m:r>
                        <m:r>
                          <a:rPr lang="en-US" sz="2200" i="1">
                            <a:latin typeface="Cambria Math"/>
                            <a:ea typeface="Cambria Math"/>
                          </a:rPr>
                          <m:t>𝐵</m:t>
                        </m:r>
                      </m:e>
                    </m:d>
                    <m:r>
                      <a:rPr lang="en-US" sz="2200" i="1">
                        <a:latin typeface="Cambria Math"/>
                        <a:ea typeface="Cambria Math"/>
                      </a:rPr>
                      <m:t>=</m:t>
                    </m:r>
                    <m:r>
                      <a:rPr lang="en-US" sz="2200" i="1">
                        <a:latin typeface="Cambria Math"/>
                        <a:ea typeface="Cambria Math"/>
                      </a:rPr>
                      <m:t>𝑃</m:t>
                    </m:r>
                    <m:d>
                      <m:dPr>
                        <m:ctrlPr>
                          <a:rPr lang="en-US" sz="2200" i="1">
                            <a:latin typeface="Cambria Math" panose="02040503050406030204" pitchFamily="18" charset="0"/>
                            <a:ea typeface="Cambria Math"/>
                          </a:rPr>
                        </m:ctrlPr>
                      </m:dPr>
                      <m:e>
                        <m:r>
                          <a:rPr lang="en-US" sz="2200" i="1">
                            <a:latin typeface="Cambria Math"/>
                            <a:ea typeface="Cambria Math"/>
                          </a:rPr>
                          <m:t>𝜙</m:t>
                        </m:r>
                      </m:e>
                    </m:d>
                    <m:r>
                      <a:rPr lang="en-US" sz="2200">
                        <a:latin typeface="Cambria Math"/>
                        <a:ea typeface="Cambria Math"/>
                      </a:rPr>
                      <m:t>=0</m:t>
                    </m:r>
                  </m:oMath>
                </a14:m>
                <a:r>
                  <a:rPr lang="en-US" sz="2200" dirty="0"/>
                  <a:t> then </a:t>
                </a:r>
              </a:p>
              <a:p>
                <a:pPr marL="0" indent="0">
                  <a:buNone/>
                </a:pPr>
                <a:r>
                  <a:rPr lang="en-US" sz="2200" dirty="0">
                    <a:latin typeface="Cambria Math"/>
                    <a:ea typeface="Cambria Math"/>
                  </a:rPr>
                  <a:t>⇒ </a:t>
                </a:r>
                <a14:m>
                  <m:oMath xmlns:m="http://schemas.openxmlformats.org/officeDocument/2006/math">
                    <m:r>
                      <a:rPr lang="en-US" sz="2200" i="1">
                        <a:latin typeface="Cambria Math"/>
                      </a:rPr>
                      <m:t>𝑃</m:t>
                    </m:r>
                    <m:d>
                      <m:dPr>
                        <m:ctrlPr>
                          <a:rPr lang="en-US" sz="2200" i="1">
                            <a:latin typeface="Cambria Math" panose="02040503050406030204" pitchFamily="18" charset="0"/>
                          </a:rPr>
                        </m:ctrlPr>
                      </m:dPr>
                      <m:e>
                        <m:r>
                          <a:rPr lang="en-US" sz="2200" i="1">
                            <a:latin typeface="Cambria Math"/>
                          </a:rPr>
                          <m:t>𝐴</m:t>
                        </m:r>
                        <m:r>
                          <a:rPr lang="en-US" sz="2200" i="1">
                            <a:latin typeface="Cambria Math"/>
                            <a:ea typeface="Cambria Math"/>
                          </a:rPr>
                          <m:t>∪</m:t>
                        </m:r>
                        <m:r>
                          <a:rPr lang="en-US" sz="2200" i="1">
                            <a:latin typeface="Cambria Math"/>
                            <a:ea typeface="Cambria Math"/>
                          </a:rPr>
                          <m:t>𝐵</m:t>
                        </m:r>
                      </m:e>
                    </m:d>
                    <m:r>
                      <a:rPr lang="en-US" sz="2200" i="1">
                        <a:latin typeface="Cambria Math"/>
                        <a:ea typeface="Cambria Math"/>
                      </a:rPr>
                      <m:t>=</m:t>
                    </m:r>
                    <m:r>
                      <a:rPr lang="en-US" sz="2200" i="1">
                        <a:latin typeface="Cambria Math"/>
                        <a:ea typeface="Cambria Math"/>
                      </a:rPr>
                      <m:t>𝑃</m:t>
                    </m:r>
                    <m:d>
                      <m:dPr>
                        <m:ctrlPr>
                          <a:rPr lang="en-US" sz="2200" i="1">
                            <a:latin typeface="Cambria Math" panose="02040503050406030204" pitchFamily="18" charset="0"/>
                            <a:ea typeface="Cambria Math"/>
                          </a:rPr>
                        </m:ctrlPr>
                      </m:dPr>
                      <m:e>
                        <m:r>
                          <a:rPr lang="en-US" sz="2200" i="1">
                            <a:latin typeface="Cambria Math"/>
                            <a:ea typeface="Cambria Math"/>
                          </a:rPr>
                          <m:t>𝐴</m:t>
                        </m:r>
                      </m:e>
                    </m:d>
                    <m:r>
                      <a:rPr lang="en-US" sz="2200" i="1">
                        <a:latin typeface="Cambria Math"/>
                        <a:ea typeface="Cambria Math"/>
                      </a:rPr>
                      <m:t>+</m:t>
                    </m:r>
                    <m:r>
                      <a:rPr lang="en-US" sz="2200" i="1">
                        <a:latin typeface="Cambria Math"/>
                        <a:ea typeface="Cambria Math"/>
                      </a:rPr>
                      <m:t>𝑃</m:t>
                    </m:r>
                    <m:d>
                      <m:dPr>
                        <m:ctrlPr>
                          <a:rPr lang="en-US" sz="2200" i="1">
                            <a:latin typeface="Cambria Math" panose="02040503050406030204" pitchFamily="18" charset="0"/>
                            <a:ea typeface="Cambria Math"/>
                          </a:rPr>
                        </m:ctrlPr>
                      </m:dPr>
                      <m:e>
                        <m:r>
                          <a:rPr lang="en-US" sz="2200" i="1">
                            <a:latin typeface="Cambria Math"/>
                            <a:ea typeface="Cambria Math"/>
                          </a:rPr>
                          <m:t>𝐵</m:t>
                        </m:r>
                      </m:e>
                    </m:d>
                  </m:oMath>
                </a14:m>
                <a:endParaRPr lang="en-US" sz="2200" dirty="0"/>
              </a:p>
              <a:p>
                <a:r>
                  <a:rPr lang="en-US" sz="2200" dirty="0"/>
                  <a:t>If </a:t>
                </a:r>
                <a14:m>
                  <m:oMath xmlns:m="http://schemas.openxmlformats.org/officeDocument/2006/math">
                    <m:r>
                      <a:rPr lang="en-US" sz="2200" i="1">
                        <a:latin typeface="Cambria Math"/>
                      </a:rPr>
                      <m:t>𝐴</m:t>
                    </m:r>
                    <m:r>
                      <a:rPr lang="en-US" sz="2200">
                        <a:latin typeface="Cambria Math"/>
                      </a:rPr>
                      <m:t>,</m:t>
                    </m:r>
                    <m:r>
                      <a:rPr lang="en-US" sz="2200" i="1">
                        <a:latin typeface="Cambria Math"/>
                      </a:rPr>
                      <m:t>𝐵</m:t>
                    </m:r>
                  </m:oMath>
                </a14:m>
                <a:r>
                  <a:rPr lang="en-US" sz="2200" dirty="0"/>
                  <a:t>  &amp; </a:t>
                </a:r>
                <a14:m>
                  <m:oMath xmlns:m="http://schemas.openxmlformats.org/officeDocument/2006/math">
                    <m:r>
                      <a:rPr lang="en-US" sz="2200" i="1">
                        <a:latin typeface="Cambria Math"/>
                      </a:rPr>
                      <m:t>𝐶</m:t>
                    </m:r>
                  </m:oMath>
                </a14:m>
                <a:r>
                  <a:rPr lang="en-US" sz="2200" dirty="0"/>
                  <a:t> are any three events , then </a:t>
                </a:r>
              </a:p>
              <a:p>
                <a:pPr marL="0" indent="0" algn="just">
                  <a:buNone/>
                </a:pPr>
                <a14:m>
                  <m:oMath xmlns:m="http://schemas.openxmlformats.org/officeDocument/2006/math">
                    <m:r>
                      <a:rPr lang="en-US" sz="2200" i="1">
                        <a:latin typeface="Cambria Math"/>
                      </a:rPr>
                      <m:t>      </m:t>
                    </m:r>
                    <m:r>
                      <a:rPr lang="en-US" sz="2200" i="1">
                        <a:latin typeface="Cambria Math"/>
                      </a:rPr>
                      <m:t>𝑃</m:t>
                    </m:r>
                    <m:d>
                      <m:dPr>
                        <m:ctrlPr>
                          <a:rPr lang="en-US" sz="2200" i="1">
                            <a:latin typeface="Cambria Math" panose="02040503050406030204" pitchFamily="18" charset="0"/>
                          </a:rPr>
                        </m:ctrlPr>
                      </m:dPr>
                      <m:e>
                        <m:r>
                          <a:rPr lang="en-US" sz="2200" i="1">
                            <a:latin typeface="Cambria Math"/>
                          </a:rPr>
                          <m:t>𝐴</m:t>
                        </m:r>
                        <m:r>
                          <a:rPr lang="en-US" sz="2200" i="1">
                            <a:latin typeface="Cambria Math"/>
                            <a:ea typeface="Cambria Math"/>
                          </a:rPr>
                          <m:t>∪</m:t>
                        </m:r>
                        <m:r>
                          <a:rPr lang="en-US" sz="2200" i="1">
                            <a:latin typeface="Cambria Math"/>
                            <a:ea typeface="Cambria Math"/>
                          </a:rPr>
                          <m:t>𝐵</m:t>
                        </m:r>
                        <m:r>
                          <a:rPr lang="en-US" sz="2200" i="1">
                            <a:latin typeface="Cambria Math"/>
                            <a:ea typeface="Cambria Math"/>
                          </a:rPr>
                          <m:t>∪</m:t>
                        </m:r>
                        <m:r>
                          <a:rPr lang="en-US" sz="2200" i="1">
                            <a:latin typeface="Cambria Math"/>
                            <a:ea typeface="Cambria Math"/>
                          </a:rPr>
                          <m:t>𝐶</m:t>
                        </m:r>
                      </m:e>
                    </m:d>
                    <m:r>
                      <a:rPr lang="en-US" sz="2200" i="1">
                        <a:latin typeface="Cambria Math"/>
                        <a:ea typeface="Cambria Math"/>
                      </a:rPr>
                      <m:t>=</m:t>
                    </m:r>
                  </m:oMath>
                </a14:m>
                <a:r>
                  <a:rPr lang="en-US" sz="2200" dirty="0">
                    <a:ea typeface="Cambria Math"/>
                  </a:rPr>
                  <a:t> </a:t>
                </a:r>
                <a14:m>
                  <m:oMath xmlns:m="http://schemas.openxmlformats.org/officeDocument/2006/math">
                    <m:r>
                      <a:rPr lang="en-US" sz="2200" i="1">
                        <a:latin typeface="Cambria Math"/>
                        <a:ea typeface="Cambria Math"/>
                      </a:rPr>
                      <m:t>𝑃</m:t>
                    </m:r>
                    <m:d>
                      <m:dPr>
                        <m:ctrlPr>
                          <a:rPr lang="en-US" sz="2200" i="1">
                            <a:latin typeface="Cambria Math" panose="02040503050406030204" pitchFamily="18" charset="0"/>
                            <a:ea typeface="Cambria Math"/>
                          </a:rPr>
                        </m:ctrlPr>
                      </m:dPr>
                      <m:e>
                        <m:r>
                          <a:rPr lang="en-US" sz="2200" i="1">
                            <a:latin typeface="Cambria Math"/>
                            <a:ea typeface="Cambria Math"/>
                          </a:rPr>
                          <m:t>𝐴</m:t>
                        </m:r>
                      </m:e>
                    </m:d>
                    <m:r>
                      <a:rPr lang="en-US" sz="2200" i="1">
                        <a:latin typeface="Cambria Math"/>
                        <a:ea typeface="Cambria Math"/>
                      </a:rPr>
                      <m:t>+</m:t>
                    </m:r>
                    <m:r>
                      <a:rPr lang="en-US" sz="2200" i="1">
                        <a:latin typeface="Cambria Math"/>
                        <a:ea typeface="Cambria Math"/>
                      </a:rPr>
                      <m:t>𝑃</m:t>
                    </m:r>
                    <m:d>
                      <m:dPr>
                        <m:ctrlPr>
                          <a:rPr lang="en-US" sz="2200" i="1">
                            <a:latin typeface="Cambria Math" panose="02040503050406030204" pitchFamily="18" charset="0"/>
                            <a:ea typeface="Cambria Math"/>
                          </a:rPr>
                        </m:ctrlPr>
                      </m:dPr>
                      <m:e>
                        <m:r>
                          <a:rPr lang="en-US" sz="2200" i="1">
                            <a:latin typeface="Cambria Math"/>
                            <a:ea typeface="Cambria Math"/>
                          </a:rPr>
                          <m:t>𝐵</m:t>
                        </m:r>
                      </m:e>
                    </m:d>
                    <m:r>
                      <a:rPr lang="en-US" sz="2200" i="1">
                        <a:latin typeface="Cambria Math"/>
                        <a:ea typeface="Cambria Math"/>
                      </a:rPr>
                      <m:t>+</m:t>
                    </m:r>
                    <m:r>
                      <a:rPr lang="en-US" sz="2200" i="1">
                        <a:latin typeface="Cambria Math"/>
                        <a:ea typeface="Cambria Math"/>
                      </a:rPr>
                      <m:t>𝑃</m:t>
                    </m:r>
                    <m:d>
                      <m:dPr>
                        <m:ctrlPr>
                          <a:rPr lang="en-US" sz="2200" i="1">
                            <a:latin typeface="Cambria Math" panose="02040503050406030204" pitchFamily="18" charset="0"/>
                            <a:ea typeface="Cambria Math"/>
                          </a:rPr>
                        </m:ctrlPr>
                      </m:dPr>
                      <m:e>
                        <m:r>
                          <a:rPr lang="en-US" sz="2200" i="1">
                            <a:latin typeface="Cambria Math"/>
                            <a:ea typeface="Cambria Math"/>
                          </a:rPr>
                          <m:t>𝐶</m:t>
                        </m:r>
                      </m:e>
                    </m:d>
                    <m:r>
                      <a:rPr lang="en-US" sz="2200" i="1">
                        <a:latin typeface="Cambria Math"/>
                        <a:ea typeface="Cambria Math"/>
                      </a:rPr>
                      <m:t>−</m:t>
                    </m:r>
                    <m:r>
                      <a:rPr lang="en-US" sz="2200" i="1">
                        <a:latin typeface="Cambria Math"/>
                        <a:ea typeface="Cambria Math"/>
                      </a:rPr>
                      <m:t>𝑃</m:t>
                    </m:r>
                    <m:d>
                      <m:dPr>
                        <m:ctrlPr>
                          <a:rPr lang="en-US" sz="2200" i="1">
                            <a:latin typeface="Cambria Math" panose="02040503050406030204" pitchFamily="18" charset="0"/>
                            <a:ea typeface="Cambria Math"/>
                          </a:rPr>
                        </m:ctrlPr>
                      </m:dPr>
                      <m:e>
                        <m:r>
                          <a:rPr lang="en-US" sz="2200" i="1">
                            <a:latin typeface="Cambria Math"/>
                            <a:ea typeface="Cambria Math"/>
                          </a:rPr>
                          <m:t>𝐴</m:t>
                        </m:r>
                        <m:r>
                          <a:rPr lang="en-US" sz="2200" i="1">
                            <a:latin typeface="Cambria Math"/>
                            <a:ea typeface="Cambria Math"/>
                          </a:rPr>
                          <m:t>∩</m:t>
                        </m:r>
                        <m:r>
                          <a:rPr lang="en-US" sz="2200" i="1">
                            <a:latin typeface="Cambria Math"/>
                            <a:ea typeface="Cambria Math"/>
                          </a:rPr>
                          <m:t>𝐵</m:t>
                        </m:r>
                      </m:e>
                    </m:d>
                    <m:r>
                      <a:rPr lang="en-US" sz="2200" i="1">
                        <a:latin typeface="Cambria Math"/>
                        <a:ea typeface="Cambria Math"/>
                      </a:rPr>
                      <m:t>−</m:t>
                    </m:r>
                  </m:oMath>
                </a14:m>
                <a:r>
                  <a:rPr lang="en-US" sz="2200" dirty="0">
                    <a:ea typeface="Cambria Math"/>
                  </a:rPr>
                  <a:t> </a:t>
                </a:r>
                <a14:m>
                  <m:oMath xmlns:m="http://schemas.openxmlformats.org/officeDocument/2006/math">
                    <m:r>
                      <a:rPr lang="en-US" sz="2200" i="1">
                        <a:latin typeface="Cambria Math"/>
                        <a:ea typeface="Cambria Math"/>
                      </a:rPr>
                      <m:t>𝑃</m:t>
                    </m:r>
                    <m:d>
                      <m:dPr>
                        <m:ctrlPr>
                          <a:rPr lang="en-US" sz="2200" i="1">
                            <a:latin typeface="Cambria Math" panose="02040503050406030204" pitchFamily="18" charset="0"/>
                            <a:ea typeface="Cambria Math"/>
                          </a:rPr>
                        </m:ctrlPr>
                      </m:dPr>
                      <m:e>
                        <m:r>
                          <a:rPr lang="en-US" sz="2200" i="1">
                            <a:latin typeface="Cambria Math"/>
                            <a:ea typeface="Cambria Math"/>
                          </a:rPr>
                          <m:t>𝐵</m:t>
                        </m:r>
                        <m:r>
                          <a:rPr lang="en-US" sz="2200" i="1">
                            <a:latin typeface="Cambria Math"/>
                            <a:ea typeface="Cambria Math"/>
                          </a:rPr>
                          <m:t>∩</m:t>
                        </m:r>
                        <m:r>
                          <a:rPr lang="en-US" sz="2200" i="1">
                            <a:latin typeface="Cambria Math"/>
                            <a:ea typeface="Cambria Math"/>
                          </a:rPr>
                          <m:t>𝐶</m:t>
                        </m:r>
                      </m:e>
                    </m:d>
                  </m:oMath>
                </a14:m>
                <a:endParaRPr lang="en-US" sz="2200" i="1" dirty="0">
                  <a:latin typeface="Cambria Math"/>
                  <a:ea typeface="Cambria Math"/>
                </a:endParaRPr>
              </a:p>
              <a:p>
                <a:pPr marL="0" indent="0" algn="just">
                  <a:buNone/>
                </a:pPr>
                <a:r>
                  <a:rPr lang="en-US" sz="2200" dirty="0">
                    <a:ea typeface="Cambria Math"/>
                  </a:rPr>
                  <a:t>		   </a:t>
                </a:r>
                <a14:m>
                  <m:oMath xmlns:m="http://schemas.openxmlformats.org/officeDocument/2006/math">
                    <m:r>
                      <a:rPr lang="en-US" sz="2200" i="1">
                        <a:latin typeface="Cambria Math"/>
                        <a:ea typeface="Cambria Math"/>
                      </a:rPr>
                      <m:t>−</m:t>
                    </m:r>
                    <m:r>
                      <a:rPr lang="en-US" sz="2200" i="1">
                        <a:latin typeface="Cambria Math"/>
                        <a:ea typeface="Cambria Math"/>
                      </a:rPr>
                      <m:t>𝑃</m:t>
                    </m:r>
                    <m:d>
                      <m:dPr>
                        <m:ctrlPr>
                          <a:rPr lang="en-US" sz="2200" i="1">
                            <a:latin typeface="Cambria Math" panose="02040503050406030204" pitchFamily="18" charset="0"/>
                            <a:ea typeface="Cambria Math"/>
                          </a:rPr>
                        </m:ctrlPr>
                      </m:dPr>
                      <m:e>
                        <m:r>
                          <a:rPr lang="en-US" sz="2200" i="1">
                            <a:latin typeface="Cambria Math"/>
                            <a:ea typeface="Cambria Math"/>
                          </a:rPr>
                          <m:t>𝐶</m:t>
                        </m:r>
                        <m:r>
                          <a:rPr lang="en-US" sz="2200" i="1">
                            <a:latin typeface="Cambria Math"/>
                            <a:ea typeface="Cambria Math"/>
                          </a:rPr>
                          <m:t>∩</m:t>
                        </m:r>
                        <m:r>
                          <a:rPr lang="en-US" sz="2200" i="1">
                            <a:latin typeface="Cambria Math"/>
                            <a:ea typeface="Cambria Math"/>
                          </a:rPr>
                          <m:t>𝐴</m:t>
                        </m:r>
                      </m:e>
                    </m:d>
                    <m:r>
                      <a:rPr lang="en-US" sz="2200" i="1">
                        <a:latin typeface="Cambria Math"/>
                        <a:ea typeface="Cambria Math"/>
                      </a:rPr>
                      <m:t>+</m:t>
                    </m:r>
                    <m:r>
                      <a:rPr lang="en-US" sz="2200" i="1">
                        <a:latin typeface="Cambria Math"/>
                        <a:ea typeface="Cambria Math"/>
                      </a:rPr>
                      <m:t>𝑃</m:t>
                    </m:r>
                    <m:d>
                      <m:dPr>
                        <m:ctrlPr>
                          <a:rPr lang="en-US" sz="2200" i="1">
                            <a:latin typeface="Cambria Math" panose="02040503050406030204" pitchFamily="18" charset="0"/>
                            <a:ea typeface="Cambria Math"/>
                          </a:rPr>
                        </m:ctrlPr>
                      </m:dPr>
                      <m:e>
                        <m:r>
                          <a:rPr lang="en-US" sz="2200" i="1">
                            <a:latin typeface="Cambria Math"/>
                            <a:ea typeface="Cambria Math"/>
                          </a:rPr>
                          <m:t>𝐴</m:t>
                        </m:r>
                        <m:r>
                          <a:rPr lang="en-US" sz="2200" i="1">
                            <a:latin typeface="Cambria Math"/>
                            <a:ea typeface="Cambria Math"/>
                          </a:rPr>
                          <m:t>∩</m:t>
                        </m:r>
                        <m:r>
                          <a:rPr lang="en-US" sz="2200" i="1">
                            <a:latin typeface="Cambria Math"/>
                            <a:ea typeface="Cambria Math"/>
                          </a:rPr>
                          <m:t>𝐵</m:t>
                        </m:r>
                        <m:r>
                          <a:rPr lang="en-US" sz="2200" i="1">
                            <a:latin typeface="Cambria Math"/>
                            <a:ea typeface="Cambria Math"/>
                          </a:rPr>
                          <m:t>∩</m:t>
                        </m:r>
                        <m:r>
                          <a:rPr lang="en-US" sz="2200" i="1">
                            <a:latin typeface="Cambria Math"/>
                            <a:ea typeface="Cambria Math"/>
                          </a:rPr>
                          <m:t>𝐶</m:t>
                        </m:r>
                      </m:e>
                    </m:d>
                  </m:oMath>
                </a14:m>
                <a:endParaRPr lang="en-US" sz="2200" i="1" dirty="0">
                  <a:latin typeface="Cambria Math"/>
                  <a:ea typeface="Cambria Math"/>
                </a:endParaRPr>
              </a:p>
              <a:p>
                <a:endParaRPr lang="en-US" sz="2200" dirty="0"/>
              </a:p>
              <a:p>
                <a:pPr marL="0" indent="0">
                  <a:buNone/>
                </a:pPr>
                <a:endParaRPr lang="en-US" sz="2200" dirty="0"/>
              </a:p>
              <a:p>
                <a:endParaRPr lang="en-US" sz="2200" dirty="0"/>
              </a:p>
              <a:p>
                <a:pPr marL="0" indent="0">
                  <a:buNone/>
                </a:pPr>
                <a:endParaRPr lang="en-US" sz="2200" dirty="0"/>
              </a:p>
              <a:p>
                <a:pPr marL="0" indent="0">
                  <a:buNone/>
                </a:pPr>
                <a:endParaRPr lang="en-US" sz="2200" dirty="0"/>
              </a:p>
              <a:p>
                <a:endParaRPr lang="en-US" sz="2200" dirty="0"/>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xfrm>
                <a:off x="1981200" y="990600"/>
                <a:ext cx="8229600" cy="4876800"/>
              </a:xfrm>
              <a:blipFill>
                <a:blip r:embed="rId3"/>
                <a:stretch>
                  <a:fillRect l="-963" t="-1125"/>
                </a:stretch>
              </a:blipFill>
            </p:spPr>
            <p:txBody>
              <a:bodyPr/>
              <a:lstStyle/>
              <a:p>
                <a:r>
                  <a:rPr lang="hi-IN">
                    <a:noFill/>
                  </a:rPr>
                  <a:t> </a:t>
                </a:r>
              </a:p>
            </p:txBody>
          </p:sp>
        </mc:Fallback>
      </mc:AlternateContent>
    </p:spTree>
    <p:extLst>
      <p:ext uri="{BB962C8B-B14F-4D97-AF65-F5344CB8AC3E}">
        <p14:creationId xmlns:p14="http://schemas.microsoft.com/office/powerpoint/2010/main" val="3052034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500"/>
                                        <p:tgtEl>
                                          <p:spTgt spid="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Effect transition="in" filter="fade">
                                      <p:cBhvr>
                                        <p:cTn id="27" dur="500"/>
                                        <p:tgtEl>
                                          <p:spTgt spid="2">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
                                            <p:txEl>
                                              <p:pRg st="5" end="5"/>
                                            </p:txEl>
                                          </p:spTgt>
                                        </p:tgtEl>
                                        <p:attrNameLst>
                                          <p:attrName>style.visibility</p:attrName>
                                        </p:attrNameLst>
                                      </p:cBhvr>
                                      <p:to>
                                        <p:strVal val="visible"/>
                                      </p:to>
                                    </p:set>
                                    <p:animEffect transition="in" filter="fade">
                                      <p:cBhvr>
                                        <p:cTn id="32" dur="500"/>
                                        <p:tgtEl>
                                          <p:spTgt spid="2">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
                                            <p:txEl>
                                              <p:pRg st="6" end="6"/>
                                            </p:txEl>
                                          </p:spTgt>
                                        </p:tgtEl>
                                        <p:attrNameLst>
                                          <p:attrName>style.visibility</p:attrName>
                                        </p:attrNameLst>
                                      </p:cBhvr>
                                      <p:to>
                                        <p:strVal val="visible"/>
                                      </p:to>
                                    </p:set>
                                    <p:animEffect transition="in" filter="fade">
                                      <p:cBhvr>
                                        <p:cTn id="37" dur="500"/>
                                        <p:tgtEl>
                                          <p:spTgt spid="2">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
                                            <p:txEl>
                                              <p:pRg st="7" end="7"/>
                                            </p:txEl>
                                          </p:spTgt>
                                        </p:tgtEl>
                                        <p:attrNameLst>
                                          <p:attrName>style.visibility</p:attrName>
                                        </p:attrNameLst>
                                      </p:cBhvr>
                                      <p:to>
                                        <p:strVal val="visible"/>
                                      </p:to>
                                    </p:set>
                                    <p:animEffect transition="in" filter="fade">
                                      <p:cBhvr>
                                        <p:cTn id="42" dur="500"/>
                                        <p:tgtEl>
                                          <p:spTgt spid="2">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2">
                                            <p:txEl>
                                              <p:pRg st="8" end="8"/>
                                            </p:txEl>
                                          </p:spTgt>
                                        </p:tgtEl>
                                        <p:attrNameLst>
                                          <p:attrName>style.visibility</p:attrName>
                                        </p:attrNameLst>
                                      </p:cBhvr>
                                      <p:to>
                                        <p:strVal val="visible"/>
                                      </p:to>
                                    </p:set>
                                    <p:animEffect transition="in" filter="fade">
                                      <p:cBhvr>
                                        <p:cTn id="47" dur="500"/>
                                        <p:tgtEl>
                                          <p:spTgt spid="2">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2">
                                            <p:txEl>
                                              <p:pRg st="9" end="9"/>
                                            </p:txEl>
                                          </p:spTgt>
                                        </p:tgtEl>
                                        <p:attrNameLst>
                                          <p:attrName>style.visibility</p:attrName>
                                        </p:attrNameLst>
                                      </p:cBhvr>
                                      <p:to>
                                        <p:strVal val="visible"/>
                                      </p:to>
                                    </p:set>
                                    <p:animEffect transition="in" filter="fade">
                                      <p:cBhvr>
                                        <p:cTn id="52" dur="500"/>
                                        <p:tgtEl>
                                          <p:spTgt spid="2">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057400" y="1143001"/>
                <a:ext cx="8229600" cy="4525963"/>
              </a:xfrm>
            </p:spPr>
            <p:txBody>
              <a:bodyPr>
                <a:noAutofit/>
              </a:bodyPr>
              <a:lstStyle/>
              <a:p>
                <a:pPr marL="0" indent="0">
                  <a:buNone/>
                </a:pPr>
                <a:r>
                  <a:rPr lang="en-US" sz="2200" b="1" dirty="0"/>
                  <a:t>Statement: </a:t>
                </a:r>
                <a:r>
                  <a:rPr lang="en-US" sz="2200" dirty="0"/>
                  <a:t>If </a:t>
                </a:r>
                <a14:m>
                  <m:oMath xmlns:m="http://schemas.openxmlformats.org/officeDocument/2006/math">
                    <m:r>
                      <a:rPr lang="en-US" sz="2200" i="1">
                        <a:latin typeface="Cambria Math"/>
                      </a:rPr>
                      <m:t>𝐴</m:t>
                    </m:r>
                  </m:oMath>
                </a14:m>
                <a:r>
                  <a:rPr lang="en-US" sz="2200" dirty="0"/>
                  <a:t> and </a:t>
                </a:r>
                <a14:m>
                  <m:oMath xmlns:m="http://schemas.openxmlformats.org/officeDocument/2006/math">
                    <m:r>
                      <a:rPr lang="en-US" sz="2200" i="1">
                        <a:latin typeface="Cambria Math"/>
                      </a:rPr>
                      <m:t>𝐵</m:t>
                    </m:r>
                  </m:oMath>
                </a14:m>
                <a:r>
                  <a:rPr lang="en-US" sz="2200" dirty="0"/>
                  <a:t> are two independent events , respective probabilities of which are known then the probability that both will happen is the product of probabilities of their happening respectively.</a:t>
                </a:r>
              </a:p>
              <a:p>
                <a:pPr marL="0" indent="0">
                  <a:buNone/>
                </a:pPr>
                <a:r>
                  <a:rPr lang="en-US" sz="2200" dirty="0"/>
                  <a:t>i.e. </a:t>
                </a:r>
                <a14:m>
                  <m:oMath xmlns:m="http://schemas.openxmlformats.org/officeDocument/2006/math">
                    <m:r>
                      <a:rPr lang="en-US" sz="2200" i="1">
                        <a:latin typeface="Cambria Math"/>
                      </a:rPr>
                      <m:t>𝑃</m:t>
                    </m:r>
                    <m:d>
                      <m:dPr>
                        <m:ctrlPr>
                          <a:rPr lang="en-US" sz="2200" i="1">
                            <a:latin typeface="Cambria Math" panose="02040503050406030204" pitchFamily="18" charset="0"/>
                          </a:rPr>
                        </m:ctrlPr>
                      </m:dPr>
                      <m:e>
                        <m:r>
                          <a:rPr lang="en-US" sz="2200" i="1">
                            <a:latin typeface="Cambria Math"/>
                          </a:rPr>
                          <m:t>𝐴</m:t>
                        </m:r>
                        <m:r>
                          <a:rPr lang="en-US" sz="2200" i="1">
                            <a:latin typeface="Cambria Math"/>
                            <a:ea typeface="Cambria Math"/>
                          </a:rPr>
                          <m:t>∩</m:t>
                        </m:r>
                        <m:r>
                          <a:rPr lang="en-US" sz="2200" i="1">
                            <a:latin typeface="Cambria Math"/>
                            <a:ea typeface="Cambria Math"/>
                          </a:rPr>
                          <m:t>𝐵</m:t>
                        </m:r>
                      </m:e>
                    </m:d>
                    <m:r>
                      <a:rPr lang="en-US" sz="2200" i="1">
                        <a:latin typeface="Cambria Math"/>
                      </a:rPr>
                      <m:t>=</m:t>
                    </m:r>
                    <m:r>
                      <a:rPr lang="en-US" sz="2200" i="1">
                        <a:latin typeface="Cambria Math"/>
                      </a:rPr>
                      <m:t>𝑃</m:t>
                    </m:r>
                    <m:d>
                      <m:dPr>
                        <m:ctrlPr>
                          <a:rPr lang="en-US" sz="2200" i="1">
                            <a:latin typeface="Cambria Math" panose="02040503050406030204" pitchFamily="18" charset="0"/>
                          </a:rPr>
                        </m:ctrlPr>
                      </m:dPr>
                      <m:e>
                        <m:r>
                          <a:rPr lang="en-US" sz="2200" i="1">
                            <a:latin typeface="Cambria Math"/>
                          </a:rPr>
                          <m:t>𝐴</m:t>
                        </m:r>
                      </m:e>
                    </m:d>
                    <m:r>
                      <a:rPr lang="en-US" sz="2200" i="1">
                        <a:latin typeface="Cambria Math"/>
                      </a:rPr>
                      <m:t>𝑃</m:t>
                    </m:r>
                    <m:d>
                      <m:dPr>
                        <m:ctrlPr>
                          <a:rPr lang="en-US" sz="2200" i="1">
                            <a:latin typeface="Cambria Math" panose="02040503050406030204" pitchFamily="18" charset="0"/>
                          </a:rPr>
                        </m:ctrlPr>
                      </m:dPr>
                      <m:e>
                        <m:r>
                          <a:rPr lang="en-US" sz="2200" i="1">
                            <a:latin typeface="Cambria Math"/>
                          </a:rPr>
                          <m:t>𝐵</m:t>
                        </m:r>
                      </m:e>
                    </m:d>
                  </m:oMath>
                </a14:m>
                <a:endParaRPr lang="en-US" sz="2200" dirty="0"/>
              </a:p>
              <a:p>
                <a:pPr marL="0" indent="0">
                  <a:buNone/>
                </a:pPr>
                <a:r>
                  <a:rPr lang="en-US" sz="2200" b="1" dirty="0"/>
                  <a:t>Proof: </a:t>
                </a:r>
              </a:p>
              <a:p>
                <a:pPr marL="0" indent="0">
                  <a:buNone/>
                </a:pPr>
                <a:r>
                  <a:rPr lang="en-US" sz="2200" dirty="0"/>
                  <a:t>Suppose </a:t>
                </a:r>
                <a14:m>
                  <m:oMath xmlns:m="http://schemas.openxmlformats.org/officeDocument/2006/math">
                    <m:r>
                      <a:rPr lang="en-US" sz="2200" i="1">
                        <a:latin typeface="Cambria Math"/>
                      </a:rPr>
                      <m:t>𝐴</m:t>
                    </m:r>
                  </m:oMath>
                </a14:m>
                <a:r>
                  <a:rPr lang="en-US" sz="2200" dirty="0"/>
                  <a:t> and </a:t>
                </a:r>
                <a14:m>
                  <m:oMath xmlns:m="http://schemas.openxmlformats.org/officeDocument/2006/math">
                    <m:r>
                      <a:rPr lang="en-US" sz="2200" i="1">
                        <a:latin typeface="Cambria Math"/>
                      </a:rPr>
                      <m:t>𝐵</m:t>
                    </m:r>
                  </m:oMath>
                </a14:m>
                <a:r>
                  <a:rPr lang="en-US" sz="2200" dirty="0"/>
                  <a:t> are two independent events. </a:t>
                </a:r>
              </a:p>
              <a:p>
                <a:pPr marL="0" indent="0">
                  <a:buNone/>
                </a:pPr>
                <a:r>
                  <a:rPr lang="en-US" sz="2200" dirty="0"/>
                  <a:t>Let </a:t>
                </a:r>
                <a14:m>
                  <m:oMath xmlns:m="http://schemas.openxmlformats.org/officeDocument/2006/math">
                    <m:r>
                      <a:rPr lang="en-US" sz="2200" i="1">
                        <a:latin typeface="Cambria Math"/>
                      </a:rPr>
                      <m:t>𝐴</m:t>
                    </m:r>
                  </m:oMath>
                </a14:m>
                <a:r>
                  <a:rPr lang="en-US" sz="2200" dirty="0"/>
                  <a:t> happens in </a:t>
                </a:r>
                <a14:m>
                  <m:oMath xmlns:m="http://schemas.openxmlformats.org/officeDocument/2006/math">
                    <m:sSub>
                      <m:sSubPr>
                        <m:ctrlPr>
                          <a:rPr lang="en-US" sz="2200" i="1">
                            <a:latin typeface="Cambria Math" panose="02040503050406030204" pitchFamily="18" charset="0"/>
                          </a:rPr>
                        </m:ctrlPr>
                      </m:sSubPr>
                      <m:e>
                        <m:r>
                          <a:rPr lang="en-US" sz="2200" i="1">
                            <a:latin typeface="Cambria Math"/>
                          </a:rPr>
                          <m:t>𝑚</m:t>
                        </m:r>
                      </m:e>
                      <m:sub>
                        <m:r>
                          <a:rPr lang="en-US" sz="2200" i="1">
                            <a:latin typeface="Cambria Math"/>
                          </a:rPr>
                          <m:t>1</m:t>
                        </m:r>
                      </m:sub>
                    </m:sSub>
                  </m:oMath>
                </a14:m>
                <a:r>
                  <a:rPr lang="en-US" sz="2200" dirty="0"/>
                  <a:t> ways and fail in </a:t>
                </a:r>
                <a14:m>
                  <m:oMath xmlns:m="http://schemas.openxmlformats.org/officeDocument/2006/math">
                    <m:sSub>
                      <m:sSubPr>
                        <m:ctrlPr>
                          <a:rPr lang="en-US" sz="2200" i="1">
                            <a:latin typeface="Cambria Math" panose="02040503050406030204" pitchFamily="18" charset="0"/>
                          </a:rPr>
                        </m:ctrlPr>
                      </m:sSubPr>
                      <m:e>
                        <m:r>
                          <a:rPr lang="en-US" sz="2200" i="1">
                            <a:latin typeface="Cambria Math"/>
                          </a:rPr>
                          <m:t>𝑛</m:t>
                        </m:r>
                      </m:e>
                      <m:sub>
                        <m:r>
                          <a:rPr lang="en-US" sz="2200" i="1">
                            <a:latin typeface="Cambria Math"/>
                          </a:rPr>
                          <m:t>1</m:t>
                        </m:r>
                      </m:sub>
                    </m:sSub>
                  </m:oMath>
                </a14:m>
                <a:r>
                  <a:rPr lang="en-US" sz="2200" dirty="0"/>
                  <a:t> ways  then</a:t>
                </a:r>
              </a:p>
              <a:p>
                <a:pPr marL="0" indent="0">
                  <a:buNone/>
                </a:pPr>
                <a14:m>
                  <m:oMathPara xmlns:m="http://schemas.openxmlformats.org/officeDocument/2006/math">
                    <m:oMathParaPr>
                      <m:jc m:val="left"/>
                    </m:oMathParaPr>
                    <m:oMath xmlns:m="http://schemas.openxmlformats.org/officeDocument/2006/math">
                      <m:r>
                        <a:rPr lang="en-US" sz="2200" i="1">
                          <a:latin typeface="Cambria Math"/>
                        </a:rPr>
                        <m:t>𝑃</m:t>
                      </m:r>
                      <m:d>
                        <m:dPr>
                          <m:ctrlPr>
                            <a:rPr lang="en-US" sz="2200" i="1">
                              <a:latin typeface="Cambria Math" panose="02040503050406030204" pitchFamily="18" charset="0"/>
                            </a:rPr>
                          </m:ctrlPr>
                        </m:dPr>
                        <m:e>
                          <m:r>
                            <a:rPr lang="en-US" sz="2200" i="1">
                              <a:latin typeface="Cambria Math"/>
                            </a:rPr>
                            <m:t>𝐴</m:t>
                          </m:r>
                        </m:e>
                      </m:d>
                      <m:r>
                        <a:rPr lang="en-US" sz="2200" i="1">
                          <a:latin typeface="Cambria Math"/>
                        </a:rPr>
                        <m:t>=</m:t>
                      </m:r>
                      <m:f>
                        <m:fPr>
                          <m:ctrlPr>
                            <a:rPr lang="en-US" sz="2200" i="1">
                              <a:latin typeface="Cambria Math" panose="02040503050406030204" pitchFamily="18" charset="0"/>
                            </a:rPr>
                          </m:ctrlPr>
                        </m:fPr>
                        <m:num>
                          <m:sSub>
                            <m:sSubPr>
                              <m:ctrlPr>
                                <a:rPr lang="en-US" sz="2200" i="1">
                                  <a:latin typeface="Cambria Math" panose="02040503050406030204" pitchFamily="18" charset="0"/>
                                </a:rPr>
                              </m:ctrlPr>
                            </m:sSubPr>
                            <m:e>
                              <m:r>
                                <a:rPr lang="en-US" sz="2200" i="1">
                                  <a:latin typeface="Cambria Math"/>
                                </a:rPr>
                                <m:t>𝑚</m:t>
                              </m:r>
                            </m:e>
                            <m:sub>
                              <m:r>
                                <a:rPr lang="en-US" sz="2200" i="1">
                                  <a:latin typeface="Cambria Math"/>
                                </a:rPr>
                                <m:t>1</m:t>
                              </m:r>
                            </m:sub>
                          </m:sSub>
                        </m:num>
                        <m:den>
                          <m:sSub>
                            <m:sSubPr>
                              <m:ctrlPr>
                                <a:rPr lang="en-US" sz="2200" i="1">
                                  <a:latin typeface="Cambria Math" panose="02040503050406030204" pitchFamily="18" charset="0"/>
                                </a:rPr>
                              </m:ctrlPr>
                            </m:sSubPr>
                            <m:e>
                              <m:r>
                                <a:rPr lang="en-US" sz="2200" i="1">
                                  <a:latin typeface="Cambria Math"/>
                                </a:rPr>
                                <m:t>𝑚</m:t>
                              </m:r>
                            </m:e>
                            <m:sub>
                              <m:r>
                                <a:rPr lang="en-US" sz="2200" i="1">
                                  <a:latin typeface="Cambria Math"/>
                                </a:rPr>
                                <m:t>1</m:t>
                              </m:r>
                            </m:sub>
                          </m:sSub>
                          <m:r>
                            <a:rPr lang="en-US" sz="2200" i="1">
                              <a:latin typeface="Cambria Math"/>
                            </a:rPr>
                            <m:t>+</m:t>
                          </m:r>
                          <m:sSub>
                            <m:sSubPr>
                              <m:ctrlPr>
                                <a:rPr lang="en-US" sz="2200" i="1">
                                  <a:latin typeface="Cambria Math" panose="02040503050406030204" pitchFamily="18" charset="0"/>
                                </a:rPr>
                              </m:ctrlPr>
                            </m:sSubPr>
                            <m:e>
                              <m:r>
                                <a:rPr lang="en-US" sz="2200" i="1">
                                  <a:latin typeface="Cambria Math"/>
                                </a:rPr>
                                <m:t>𝑛</m:t>
                              </m:r>
                            </m:e>
                            <m:sub>
                              <m:r>
                                <a:rPr lang="en-US" sz="2200" i="1">
                                  <a:latin typeface="Cambria Math"/>
                                </a:rPr>
                                <m:t>1</m:t>
                              </m:r>
                            </m:sub>
                          </m:sSub>
                        </m:den>
                      </m:f>
                    </m:oMath>
                  </m:oMathPara>
                </a14:m>
                <a:endParaRPr lang="en-US" sz="2200" dirty="0"/>
              </a:p>
              <a:p>
                <a:pPr marL="0" indent="0">
                  <a:buNone/>
                </a:pPr>
                <a:r>
                  <a:rPr lang="en-US" sz="2200" dirty="0"/>
                  <a:t>Let </a:t>
                </a:r>
                <a14:m>
                  <m:oMath xmlns:m="http://schemas.openxmlformats.org/officeDocument/2006/math">
                    <m:r>
                      <a:rPr lang="en-US" sz="2200" i="1">
                        <a:latin typeface="Cambria Math"/>
                      </a:rPr>
                      <m:t>𝐵</m:t>
                    </m:r>
                  </m:oMath>
                </a14:m>
                <a:r>
                  <a:rPr lang="en-US" sz="2200" dirty="0"/>
                  <a:t> happens in </a:t>
                </a:r>
                <a14:m>
                  <m:oMath xmlns:m="http://schemas.openxmlformats.org/officeDocument/2006/math">
                    <m:sSub>
                      <m:sSubPr>
                        <m:ctrlPr>
                          <a:rPr lang="en-US" sz="2200" i="1">
                            <a:latin typeface="Cambria Math" panose="02040503050406030204" pitchFamily="18" charset="0"/>
                          </a:rPr>
                        </m:ctrlPr>
                      </m:sSubPr>
                      <m:e>
                        <m:r>
                          <a:rPr lang="en-US" sz="2200" i="1">
                            <a:latin typeface="Cambria Math"/>
                          </a:rPr>
                          <m:t>𝑚</m:t>
                        </m:r>
                      </m:e>
                      <m:sub>
                        <m:r>
                          <a:rPr lang="en-US" sz="2200" i="1">
                            <a:latin typeface="Cambria Math"/>
                          </a:rPr>
                          <m:t>2</m:t>
                        </m:r>
                      </m:sub>
                    </m:sSub>
                  </m:oMath>
                </a14:m>
                <a:r>
                  <a:rPr lang="en-US" sz="2200" dirty="0"/>
                  <a:t> ways and fail in </a:t>
                </a:r>
                <a14:m>
                  <m:oMath xmlns:m="http://schemas.openxmlformats.org/officeDocument/2006/math">
                    <m:sSub>
                      <m:sSubPr>
                        <m:ctrlPr>
                          <a:rPr lang="en-US" sz="2200" i="1">
                            <a:latin typeface="Cambria Math" panose="02040503050406030204" pitchFamily="18" charset="0"/>
                          </a:rPr>
                        </m:ctrlPr>
                      </m:sSubPr>
                      <m:e>
                        <m:r>
                          <a:rPr lang="en-US" sz="2200" i="1">
                            <a:latin typeface="Cambria Math"/>
                          </a:rPr>
                          <m:t>𝑛</m:t>
                        </m:r>
                      </m:e>
                      <m:sub>
                        <m:r>
                          <a:rPr lang="en-US" sz="2200" i="1">
                            <a:latin typeface="Cambria Math"/>
                          </a:rPr>
                          <m:t>2</m:t>
                        </m:r>
                      </m:sub>
                    </m:sSub>
                  </m:oMath>
                </a14:m>
                <a:r>
                  <a:rPr lang="en-US" sz="2200" dirty="0"/>
                  <a:t> ways  then</a:t>
                </a:r>
              </a:p>
              <a:p>
                <a:pPr marL="0" indent="0">
                  <a:buNone/>
                </a:pPr>
                <a14:m>
                  <m:oMathPara xmlns:m="http://schemas.openxmlformats.org/officeDocument/2006/math">
                    <m:oMathParaPr>
                      <m:jc m:val="left"/>
                    </m:oMathParaPr>
                    <m:oMath xmlns:m="http://schemas.openxmlformats.org/officeDocument/2006/math">
                      <m:r>
                        <a:rPr lang="en-US" sz="2200" i="1">
                          <a:latin typeface="Cambria Math"/>
                        </a:rPr>
                        <m:t>𝑃</m:t>
                      </m:r>
                      <m:d>
                        <m:dPr>
                          <m:ctrlPr>
                            <a:rPr lang="en-US" sz="2200" i="1">
                              <a:latin typeface="Cambria Math" panose="02040503050406030204" pitchFamily="18" charset="0"/>
                            </a:rPr>
                          </m:ctrlPr>
                        </m:dPr>
                        <m:e>
                          <m:r>
                            <a:rPr lang="en-US" sz="2200" i="1">
                              <a:latin typeface="Cambria Math"/>
                            </a:rPr>
                            <m:t>𝐵</m:t>
                          </m:r>
                        </m:e>
                      </m:d>
                      <m:r>
                        <a:rPr lang="en-US" sz="2200" i="1">
                          <a:latin typeface="Cambria Math"/>
                        </a:rPr>
                        <m:t>=</m:t>
                      </m:r>
                      <m:f>
                        <m:fPr>
                          <m:ctrlPr>
                            <a:rPr lang="en-US" sz="2200" i="1">
                              <a:latin typeface="Cambria Math" panose="02040503050406030204" pitchFamily="18" charset="0"/>
                            </a:rPr>
                          </m:ctrlPr>
                        </m:fPr>
                        <m:num>
                          <m:sSub>
                            <m:sSubPr>
                              <m:ctrlPr>
                                <a:rPr lang="en-US" sz="2200" i="1">
                                  <a:latin typeface="Cambria Math" panose="02040503050406030204" pitchFamily="18" charset="0"/>
                                </a:rPr>
                              </m:ctrlPr>
                            </m:sSubPr>
                            <m:e>
                              <m:r>
                                <a:rPr lang="en-US" sz="2200" i="1">
                                  <a:latin typeface="Cambria Math"/>
                                </a:rPr>
                                <m:t>𝑚</m:t>
                              </m:r>
                            </m:e>
                            <m:sub>
                              <m:r>
                                <a:rPr lang="en-US" sz="2200" i="1">
                                  <a:latin typeface="Cambria Math"/>
                                </a:rPr>
                                <m:t>2</m:t>
                              </m:r>
                            </m:sub>
                          </m:sSub>
                        </m:num>
                        <m:den>
                          <m:sSub>
                            <m:sSubPr>
                              <m:ctrlPr>
                                <a:rPr lang="en-US" sz="2200" i="1">
                                  <a:latin typeface="Cambria Math" panose="02040503050406030204" pitchFamily="18" charset="0"/>
                                </a:rPr>
                              </m:ctrlPr>
                            </m:sSubPr>
                            <m:e>
                              <m:r>
                                <a:rPr lang="en-US" sz="2200" i="1">
                                  <a:latin typeface="Cambria Math"/>
                                </a:rPr>
                                <m:t>𝑚</m:t>
                              </m:r>
                            </m:e>
                            <m:sub>
                              <m:r>
                                <a:rPr lang="en-US" sz="2200" i="1">
                                  <a:latin typeface="Cambria Math"/>
                                </a:rPr>
                                <m:t>2</m:t>
                              </m:r>
                            </m:sub>
                          </m:sSub>
                          <m:r>
                            <a:rPr lang="en-US" sz="2200" i="1">
                              <a:latin typeface="Cambria Math"/>
                            </a:rPr>
                            <m:t>+</m:t>
                          </m:r>
                          <m:sSub>
                            <m:sSubPr>
                              <m:ctrlPr>
                                <a:rPr lang="en-US" sz="2200" i="1">
                                  <a:latin typeface="Cambria Math" panose="02040503050406030204" pitchFamily="18" charset="0"/>
                                </a:rPr>
                              </m:ctrlPr>
                            </m:sSubPr>
                            <m:e>
                              <m:r>
                                <a:rPr lang="en-US" sz="2200" i="1">
                                  <a:latin typeface="Cambria Math"/>
                                </a:rPr>
                                <m:t>𝑛</m:t>
                              </m:r>
                            </m:e>
                            <m:sub>
                              <m:r>
                                <a:rPr lang="en-US" sz="2200" i="1">
                                  <a:latin typeface="Cambria Math"/>
                                </a:rPr>
                                <m:t>2</m:t>
                              </m:r>
                            </m:sub>
                          </m:sSub>
                        </m:den>
                      </m:f>
                    </m:oMath>
                  </m:oMathPara>
                </a14:m>
                <a:endParaRPr lang="en-US" sz="22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057400" y="1143001"/>
                <a:ext cx="8229600" cy="4525963"/>
              </a:xfrm>
              <a:blipFill>
                <a:blip r:embed="rId2"/>
                <a:stretch>
                  <a:fillRect l="-963" t="-943"/>
                </a:stretch>
              </a:blipFill>
            </p:spPr>
            <p:txBody>
              <a:bodyPr/>
              <a:lstStyle/>
              <a:p>
                <a:r>
                  <a:rPr lang="hi-IN">
                    <a:noFill/>
                  </a:rPr>
                  <a:t> </a:t>
                </a:r>
              </a:p>
            </p:txBody>
          </p:sp>
        </mc:Fallback>
      </mc:AlternateContent>
      <p:sp>
        <p:nvSpPr>
          <p:cNvPr id="4" name="Date Placeholder 3"/>
          <p:cNvSpPr>
            <a:spLocks noGrp="1"/>
          </p:cNvSpPr>
          <p:nvPr>
            <p:ph type="dt" sz="half" idx="10"/>
          </p:nvPr>
        </p:nvSpPr>
        <p:spPr/>
        <p:txBody>
          <a:bodyPr/>
          <a:lstStyle/>
          <a:p>
            <a:fld id="{1DE4B8BF-D6B7-45AC-8C49-13FC45A43534}" type="datetime1">
              <a:rPr lang="en-US" smtClean="0"/>
              <a:t>1/6/2023</a:t>
            </a:fld>
            <a:endParaRPr lang="en-US"/>
          </a:p>
        </p:txBody>
      </p:sp>
      <p:sp>
        <p:nvSpPr>
          <p:cNvPr id="5" name="Footer Placeholder 4"/>
          <p:cNvSpPr>
            <a:spLocks noGrp="1"/>
          </p:cNvSpPr>
          <p:nvPr>
            <p:ph type="ftr" sz="quarter" idx="11"/>
          </p:nvPr>
        </p:nvSpPr>
        <p:spPr>
          <a:xfrm>
            <a:off x="4038600" y="6356351"/>
            <a:ext cx="5029200" cy="365125"/>
          </a:xfrm>
        </p:spPr>
        <p:txBody>
          <a:bodyPr/>
          <a:lstStyle/>
          <a:p>
            <a:r>
              <a:rPr lang="en-US"/>
              <a:t>Faculty Name    Dr. Kunti Mishra         Unit Number 5</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141</a:t>
            </a:fld>
            <a:endParaRPr lang="en-US"/>
          </a:p>
        </p:txBody>
      </p:sp>
      <p:sp>
        <p:nvSpPr>
          <p:cNvPr id="7" name="Title 1"/>
          <p:cNvSpPr txBox="1">
            <a:spLocks/>
          </p:cNvSpPr>
          <p:nvPr/>
        </p:nvSpPr>
        <p:spPr>
          <a:xfrm>
            <a:off x="2895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endParaRPr lang="en-US" sz="3200" b="1" dirty="0"/>
          </a:p>
          <a:p>
            <a:pPr algn="ctr">
              <a:spcBef>
                <a:spcPct val="0"/>
              </a:spcBef>
              <a:defRPr/>
            </a:pPr>
            <a:r>
              <a:rPr lang="en-US" sz="2400" b="1" dirty="0"/>
              <a:t>Multiplicative Law of </a:t>
            </a:r>
            <a:r>
              <a:rPr lang="en-US" sz="2400" b="1" dirty="0">
                <a:cs typeface="Calibri" panose="020F0502020204030204" pitchFamily="34" charset="0"/>
              </a:rPr>
              <a:t>Probability</a:t>
            </a:r>
            <a:r>
              <a:rPr lang="en-US" sz="2400" b="1" dirty="0">
                <a:solidFill>
                  <a:prstClr val="black"/>
                </a:solidFill>
              </a:rPr>
              <a:t> (CO5)</a:t>
            </a:r>
            <a:endParaRPr lang="en-US" sz="2400" b="1" dirty="0">
              <a:cs typeface="Calibri" panose="020F0502020204030204" pitchFamily="34" charset="0"/>
            </a:endParaRPr>
          </a:p>
          <a:p>
            <a:pPr lvl="0" algn="ctr">
              <a:spcBef>
                <a:spcPct val="0"/>
              </a:spcBef>
              <a:defRPr/>
            </a:pPr>
            <a:endParaRPr lang="en-US" sz="3200" b="1" dirty="0"/>
          </a:p>
        </p:txBody>
      </p:sp>
      <p:pic>
        <p:nvPicPr>
          <p:cNvPr id="8" name="Picture 2" descr="E:\NIET\Project\xLogo11.png.pagespeed.ic.pydHLuCQEZ.png"/>
          <p:cNvPicPr>
            <a:picLocks noChangeAspect="1" noChangeArrowheads="1"/>
          </p:cNvPicPr>
          <p:nvPr/>
        </p:nvPicPr>
        <p:blipFill>
          <a:blip r:embed="rId3"/>
          <a:srcRect/>
          <a:stretch>
            <a:fillRect/>
          </a:stretch>
        </p:blipFill>
        <p:spPr bwMode="auto">
          <a:xfrm>
            <a:off x="1524000" y="1"/>
            <a:ext cx="1447800" cy="817163"/>
          </a:xfrm>
          <a:prstGeom prst="rect">
            <a:avLst/>
          </a:prstGeom>
          <a:noFill/>
        </p:spPr>
      </p:pic>
    </p:spTree>
    <p:extLst>
      <p:ext uri="{BB962C8B-B14F-4D97-AF65-F5344CB8AC3E}">
        <p14:creationId xmlns:p14="http://schemas.microsoft.com/office/powerpoint/2010/main" val="36509284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057400" y="1143001"/>
                <a:ext cx="8229600" cy="4525963"/>
              </a:xfrm>
            </p:spPr>
            <p:txBody>
              <a:bodyPr>
                <a:noAutofit/>
              </a:bodyPr>
              <a:lstStyle/>
              <a:p>
                <a:pPr marL="0" indent="0">
                  <a:buNone/>
                </a:pPr>
                <a:r>
                  <a:rPr lang="en-US" sz="2200" dirty="0"/>
                  <a:t>Now there are four possibilities-</a:t>
                </a:r>
              </a:p>
              <a:p>
                <a:pPr marL="0" indent="0">
                  <a:buNone/>
                </a:pPr>
                <a14:m>
                  <m:oMath xmlns:m="http://schemas.openxmlformats.org/officeDocument/2006/math">
                    <m:r>
                      <a:rPr lang="en-US" sz="2200" i="1">
                        <a:latin typeface="Cambria Math"/>
                      </a:rPr>
                      <m:t>𝐴</m:t>
                    </m:r>
                  </m:oMath>
                </a14:m>
                <a:r>
                  <a:rPr lang="en-US" sz="2200" dirty="0"/>
                  <a:t> and </a:t>
                </a:r>
                <a14:m>
                  <m:oMath xmlns:m="http://schemas.openxmlformats.org/officeDocument/2006/math">
                    <m:r>
                      <a:rPr lang="en-US" sz="2200" i="1">
                        <a:latin typeface="Cambria Math"/>
                      </a:rPr>
                      <m:t>𝐵</m:t>
                    </m:r>
                  </m:oMath>
                </a14:m>
                <a:r>
                  <a:rPr lang="en-US" sz="2200" dirty="0"/>
                  <a:t> both may happen then no. of ways</a:t>
                </a:r>
                <a14:m>
                  <m:oMath xmlns:m="http://schemas.openxmlformats.org/officeDocument/2006/math">
                    <m:r>
                      <a:rPr lang="en-US" sz="2200" i="1">
                        <a:latin typeface="Cambria Math"/>
                      </a:rPr>
                      <m:t>=</m:t>
                    </m:r>
                    <m:sSub>
                      <m:sSubPr>
                        <m:ctrlPr>
                          <a:rPr lang="en-US" sz="2200" i="1">
                            <a:latin typeface="Cambria Math" panose="02040503050406030204" pitchFamily="18" charset="0"/>
                          </a:rPr>
                        </m:ctrlPr>
                      </m:sSubPr>
                      <m:e>
                        <m:r>
                          <a:rPr lang="en-US" sz="2200" i="1">
                            <a:latin typeface="Cambria Math"/>
                          </a:rPr>
                          <m:t>𝑚</m:t>
                        </m:r>
                      </m:e>
                      <m:sub>
                        <m:r>
                          <a:rPr lang="en-US" sz="2200" i="1">
                            <a:latin typeface="Cambria Math"/>
                          </a:rPr>
                          <m:t>1</m:t>
                        </m:r>
                      </m:sub>
                    </m:sSub>
                    <m:sSub>
                      <m:sSubPr>
                        <m:ctrlPr>
                          <a:rPr lang="en-US" sz="2200" i="1">
                            <a:latin typeface="Cambria Math" panose="02040503050406030204" pitchFamily="18" charset="0"/>
                          </a:rPr>
                        </m:ctrlPr>
                      </m:sSubPr>
                      <m:e>
                        <m:r>
                          <a:rPr lang="en-US" sz="2200" i="1">
                            <a:latin typeface="Cambria Math"/>
                          </a:rPr>
                          <m:t>𝑚</m:t>
                        </m:r>
                      </m:e>
                      <m:sub>
                        <m:r>
                          <a:rPr lang="en-US" sz="2200" i="1">
                            <a:latin typeface="Cambria Math"/>
                          </a:rPr>
                          <m:t>2</m:t>
                        </m:r>
                      </m:sub>
                    </m:sSub>
                  </m:oMath>
                </a14:m>
                <a:endParaRPr lang="en-US" sz="2200" dirty="0"/>
              </a:p>
              <a:p>
                <a:pPr marL="0" indent="0">
                  <a:buNone/>
                </a:pPr>
                <a14:m>
                  <m:oMath xmlns:m="http://schemas.openxmlformats.org/officeDocument/2006/math">
                    <m:r>
                      <a:rPr lang="en-US" sz="2200" i="1">
                        <a:latin typeface="Cambria Math"/>
                      </a:rPr>
                      <m:t>𝐴</m:t>
                    </m:r>
                  </m:oMath>
                </a14:m>
                <a:r>
                  <a:rPr lang="en-US" sz="2200" dirty="0"/>
                  <a:t> may happen and </a:t>
                </a:r>
                <a14:m>
                  <m:oMath xmlns:m="http://schemas.openxmlformats.org/officeDocument/2006/math">
                    <m:r>
                      <a:rPr lang="en-US" sz="2200" i="1">
                        <a:latin typeface="Cambria Math"/>
                      </a:rPr>
                      <m:t>𝐵</m:t>
                    </m:r>
                  </m:oMath>
                </a14:m>
                <a:r>
                  <a:rPr lang="en-US" sz="2200" dirty="0"/>
                  <a:t> may fail then no. of ways</a:t>
                </a:r>
                <a14:m>
                  <m:oMath xmlns:m="http://schemas.openxmlformats.org/officeDocument/2006/math">
                    <m:r>
                      <a:rPr lang="en-US" sz="2200" i="1">
                        <a:latin typeface="Cambria Math"/>
                      </a:rPr>
                      <m:t>=</m:t>
                    </m:r>
                    <m:sSub>
                      <m:sSubPr>
                        <m:ctrlPr>
                          <a:rPr lang="en-US" sz="2200" i="1">
                            <a:latin typeface="Cambria Math" panose="02040503050406030204" pitchFamily="18" charset="0"/>
                          </a:rPr>
                        </m:ctrlPr>
                      </m:sSubPr>
                      <m:e>
                        <m:r>
                          <a:rPr lang="en-US" sz="2200" i="1">
                            <a:latin typeface="Cambria Math"/>
                          </a:rPr>
                          <m:t>𝑚</m:t>
                        </m:r>
                      </m:e>
                      <m:sub>
                        <m:r>
                          <a:rPr lang="en-US" sz="2200" i="1">
                            <a:latin typeface="Cambria Math"/>
                          </a:rPr>
                          <m:t>1</m:t>
                        </m:r>
                      </m:sub>
                    </m:sSub>
                    <m:sSub>
                      <m:sSubPr>
                        <m:ctrlPr>
                          <a:rPr lang="en-US" sz="2200" i="1">
                            <a:latin typeface="Cambria Math" panose="02040503050406030204" pitchFamily="18" charset="0"/>
                          </a:rPr>
                        </m:ctrlPr>
                      </m:sSubPr>
                      <m:e>
                        <m:r>
                          <a:rPr lang="en-US" sz="2200" i="1">
                            <a:latin typeface="Cambria Math"/>
                          </a:rPr>
                          <m:t>𝑛</m:t>
                        </m:r>
                      </m:e>
                      <m:sub>
                        <m:r>
                          <a:rPr lang="en-US" sz="2200" i="1">
                            <a:latin typeface="Cambria Math"/>
                          </a:rPr>
                          <m:t>2</m:t>
                        </m:r>
                      </m:sub>
                    </m:sSub>
                  </m:oMath>
                </a14:m>
                <a:endParaRPr lang="en-US" sz="2200" dirty="0"/>
              </a:p>
              <a:p>
                <a:pPr marL="0" indent="0">
                  <a:buNone/>
                </a:pPr>
                <a14:m>
                  <m:oMath xmlns:m="http://schemas.openxmlformats.org/officeDocument/2006/math">
                    <m:r>
                      <a:rPr lang="en-US" sz="2200" i="1">
                        <a:latin typeface="Cambria Math"/>
                      </a:rPr>
                      <m:t>𝐴</m:t>
                    </m:r>
                  </m:oMath>
                </a14:m>
                <a:r>
                  <a:rPr lang="en-US" sz="2200" dirty="0"/>
                  <a:t> may  fail and </a:t>
                </a:r>
                <a14:m>
                  <m:oMath xmlns:m="http://schemas.openxmlformats.org/officeDocument/2006/math">
                    <m:r>
                      <a:rPr lang="en-US" sz="2200" i="1">
                        <a:latin typeface="Cambria Math"/>
                      </a:rPr>
                      <m:t>𝐵</m:t>
                    </m:r>
                  </m:oMath>
                </a14:m>
                <a:r>
                  <a:rPr lang="en-US" sz="2200" dirty="0"/>
                  <a:t> may happen then no. of ways</a:t>
                </a:r>
                <a14:m>
                  <m:oMath xmlns:m="http://schemas.openxmlformats.org/officeDocument/2006/math">
                    <m:r>
                      <a:rPr lang="en-US" sz="2200" i="1">
                        <a:latin typeface="Cambria Math"/>
                      </a:rPr>
                      <m:t>=</m:t>
                    </m:r>
                    <m:sSub>
                      <m:sSubPr>
                        <m:ctrlPr>
                          <a:rPr lang="en-US" sz="2200" i="1">
                            <a:latin typeface="Cambria Math" panose="02040503050406030204" pitchFamily="18" charset="0"/>
                          </a:rPr>
                        </m:ctrlPr>
                      </m:sSubPr>
                      <m:e>
                        <m:r>
                          <a:rPr lang="en-US" sz="2200" i="1">
                            <a:latin typeface="Cambria Math"/>
                          </a:rPr>
                          <m:t>𝑛</m:t>
                        </m:r>
                      </m:e>
                      <m:sub>
                        <m:r>
                          <a:rPr lang="en-US" sz="2200" i="1">
                            <a:latin typeface="Cambria Math"/>
                          </a:rPr>
                          <m:t>1</m:t>
                        </m:r>
                      </m:sub>
                    </m:sSub>
                    <m:sSub>
                      <m:sSubPr>
                        <m:ctrlPr>
                          <a:rPr lang="en-US" sz="2200" i="1">
                            <a:latin typeface="Cambria Math" panose="02040503050406030204" pitchFamily="18" charset="0"/>
                          </a:rPr>
                        </m:ctrlPr>
                      </m:sSubPr>
                      <m:e>
                        <m:r>
                          <a:rPr lang="en-US" sz="2200" i="1">
                            <a:latin typeface="Cambria Math"/>
                          </a:rPr>
                          <m:t>𝑚</m:t>
                        </m:r>
                      </m:e>
                      <m:sub>
                        <m:r>
                          <a:rPr lang="en-US" sz="2200" i="1">
                            <a:latin typeface="Cambria Math"/>
                          </a:rPr>
                          <m:t>2</m:t>
                        </m:r>
                      </m:sub>
                    </m:sSub>
                  </m:oMath>
                </a14:m>
                <a:endParaRPr lang="en-US" sz="2200" dirty="0"/>
              </a:p>
              <a:p>
                <a:pPr marL="0" indent="0">
                  <a:buNone/>
                </a:pPr>
                <a14:m>
                  <m:oMath xmlns:m="http://schemas.openxmlformats.org/officeDocument/2006/math">
                    <m:r>
                      <a:rPr lang="en-US" sz="2200" i="1">
                        <a:latin typeface="Cambria Math"/>
                      </a:rPr>
                      <m:t>𝐴</m:t>
                    </m:r>
                  </m:oMath>
                </a14:m>
                <a:r>
                  <a:rPr lang="en-US" sz="2200" dirty="0"/>
                  <a:t> and </a:t>
                </a:r>
                <a14:m>
                  <m:oMath xmlns:m="http://schemas.openxmlformats.org/officeDocument/2006/math">
                    <m:r>
                      <a:rPr lang="en-US" sz="2200" i="1">
                        <a:latin typeface="Cambria Math"/>
                      </a:rPr>
                      <m:t>𝐵</m:t>
                    </m:r>
                  </m:oMath>
                </a14:m>
                <a:r>
                  <a:rPr lang="en-US" sz="2200" dirty="0"/>
                  <a:t> both may fail then no. of ways</a:t>
                </a:r>
                <a14:m>
                  <m:oMath xmlns:m="http://schemas.openxmlformats.org/officeDocument/2006/math">
                    <m:r>
                      <a:rPr lang="en-US" sz="2200" i="1">
                        <a:latin typeface="Cambria Math"/>
                      </a:rPr>
                      <m:t>=</m:t>
                    </m:r>
                    <m:sSub>
                      <m:sSubPr>
                        <m:ctrlPr>
                          <a:rPr lang="en-US" sz="2200" i="1">
                            <a:latin typeface="Cambria Math" panose="02040503050406030204" pitchFamily="18" charset="0"/>
                          </a:rPr>
                        </m:ctrlPr>
                      </m:sSubPr>
                      <m:e>
                        <m:r>
                          <a:rPr lang="en-US" sz="2200" i="1">
                            <a:latin typeface="Cambria Math"/>
                          </a:rPr>
                          <m:t>𝑛</m:t>
                        </m:r>
                      </m:e>
                      <m:sub>
                        <m:r>
                          <a:rPr lang="en-US" sz="2200" i="1">
                            <a:latin typeface="Cambria Math"/>
                          </a:rPr>
                          <m:t>1</m:t>
                        </m:r>
                      </m:sub>
                    </m:sSub>
                    <m:sSub>
                      <m:sSubPr>
                        <m:ctrlPr>
                          <a:rPr lang="en-US" sz="2200" i="1">
                            <a:latin typeface="Cambria Math" panose="02040503050406030204" pitchFamily="18" charset="0"/>
                          </a:rPr>
                        </m:ctrlPr>
                      </m:sSubPr>
                      <m:e>
                        <m:r>
                          <a:rPr lang="en-US" sz="2200" i="1">
                            <a:latin typeface="Cambria Math"/>
                          </a:rPr>
                          <m:t>𝑛</m:t>
                        </m:r>
                      </m:e>
                      <m:sub>
                        <m:r>
                          <a:rPr lang="en-US" sz="2200" i="1">
                            <a:latin typeface="Cambria Math"/>
                          </a:rPr>
                          <m:t>2</m:t>
                        </m:r>
                      </m:sub>
                    </m:sSub>
                  </m:oMath>
                </a14:m>
                <a:endParaRPr lang="en-US" sz="2200" dirty="0"/>
              </a:p>
              <a:p>
                <a:pPr marL="0" indent="0">
                  <a:buNone/>
                </a:pPr>
                <a:r>
                  <a:rPr lang="en-US" sz="2200" dirty="0"/>
                  <a:t>Total no. of ways</a:t>
                </a:r>
                <a14:m>
                  <m:oMath xmlns:m="http://schemas.openxmlformats.org/officeDocument/2006/math">
                    <m:r>
                      <a:rPr lang="en-US" sz="2200" i="1">
                        <a:latin typeface="Cambria Math"/>
                      </a:rPr>
                      <m:t>=</m:t>
                    </m:r>
                    <m:sSub>
                      <m:sSubPr>
                        <m:ctrlPr>
                          <a:rPr lang="en-US" sz="2200" i="1">
                            <a:latin typeface="Cambria Math" panose="02040503050406030204" pitchFamily="18" charset="0"/>
                          </a:rPr>
                        </m:ctrlPr>
                      </m:sSubPr>
                      <m:e>
                        <m:r>
                          <a:rPr lang="en-US" sz="2200" i="1">
                            <a:latin typeface="Cambria Math"/>
                          </a:rPr>
                          <m:t>𝑚</m:t>
                        </m:r>
                      </m:e>
                      <m:sub>
                        <m:r>
                          <a:rPr lang="en-US" sz="2200" i="1">
                            <a:latin typeface="Cambria Math"/>
                          </a:rPr>
                          <m:t>1</m:t>
                        </m:r>
                      </m:sub>
                    </m:sSub>
                    <m:sSub>
                      <m:sSubPr>
                        <m:ctrlPr>
                          <a:rPr lang="en-US" sz="2200" i="1">
                            <a:latin typeface="Cambria Math" panose="02040503050406030204" pitchFamily="18" charset="0"/>
                          </a:rPr>
                        </m:ctrlPr>
                      </m:sSubPr>
                      <m:e>
                        <m:r>
                          <a:rPr lang="en-US" sz="2200" i="1">
                            <a:latin typeface="Cambria Math"/>
                          </a:rPr>
                          <m:t>𝑚</m:t>
                        </m:r>
                      </m:e>
                      <m:sub>
                        <m:r>
                          <a:rPr lang="en-US" sz="2200" i="1">
                            <a:latin typeface="Cambria Math"/>
                          </a:rPr>
                          <m:t>2</m:t>
                        </m:r>
                      </m:sub>
                    </m:sSub>
                    <m:r>
                      <a:rPr lang="en-US" sz="2200" i="1">
                        <a:latin typeface="Cambria Math"/>
                      </a:rPr>
                      <m:t>+</m:t>
                    </m:r>
                    <m:sSub>
                      <m:sSubPr>
                        <m:ctrlPr>
                          <a:rPr lang="en-US" sz="2200" i="1">
                            <a:latin typeface="Cambria Math" panose="02040503050406030204" pitchFamily="18" charset="0"/>
                          </a:rPr>
                        </m:ctrlPr>
                      </m:sSubPr>
                      <m:e>
                        <m:r>
                          <a:rPr lang="en-US" sz="2200" i="1">
                            <a:latin typeface="Cambria Math"/>
                          </a:rPr>
                          <m:t>𝑚</m:t>
                        </m:r>
                      </m:e>
                      <m:sub>
                        <m:r>
                          <a:rPr lang="en-US" sz="2200" i="1">
                            <a:latin typeface="Cambria Math"/>
                          </a:rPr>
                          <m:t>1</m:t>
                        </m:r>
                      </m:sub>
                    </m:sSub>
                    <m:sSub>
                      <m:sSubPr>
                        <m:ctrlPr>
                          <a:rPr lang="en-US" sz="2200" i="1">
                            <a:latin typeface="Cambria Math" panose="02040503050406030204" pitchFamily="18" charset="0"/>
                          </a:rPr>
                        </m:ctrlPr>
                      </m:sSubPr>
                      <m:e>
                        <m:r>
                          <a:rPr lang="en-US" sz="2200" i="1">
                            <a:latin typeface="Cambria Math"/>
                          </a:rPr>
                          <m:t>𝑛</m:t>
                        </m:r>
                      </m:e>
                      <m:sub>
                        <m:r>
                          <a:rPr lang="en-US" sz="2200" i="1">
                            <a:latin typeface="Cambria Math"/>
                          </a:rPr>
                          <m:t>2</m:t>
                        </m:r>
                      </m:sub>
                    </m:sSub>
                    <m:r>
                      <a:rPr lang="en-US" sz="2200" i="1">
                        <a:latin typeface="Cambria Math"/>
                      </a:rPr>
                      <m:t>+</m:t>
                    </m:r>
                    <m:sSub>
                      <m:sSubPr>
                        <m:ctrlPr>
                          <a:rPr lang="en-US" sz="2200" i="1">
                            <a:latin typeface="Cambria Math" panose="02040503050406030204" pitchFamily="18" charset="0"/>
                          </a:rPr>
                        </m:ctrlPr>
                      </m:sSubPr>
                      <m:e>
                        <m:r>
                          <a:rPr lang="en-US" sz="2200" i="1">
                            <a:latin typeface="Cambria Math"/>
                          </a:rPr>
                          <m:t>𝑛</m:t>
                        </m:r>
                      </m:e>
                      <m:sub>
                        <m:r>
                          <a:rPr lang="en-US" sz="2200" i="1">
                            <a:latin typeface="Cambria Math"/>
                          </a:rPr>
                          <m:t>1</m:t>
                        </m:r>
                      </m:sub>
                    </m:sSub>
                    <m:sSub>
                      <m:sSubPr>
                        <m:ctrlPr>
                          <a:rPr lang="en-US" sz="2200" i="1">
                            <a:latin typeface="Cambria Math" panose="02040503050406030204" pitchFamily="18" charset="0"/>
                          </a:rPr>
                        </m:ctrlPr>
                      </m:sSubPr>
                      <m:e>
                        <m:r>
                          <a:rPr lang="en-US" sz="2200" i="1">
                            <a:latin typeface="Cambria Math"/>
                          </a:rPr>
                          <m:t>𝑚</m:t>
                        </m:r>
                      </m:e>
                      <m:sub>
                        <m:r>
                          <a:rPr lang="en-US" sz="2200" i="1">
                            <a:latin typeface="Cambria Math"/>
                          </a:rPr>
                          <m:t>2</m:t>
                        </m:r>
                      </m:sub>
                    </m:sSub>
                    <m:r>
                      <a:rPr lang="en-US" sz="2200" i="1">
                        <a:latin typeface="Cambria Math"/>
                      </a:rPr>
                      <m:t>+</m:t>
                    </m:r>
                    <m:sSub>
                      <m:sSubPr>
                        <m:ctrlPr>
                          <a:rPr lang="en-US" sz="2200" i="1">
                            <a:latin typeface="Cambria Math" panose="02040503050406030204" pitchFamily="18" charset="0"/>
                          </a:rPr>
                        </m:ctrlPr>
                      </m:sSubPr>
                      <m:e>
                        <m:r>
                          <a:rPr lang="en-US" sz="2200" i="1">
                            <a:latin typeface="Cambria Math"/>
                          </a:rPr>
                          <m:t>𝑛</m:t>
                        </m:r>
                      </m:e>
                      <m:sub>
                        <m:r>
                          <a:rPr lang="en-US" sz="2200" i="1">
                            <a:latin typeface="Cambria Math"/>
                          </a:rPr>
                          <m:t>1</m:t>
                        </m:r>
                      </m:sub>
                    </m:sSub>
                    <m:sSub>
                      <m:sSubPr>
                        <m:ctrlPr>
                          <a:rPr lang="en-US" sz="2200" i="1">
                            <a:latin typeface="Cambria Math" panose="02040503050406030204" pitchFamily="18" charset="0"/>
                          </a:rPr>
                        </m:ctrlPr>
                      </m:sSubPr>
                      <m:e>
                        <m:r>
                          <a:rPr lang="en-US" sz="2200" i="1">
                            <a:latin typeface="Cambria Math"/>
                          </a:rPr>
                          <m:t>𝑛</m:t>
                        </m:r>
                      </m:e>
                      <m:sub>
                        <m:r>
                          <a:rPr lang="en-US" sz="2200" i="1">
                            <a:latin typeface="Cambria Math"/>
                          </a:rPr>
                          <m:t>2</m:t>
                        </m:r>
                      </m:sub>
                    </m:sSub>
                  </m:oMath>
                </a14:m>
                <a:endParaRPr lang="en-US" sz="2200" dirty="0"/>
              </a:p>
              <a:p>
                <a:pPr marL="0" indent="0">
                  <a:buNone/>
                </a:pPr>
                <a:r>
                  <a:rPr lang="en-US" sz="2200" dirty="0"/>
                  <a:t>Total no. of ways</a:t>
                </a:r>
                <a14:m>
                  <m:oMath xmlns:m="http://schemas.openxmlformats.org/officeDocument/2006/math">
                    <m:r>
                      <a:rPr lang="en-US" sz="2200" i="1">
                        <a:latin typeface="Cambria Math"/>
                      </a:rPr>
                      <m:t>=</m:t>
                    </m:r>
                    <m:d>
                      <m:dPr>
                        <m:ctrlPr>
                          <a:rPr lang="en-US" sz="2200" i="1">
                            <a:latin typeface="Cambria Math" panose="02040503050406030204" pitchFamily="18" charset="0"/>
                          </a:rPr>
                        </m:ctrlPr>
                      </m:dPr>
                      <m:e>
                        <m:sSub>
                          <m:sSubPr>
                            <m:ctrlPr>
                              <a:rPr lang="en-US" sz="2200" i="1">
                                <a:latin typeface="Cambria Math" panose="02040503050406030204" pitchFamily="18" charset="0"/>
                              </a:rPr>
                            </m:ctrlPr>
                          </m:sSubPr>
                          <m:e>
                            <m:r>
                              <a:rPr lang="en-US" sz="2200" i="1">
                                <a:latin typeface="Cambria Math"/>
                              </a:rPr>
                              <m:t>𝑚</m:t>
                            </m:r>
                          </m:e>
                          <m:sub>
                            <m:r>
                              <a:rPr lang="en-US" sz="2200" i="1">
                                <a:latin typeface="Cambria Math"/>
                              </a:rPr>
                              <m:t>1</m:t>
                            </m:r>
                          </m:sub>
                        </m:sSub>
                        <m:sSub>
                          <m:sSubPr>
                            <m:ctrlPr>
                              <a:rPr lang="en-US" sz="2200" i="1">
                                <a:latin typeface="Cambria Math" panose="02040503050406030204" pitchFamily="18" charset="0"/>
                              </a:rPr>
                            </m:ctrlPr>
                          </m:sSubPr>
                          <m:e>
                            <m:r>
                              <a:rPr lang="en-US" sz="2200" i="1">
                                <a:latin typeface="Cambria Math"/>
                              </a:rPr>
                              <m:t>+</m:t>
                            </m:r>
                            <m:r>
                              <a:rPr lang="en-US" sz="2200" i="1">
                                <a:latin typeface="Cambria Math"/>
                              </a:rPr>
                              <m:t>𝑛</m:t>
                            </m:r>
                          </m:e>
                          <m:sub>
                            <m:r>
                              <a:rPr lang="en-US" sz="2200" i="1">
                                <a:latin typeface="Cambria Math"/>
                              </a:rPr>
                              <m:t>1</m:t>
                            </m:r>
                          </m:sub>
                        </m:sSub>
                      </m:e>
                    </m:d>
                    <m:d>
                      <m:dPr>
                        <m:ctrlPr>
                          <a:rPr lang="en-US" sz="2200" i="1">
                            <a:latin typeface="Cambria Math" panose="02040503050406030204" pitchFamily="18" charset="0"/>
                          </a:rPr>
                        </m:ctrlPr>
                      </m:dPr>
                      <m:e>
                        <m:sSub>
                          <m:sSubPr>
                            <m:ctrlPr>
                              <a:rPr lang="en-US" sz="2200" i="1">
                                <a:latin typeface="Cambria Math" panose="02040503050406030204" pitchFamily="18" charset="0"/>
                              </a:rPr>
                            </m:ctrlPr>
                          </m:sSubPr>
                          <m:e>
                            <m:r>
                              <a:rPr lang="en-US" sz="2200" i="1">
                                <a:latin typeface="Cambria Math"/>
                              </a:rPr>
                              <m:t>𝑚</m:t>
                            </m:r>
                          </m:e>
                          <m:sub>
                            <m:r>
                              <a:rPr lang="en-US" sz="2200" i="1">
                                <a:latin typeface="Cambria Math"/>
                              </a:rPr>
                              <m:t>2</m:t>
                            </m:r>
                          </m:sub>
                        </m:sSub>
                        <m:sSub>
                          <m:sSubPr>
                            <m:ctrlPr>
                              <a:rPr lang="en-US" sz="2200" i="1">
                                <a:latin typeface="Cambria Math" panose="02040503050406030204" pitchFamily="18" charset="0"/>
                              </a:rPr>
                            </m:ctrlPr>
                          </m:sSubPr>
                          <m:e>
                            <m:r>
                              <a:rPr lang="en-US" sz="2200" i="1">
                                <a:latin typeface="Cambria Math"/>
                              </a:rPr>
                              <m:t>+</m:t>
                            </m:r>
                            <m:r>
                              <a:rPr lang="en-US" sz="2200" i="1">
                                <a:latin typeface="Cambria Math"/>
                              </a:rPr>
                              <m:t>𝑛</m:t>
                            </m:r>
                          </m:e>
                          <m:sub>
                            <m:r>
                              <a:rPr lang="en-US" sz="2200" i="1">
                                <a:latin typeface="Cambria Math"/>
                              </a:rPr>
                              <m:t>2</m:t>
                            </m:r>
                          </m:sub>
                        </m:sSub>
                      </m:e>
                    </m:d>
                  </m:oMath>
                </a14:m>
                <a:endParaRPr lang="en-US" sz="2200" dirty="0"/>
              </a:p>
              <a:p>
                <a:pPr marL="0" indent="0">
                  <a:buNone/>
                </a:pPr>
                <a:r>
                  <a:rPr lang="en-US" sz="2200" dirty="0"/>
                  <a:t>Then the probabilities of the happening of both </a:t>
                </a:r>
                <a14:m>
                  <m:oMath xmlns:m="http://schemas.openxmlformats.org/officeDocument/2006/math">
                    <m:r>
                      <a:rPr lang="en-US" sz="2200" i="1">
                        <a:latin typeface="Cambria Math"/>
                      </a:rPr>
                      <m:t>𝐴</m:t>
                    </m:r>
                  </m:oMath>
                </a14:m>
                <a:r>
                  <a:rPr lang="en-US" sz="2200" dirty="0"/>
                  <a:t> and </a:t>
                </a:r>
                <a14:m>
                  <m:oMath xmlns:m="http://schemas.openxmlformats.org/officeDocument/2006/math">
                    <m:r>
                      <a:rPr lang="en-US" sz="2200" i="1">
                        <a:latin typeface="Cambria Math"/>
                      </a:rPr>
                      <m:t>𝐵</m:t>
                    </m:r>
                  </m:oMath>
                </a14:m>
                <a:r>
                  <a:rPr lang="en-US" sz="2200" dirty="0"/>
                  <a:t> </a:t>
                </a:r>
              </a:p>
              <a:p>
                <a:pPr marL="0" indent="0">
                  <a:buNone/>
                </a:pPr>
                <a14:m>
                  <m:oMathPara xmlns:m="http://schemas.openxmlformats.org/officeDocument/2006/math">
                    <m:oMathParaPr>
                      <m:jc m:val="left"/>
                    </m:oMathParaPr>
                    <m:oMath xmlns:m="http://schemas.openxmlformats.org/officeDocument/2006/math">
                      <m:r>
                        <a:rPr lang="en-US" sz="2200" i="1">
                          <a:latin typeface="Cambria Math"/>
                        </a:rPr>
                        <m:t>𝑃</m:t>
                      </m:r>
                      <m:d>
                        <m:dPr>
                          <m:ctrlPr>
                            <a:rPr lang="en-US" sz="2200" i="1">
                              <a:latin typeface="Cambria Math" panose="02040503050406030204" pitchFamily="18" charset="0"/>
                            </a:rPr>
                          </m:ctrlPr>
                        </m:dPr>
                        <m:e>
                          <m:r>
                            <a:rPr lang="en-US" sz="2200" i="1">
                              <a:latin typeface="Cambria Math"/>
                            </a:rPr>
                            <m:t>𝐴𝐵</m:t>
                          </m:r>
                        </m:e>
                      </m:d>
                      <m:r>
                        <a:rPr lang="en-US" sz="2200" i="1">
                          <a:latin typeface="Cambria Math"/>
                        </a:rPr>
                        <m:t>=</m:t>
                      </m:r>
                      <m:f>
                        <m:fPr>
                          <m:ctrlPr>
                            <a:rPr lang="en-US" sz="2200" i="1">
                              <a:latin typeface="Cambria Math" panose="02040503050406030204" pitchFamily="18" charset="0"/>
                            </a:rPr>
                          </m:ctrlPr>
                        </m:fPr>
                        <m:num>
                          <m:sSub>
                            <m:sSubPr>
                              <m:ctrlPr>
                                <a:rPr lang="en-US" sz="2200" i="1">
                                  <a:latin typeface="Cambria Math" panose="02040503050406030204" pitchFamily="18" charset="0"/>
                                </a:rPr>
                              </m:ctrlPr>
                            </m:sSubPr>
                            <m:e>
                              <m:r>
                                <a:rPr lang="en-US" sz="2200" i="1">
                                  <a:latin typeface="Cambria Math"/>
                                </a:rPr>
                                <m:t>𝑚</m:t>
                              </m:r>
                            </m:e>
                            <m:sub>
                              <m:r>
                                <a:rPr lang="en-US" sz="2200" i="1">
                                  <a:latin typeface="Cambria Math"/>
                                </a:rPr>
                                <m:t>1</m:t>
                              </m:r>
                            </m:sub>
                          </m:sSub>
                          <m:sSub>
                            <m:sSubPr>
                              <m:ctrlPr>
                                <a:rPr lang="en-US" sz="2200" i="1">
                                  <a:latin typeface="Cambria Math" panose="02040503050406030204" pitchFamily="18" charset="0"/>
                                </a:rPr>
                              </m:ctrlPr>
                            </m:sSubPr>
                            <m:e>
                              <m:r>
                                <a:rPr lang="en-US" sz="2200" i="1">
                                  <a:latin typeface="Cambria Math"/>
                                </a:rPr>
                                <m:t>𝑚</m:t>
                              </m:r>
                            </m:e>
                            <m:sub>
                              <m:r>
                                <a:rPr lang="en-US" sz="2200" i="1">
                                  <a:latin typeface="Cambria Math"/>
                                </a:rPr>
                                <m:t>2</m:t>
                              </m:r>
                            </m:sub>
                          </m:sSub>
                        </m:num>
                        <m:den>
                          <m:d>
                            <m:dPr>
                              <m:ctrlPr>
                                <a:rPr lang="en-US" sz="2200" i="1">
                                  <a:latin typeface="Cambria Math" panose="02040503050406030204" pitchFamily="18" charset="0"/>
                                </a:rPr>
                              </m:ctrlPr>
                            </m:dPr>
                            <m:e>
                              <m:sSub>
                                <m:sSubPr>
                                  <m:ctrlPr>
                                    <a:rPr lang="en-US" sz="2200" i="1">
                                      <a:latin typeface="Cambria Math" panose="02040503050406030204" pitchFamily="18" charset="0"/>
                                    </a:rPr>
                                  </m:ctrlPr>
                                </m:sSubPr>
                                <m:e>
                                  <m:r>
                                    <a:rPr lang="en-US" sz="2200" i="1">
                                      <a:latin typeface="Cambria Math"/>
                                    </a:rPr>
                                    <m:t>𝑚</m:t>
                                  </m:r>
                                </m:e>
                                <m:sub>
                                  <m:r>
                                    <a:rPr lang="en-US" sz="2200" i="1">
                                      <a:latin typeface="Cambria Math"/>
                                    </a:rPr>
                                    <m:t>1</m:t>
                                  </m:r>
                                </m:sub>
                              </m:sSub>
                              <m:sSub>
                                <m:sSubPr>
                                  <m:ctrlPr>
                                    <a:rPr lang="en-US" sz="2200" i="1">
                                      <a:latin typeface="Cambria Math" panose="02040503050406030204" pitchFamily="18" charset="0"/>
                                    </a:rPr>
                                  </m:ctrlPr>
                                </m:sSubPr>
                                <m:e>
                                  <m:r>
                                    <a:rPr lang="en-US" sz="2200" i="1">
                                      <a:latin typeface="Cambria Math"/>
                                    </a:rPr>
                                    <m:t>+</m:t>
                                  </m:r>
                                  <m:r>
                                    <a:rPr lang="en-US" sz="2200" i="1">
                                      <a:latin typeface="Cambria Math"/>
                                    </a:rPr>
                                    <m:t>𝑛</m:t>
                                  </m:r>
                                </m:e>
                                <m:sub>
                                  <m:r>
                                    <a:rPr lang="en-US" sz="2200" i="1">
                                      <a:latin typeface="Cambria Math"/>
                                    </a:rPr>
                                    <m:t>1</m:t>
                                  </m:r>
                                </m:sub>
                              </m:sSub>
                            </m:e>
                          </m:d>
                          <m:d>
                            <m:dPr>
                              <m:ctrlPr>
                                <a:rPr lang="en-US" sz="2200" i="1">
                                  <a:latin typeface="Cambria Math" panose="02040503050406030204" pitchFamily="18" charset="0"/>
                                </a:rPr>
                              </m:ctrlPr>
                            </m:dPr>
                            <m:e>
                              <m:sSub>
                                <m:sSubPr>
                                  <m:ctrlPr>
                                    <a:rPr lang="en-US" sz="2200" i="1">
                                      <a:latin typeface="Cambria Math" panose="02040503050406030204" pitchFamily="18" charset="0"/>
                                    </a:rPr>
                                  </m:ctrlPr>
                                </m:sSubPr>
                                <m:e>
                                  <m:r>
                                    <a:rPr lang="en-US" sz="2200" i="1">
                                      <a:latin typeface="Cambria Math"/>
                                    </a:rPr>
                                    <m:t>𝑚</m:t>
                                  </m:r>
                                </m:e>
                                <m:sub>
                                  <m:r>
                                    <a:rPr lang="en-US" sz="2200" i="1">
                                      <a:latin typeface="Cambria Math"/>
                                    </a:rPr>
                                    <m:t>2</m:t>
                                  </m:r>
                                </m:sub>
                              </m:sSub>
                              <m:sSub>
                                <m:sSubPr>
                                  <m:ctrlPr>
                                    <a:rPr lang="en-US" sz="2200" i="1">
                                      <a:latin typeface="Cambria Math" panose="02040503050406030204" pitchFamily="18" charset="0"/>
                                    </a:rPr>
                                  </m:ctrlPr>
                                </m:sSubPr>
                                <m:e>
                                  <m:r>
                                    <a:rPr lang="en-US" sz="2200" i="1">
                                      <a:latin typeface="Cambria Math"/>
                                    </a:rPr>
                                    <m:t>+</m:t>
                                  </m:r>
                                  <m:r>
                                    <a:rPr lang="en-US" sz="2200" i="1">
                                      <a:latin typeface="Cambria Math"/>
                                    </a:rPr>
                                    <m:t>𝑛</m:t>
                                  </m:r>
                                </m:e>
                                <m:sub>
                                  <m:r>
                                    <a:rPr lang="en-US" sz="2200" i="1">
                                      <a:latin typeface="Cambria Math"/>
                                    </a:rPr>
                                    <m:t>2</m:t>
                                  </m:r>
                                </m:sub>
                              </m:sSub>
                            </m:e>
                          </m:d>
                        </m:den>
                      </m:f>
                    </m:oMath>
                  </m:oMathPara>
                </a14:m>
                <a:endParaRPr lang="en-US" sz="2200" dirty="0"/>
              </a:p>
              <a:p>
                <a:pPr marL="0" indent="0">
                  <a:buNone/>
                </a:pPr>
                <a:r>
                  <a:rPr lang="en-US" sz="2200" dirty="0">
                    <a:latin typeface="Cambria Math"/>
                    <a:ea typeface="Cambria Math"/>
                  </a:rPr>
                  <a:t>⇒ </a:t>
                </a:r>
                <a14:m>
                  <m:oMath xmlns:m="http://schemas.openxmlformats.org/officeDocument/2006/math">
                    <m:r>
                      <a:rPr lang="en-US" sz="2200" i="1">
                        <a:latin typeface="Cambria Math"/>
                      </a:rPr>
                      <m:t>𝑃</m:t>
                    </m:r>
                    <m:d>
                      <m:dPr>
                        <m:ctrlPr>
                          <a:rPr lang="en-US" sz="2200" i="1">
                            <a:latin typeface="Cambria Math" panose="02040503050406030204" pitchFamily="18" charset="0"/>
                          </a:rPr>
                        </m:ctrlPr>
                      </m:dPr>
                      <m:e>
                        <m:r>
                          <a:rPr lang="en-US" sz="2200" i="1">
                            <a:latin typeface="Cambria Math"/>
                          </a:rPr>
                          <m:t>𝐴</m:t>
                        </m:r>
                        <m:r>
                          <a:rPr lang="en-US" sz="2200" i="1">
                            <a:latin typeface="Cambria Math"/>
                            <a:ea typeface="Cambria Math"/>
                          </a:rPr>
                          <m:t>∩</m:t>
                        </m:r>
                        <m:r>
                          <a:rPr lang="en-US" sz="2200" i="1">
                            <a:latin typeface="Cambria Math"/>
                            <a:ea typeface="Cambria Math"/>
                          </a:rPr>
                          <m:t>𝐵</m:t>
                        </m:r>
                      </m:e>
                    </m:d>
                    <m:r>
                      <a:rPr lang="en-US" sz="2200" i="1">
                        <a:latin typeface="Cambria Math"/>
                      </a:rPr>
                      <m:t>=</m:t>
                    </m:r>
                    <m:r>
                      <a:rPr lang="en-US" sz="2200" i="1">
                        <a:latin typeface="Cambria Math"/>
                      </a:rPr>
                      <m:t>𝑃</m:t>
                    </m:r>
                    <m:d>
                      <m:dPr>
                        <m:ctrlPr>
                          <a:rPr lang="en-US" sz="2200" i="1">
                            <a:latin typeface="Cambria Math" panose="02040503050406030204" pitchFamily="18" charset="0"/>
                          </a:rPr>
                        </m:ctrlPr>
                      </m:dPr>
                      <m:e>
                        <m:r>
                          <a:rPr lang="en-US" sz="2200" i="1">
                            <a:latin typeface="Cambria Math"/>
                          </a:rPr>
                          <m:t>𝐴</m:t>
                        </m:r>
                      </m:e>
                    </m:d>
                    <m:r>
                      <a:rPr lang="en-US" sz="2200" i="1">
                        <a:latin typeface="Cambria Math"/>
                      </a:rPr>
                      <m:t>𝑃</m:t>
                    </m:r>
                    <m:d>
                      <m:dPr>
                        <m:ctrlPr>
                          <a:rPr lang="en-US" sz="2200" i="1">
                            <a:latin typeface="Cambria Math" panose="02040503050406030204" pitchFamily="18" charset="0"/>
                          </a:rPr>
                        </m:ctrlPr>
                      </m:dPr>
                      <m:e>
                        <m:r>
                          <a:rPr lang="en-US" sz="2200" i="1">
                            <a:latin typeface="Cambria Math"/>
                          </a:rPr>
                          <m:t>𝐵</m:t>
                        </m:r>
                      </m:e>
                    </m:d>
                  </m:oMath>
                </a14:m>
                <a:endParaRPr lang="en-US" sz="22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057400" y="1143001"/>
                <a:ext cx="8229600" cy="4525963"/>
              </a:xfrm>
              <a:blipFill>
                <a:blip r:embed="rId2"/>
                <a:stretch>
                  <a:fillRect l="-963" t="-943"/>
                </a:stretch>
              </a:blipFill>
            </p:spPr>
            <p:txBody>
              <a:bodyPr/>
              <a:lstStyle/>
              <a:p>
                <a:r>
                  <a:rPr lang="hi-IN">
                    <a:noFill/>
                  </a:rPr>
                  <a:t> </a:t>
                </a:r>
              </a:p>
            </p:txBody>
          </p:sp>
        </mc:Fallback>
      </mc:AlternateContent>
      <p:sp>
        <p:nvSpPr>
          <p:cNvPr id="4" name="Date Placeholder 3"/>
          <p:cNvSpPr>
            <a:spLocks noGrp="1"/>
          </p:cNvSpPr>
          <p:nvPr>
            <p:ph type="dt" sz="half" idx="10"/>
          </p:nvPr>
        </p:nvSpPr>
        <p:spPr/>
        <p:txBody>
          <a:bodyPr/>
          <a:lstStyle/>
          <a:p>
            <a:fld id="{70EED00F-6BFB-4223-AF81-18CC7F5A6D69}" type="datetime1">
              <a:rPr lang="en-US" smtClean="0"/>
              <a:t>1/6/2023</a:t>
            </a:fld>
            <a:endParaRPr lang="en-US"/>
          </a:p>
        </p:txBody>
      </p:sp>
      <p:sp>
        <p:nvSpPr>
          <p:cNvPr id="5" name="Footer Placeholder 4"/>
          <p:cNvSpPr>
            <a:spLocks noGrp="1"/>
          </p:cNvSpPr>
          <p:nvPr>
            <p:ph type="ftr" sz="quarter" idx="11"/>
          </p:nvPr>
        </p:nvSpPr>
        <p:spPr>
          <a:xfrm>
            <a:off x="4038600" y="6356351"/>
            <a:ext cx="5029200" cy="365125"/>
          </a:xfrm>
        </p:spPr>
        <p:txBody>
          <a:bodyPr/>
          <a:lstStyle/>
          <a:p>
            <a:r>
              <a:rPr lang="en-US"/>
              <a:t>Faculty Name    Dr. Kunti Mishra         Unit Number 5</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142</a:t>
            </a:fld>
            <a:endParaRPr lang="en-US"/>
          </a:p>
        </p:txBody>
      </p:sp>
      <p:sp>
        <p:nvSpPr>
          <p:cNvPr id="7" name="Title 1"/>
          <p:cNvSpPr txBox="1">
            <a:spLocks/>
          </p:cNvSpPr>
          <p:nvPr/>
        </p:nvSpPr>
        <p:spPr>
          <a:xfrm>
            <a:off x="2895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endParaRPr lang="en-US" sz="3200" b="1" dirty="0"/>
          </a:p>
          <a:p>
            <a:pPr algn="ctr">
              <a:spcBef>
                <a:spcPct val="0"/>
              </a:spcBef>
              <a:defRPr/>
            </a:pPr>
            <a:r>
              <a:rPr lang="en-US" sz="2400" b="1" dirty="0"/>
              <a:t>Multiplicative Law of </a:t>
            </a:r>
            <a:r>
              <a:rPr lang="en-US" sz="2400" b="1" dirty="0">
                <a:cs typeface="Calibri" panose="020F0502020204030204" pitchFamily="34" charset="0"/>
              </a:rPr>
              <a:t>Probability</a:t>
            </a:r>
            <a:r>
              <a:rPr lang="en-US" sz="2400" b="1" dirty="0">
                <a:solidFill>
                  <a:prstClr val="black"/>
                </a:solidFill>
              </a:rPr>
              <a:t> (CO5)</a:t>
            </a:r>
            <a:endParaRPr lang="en-US" sz="2400" b="1" dirty="0">
              <a:cs typeface="Calibri" panose="020F0502020204030204" pitchFamily="34" charset="0"/>
            </a:endParaRPr>
          </a:p>
          <a:p>
            <a:pPr lvl="0" algn="ctr">
              <a:spcBef>
                <a:spcPct val="0"/>
              </a:spcBef>
              <a:defRPr/>
            </a:pPr>
            <a:endParaRPr lang="en-US" sz="3200" b="1" dirty="0"/>
          </a:p>
        </p:txBody>
      </p:sp>
      <p:pic>
        <p:nvPicPr>
          <p:cNvPr id="8" name="Picture 2" descr="E:\NIET\Project\xLogo11.png.pagespeed.ic.pydHLuCQEZ.png"/>
          <p:cNvPicPr>
            <a:picLocks noChangeAspect="1" noChangeArrowheads="1"/>
          </p:cNvPicPr>
          <p:nvPr/>
        </p:nvPicPr>
        <p:blipFill>
          <a:blip r:embed="rId3"/>
          <a:srcRect/>
          <a:stretch>
            <a:fillRect/>
          </a:stretch>
        </p:blipFill>
        <p:spPr bwMode="auto">
          <a:xfrm>
            <a:off x="1524000" y="1"/>
            <a:ext cx="1447800" cy="817163"/>
          </a:xfrm>
          <a:prstGeom prst="rect">
            <a:avLst/>
          </a:prstGeom>
          <a:noFill/>
        </p:spPr>
      </p:pic>
    </p:spTree>
    <p:extLst>
      <p:ext uri="{BB962C8B-B14F-4D97-AF65-F5344CB8AC3E}">
        <p14:creationId xmlns:p14="http://schemas.microsoft.com/office/powerpoint/2010/main" val="242224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fade">
                                      <p:cBhvr>
                                        <p:cTn id="52"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057400" y="1143001"/>
                <a:ext cx="8229600" cy="4525963"/>
              </a:xfrm>
            </p:spPr>
            <p:txBody>
              <a:bodyPr>
                <a:noAutofit/>
              </a:bodyPr>
              <a:lstStyle/>
              <a:p>
                <a:pPr marL="0" indent="0">
                  <a:buNone/>
                </a:pPr>
                <a:r>
                  <a:rPr lang="en-US" sz="2200" b="1" dirty="0"/>
                  <a:t>Example-1: </a:t>
                </a:r>
                <a:r>
                  <a:rPr lang="en-US" sz="2200" dirty="0"/>
                  <a:t>An urn contains 10 blacks and 10 white balls. Find the probability of drawing two balls of the same </a:t>
                </a:r>
                <a:r>
                  <a:rPr lang="en-US" sz="2200" dirty="0" err="1"/>
                  <a:t>colour</a:t>
                </a:r>
                <a:r>
                  <a:rPr lang="en-US" sz="2200" dirty="0"/>
                  <a:t>.</a:t>
                </a:r>
              </a:p>
              <a:p>
                <a:pPr marL="0" indent="0">
                  <a:buNone/>
                </a:pPr>
                <a:r>
                  <a:rPr lang="en-US" sz="2200" b="1" dirty="0"/>
                  <a:t>Sol: </a:t>
                </a:r>
                <a:r>
                  <a:rPr lang="en-US" sz="2200" dirty="0"/>
                  <a:t>Probability of drawing two blacks balls</a:t>
                </a:r>
                <a14:m>
                  <m:oMath xmlns:m="http://schemas.openxmlformats.org/officeDocument/2006/math">
                    <m:r>
                      <a:rPr lang="en-US" sz="2200" i="1">
                        <a:latin typeface="Cambria Math"/>
                      </a:rPr>
                      <m:t>=</m:t>
                    </m:r>
                    <m:f>
                      <m:fPr>
                        <m:ctrlPr>
                          <a:rPr lang="en-US" sz="2200" i="1">
                            <a:latin typeface="Cambria Math" panose="02040503050406030204" pitchFamily="18" charset="0"/>
                          </a:rPr>
                        </m:ctrlPr>
                      </m:fPr>
                      <m:num>
                        <m:sPre>
                          <m:sPrePr>
                            <m:ctrlPr>
                              <a:rPr lang="en-US" sz="2200" i="1">
                                <a:latin typeface="Cambria Math" panose="02040503050406030204" pitchFamily="18" charset="0"/>
                              </a:rPr>
                            </m:ctrlPr>
                          </m:sPrePr>
                          <m:sub>
                            <m:r>
                              <a:rPr lang="en-US" sz="2200" i="1">
                                <a:latin typeface="Cambria Math" panose="02040503050406030204" pitchFamily="18" charset="0"/>
                              </a:rPr>
                              <m:t> </m:t>
                            </m:r>
                          </m:sub>
                          <m:sup>
                            <m:r>
                              <a:rPr lang="en-US" sz="2200" i="1">
                                <a:latin typeface="Cambria Math"/>
                              </a:rPr>
                              <m:t>10</m:t>
                            </m:r>
                          </m:sup>
                          <m:e>
                            <m:sSub>
                              <m:sSubPr>
                                <m:ctrlPr>
                                  <a:rPr lang="en-US" sz="2200" i="1">
                                    <a:latin typeface="Cambria Math" panose="02040503050406030204" pitchFamily="18" charset="0"/>
                                  </a:rPr>
                                </m:ctrlPr>
                              </m:sSubPr>
                              <m:e>
                                <m:r>
                                  <a:rPr lang="en-US" sz="2200" i="1">
                                    <a:latin typeface="Cambria Math"/>
                                  </a:rPr>
                                  <m:t>𝐶</m:t>
                                </m:r>
                              </m:e>
                              <m:sub>
                                <m:r>
                                  <a:rPr lang="en-US" sz="2200" i="1">
                                    <a:latin typeface="Cambria Math"/>
                                  </a:rPr>
                                  <m:t>2</m:t>
                                </m:r>
                              </m:sub>
                            </m:sSub>
                          </m:e>
                        </m:sPre>
                      </m:num>
                      <m:den>
                        <m:sPre>
                          <m:sPrePr>
                            <m:ctrlPr>
                              <a:rPr lang="en-US" sz="2200" i="1">
                                <a:latin typeface="Cambria Math" panose="02040503050406030204" pitchFamily="18" charset="0"/>
                              </a:rPr>
                            </m:ctrlPr>
                          </m:sPrePr>
                          <m:sub>
                            <m:r>
                              <a:rPr lang="en-US" sz="2200" i="1">
                                <a:latin typeface="Cambria Math" panose="02040503050406030204" pitchFamily="18" charset="0"/>
                              </a:rPr>
                              <m:t> </m:t>
                            </m:r>
                          </m:sub>
                          <m:sup>
                            <m:r>
                              <a:rPr lang="en-US" sz="2200" i="1">
                                <a:latin typeface="Cambria Math"/>
                              </a:rPr>
                              <m:t>20</m:t>
                            </m:r>
                          </m:sup>
                          <m:e>
                            <m:sSub>
                              <m:sSubPr>
                                <m:ctrlPr>
                                  <a:rPr lang="en-US" sz="2200" i="1">
                                    <a:latin typeface="Cambria Math" panose="02040503050406030204" pitchFamily="18" charset="0"/>
                                  </a:rPr>
                                </m:ctrlPr>
                              </m:sSubPr>
                              <m:e>
                                <m:r>
                                  <a:rPr lang="en-US" sz="2200" i="1">
                                    <a:latin typeface="Cambria Math"/>
                                  </a:rPr>
                                  <m:t>𝐶</m:t>
                                </m:r>
                              </m:e>
                              <m:sub>
                                <m:r>
                                  <a:rPr lang="en-US" sz="2200" i="1">
                                    <a:latin typeface="Cambria Math"/>
                                  </a:rPr>
                                  <m:t>2</m:t>
                                </m:r>
                              </m:sub>
                            </m:sSub>
                          </m:e>
                        </m:sPre>
                      </m:den>
                    </m:f>
                  </m:oMath>
                </a14:m>
                <a:endParaRPr lang="en-US" sz="2200" b="1" dirty="0"/>
              </a:p>
              <a:p>
                <a:pPr marL="0" indent="0">
                  <a:buNone/>
                </a:pPr>
                <a:r>
                  <a:rPr lang="en-US" sz="2200" dirty="0"/>
                  <a:t>Probability of drawing two red balls</a:t>
                </a:r>
                <a14:m>
                  <m:oMath xmlns:m="http://schemas.openxmlformats.org/officeDocument/2006/math">
                    <m:r>
                      <a:rPr lang="en-US" sz="2200" i="1">
                        <a:latin typeface="Cambria Math"/>
                      </a:rPr>
                      <m:t>=</m:t>
                    </m:r>
                    <m:f>
                      <m:fPr>
                        <m:ctrlPr>
                          <a:rPr lang="en-US" sz="2200" i="1">
                            <a:latin typeface="Cambria Math" panose="02040503050406030204" pitchFamily="18" charset="0"/>
                          </a:rPr>
                        </m:ctrlPr>
                      </m:fPr>
                      <m:num>
                        <m:sPre>
                          <m:sPrePr>
                            <m:ctrlPr>
                              <a:rPr lang="en-US" sz="2200" i="1">
                                <a:latin typeface="Cambria Math" panose="02040503050406030204" pitchFamily="18" charset="0"/>
                              </a:rPr>
                            </m:ctrlPr>
                          </m:sPrePr>
                          <m:sub>
                            <m:r>
                              <a:rPr lang="en-US" sz="2200" i="1">
                                <a:latin typeface="Cambria Math" panose="02040503050406030204" pitchFamily="18" charset="0"/>
                              </a:rPr>
                              <m:t> </m:t>
                            </m:r>
                          </m:sub>
                          <m:sup>
                            <m:r>
                              <a:rPr lang="en-US" sz="2200" i="1">
                                <a:latin typeface="Cambria Math"/>
                              </a:rPr>
                              <m:t>10</m:t>
                            </m:r>
                          </m:sup>
                          <m:e>
                            <m:sSub>
                              <m:sSubPr>
                                <m:ctrlPr>
                                  <a:rPr lang="en-US" sz="2200" i="1">
                                    <a:latin typeface="Cambria Math" panose="02040503050406030204" pitchFamily="18" charset="0"/>
                                  </a:rPr>
                                </m:ctrlPr>
                              </m:sSubPr>
                              <m:e>
                                <m:r>
                                  <a:rPr lang="en-US" sz="2200" i="1">
                                    <a:latin typeface="Cambria Math"/>
                                  </a:rPr>
                                  <m:t>𝐶</m:t>
                                </m:r>
                              </m:e>
                              <m:sub>
                                <m:r>
                                  <a:rPr lang="en-US" sz="2200" i="1">
                                    <a:latin typeface="Cambria Math"/>
                                  </a:rPr>
                                  <m:t>2</m:t>
                                </m:r>
                              </m:sub>
                            </m:sSub>
                          </m:e>
                        </m:sPre>
                      </m:num>
                      <m:den>
                        <m:sPre>
                          <m:sPrePr>
                            <m:ctrlPr>
                              <a:rPr lang="en-US" sz="2200" i="1">
                                <a:latin typeface="Cambria Math" panose="02040503050406030204" pitchFamily="18" charset="0"/>
                              </a:rPr>
                            </m:ctrlPr>
                          </m:sPrePr>
                          <m:sub>
                            <m:r>
                              <a:rPr lang="en-US" sz="2200" i="1">
                                <a:latin typeface="Cambria Math" panose="02040503050406030204" pitchFamily="18" charset="0"/>
                              </a:rPr>
                              <m:t> </m:t>
                            </m:r>
                          </m:sub>
                          <m:sup>
                            <m:r>
                              <a:rPr lang="en-US" sz="2200" i="1">
                                <a:latin typeface="Cambria Math"/>
                              </a:rPr>
                              <m:t>20</m:t>
                            </m:r>
                          </m:sup>
                          <m:e>
                            <m:sSub>
                              <m:sSubPr>
                                <m:ctrlPr>
                                  <a:rPr lang="en-US" sz="2200" i="1">
                                    <a:latin typeface="Cambria Math" panose="02040503050406030204" pitchFamily="18" charset="0"/>
                                  </a:rPr>
                                </m:ctrlPr>
                              </m:sSubPr>
                              <m:e>
                                <m:r>
                                  <a:rPr lang="en-US" sz="2200" i="1">
                                    <a:latin typeface="Cambria Math"/>
                                  </a:rPr>
                                  <m:t>𝐶</m:t>
                                </m:r>
                              </m:e>
                              <m:sub>
                                <m:r>
                                  <a:rPr lang="en-US" sz="2200" i="1">
                                    <a:latin typeface="Cambria Math"/>
                                  </a:rPr>
                                  <m:t>2</m:t>
                                </m:r>
                              </m:sub>
                            </m:sSub>
                          </m:e>
                        </m:sPre>
                      </m:den>
                    </m:f>
                  </m:oMath>
                </a14:m>
                <a:endParaRPr lang="en-US" sz="2200" b="1" dirty="0"/>
              </a:p>
              <a:p>
                <a:pPr marL="0" indent="0">
                  <a:buNone/>
                </a:pPr>
                <a14:m>
                  <m:oMath xmlns:m="http://schemas.openxmlformats.org/officeDocument/2006/math">
                    <m:r>
                      <a:rPr lang="en-US" sz="2200" i="1">
                        <a:latin typeface="Cambria Math"/>
                        <a:ea typeface="Cambria Math"/>
                      </a:rPr>
                      <m:t>∴</m:t>
                    </m:r>
                  </m:oMath>
                </a14:m>
                <a:r>
                  <a:rPr lang="en-US" sz="2200" dirty="0"/>
                  <a:t> probability of drawing two balls of the same </a:t>
                </a:r>
                <a:r>
                  <a:rPr lang="en-US" sz="2200" dirty="0" err="1"/>
                  <a:t>colour</a:t>
                </a:r>
                <a:endParaRPr lang="en-US" sz="2200" dirty="0"/>
              </a:p>
              <a:p>
                <a:pPr marL="0" indent="0">
                  <a:buNone/>
                </a:pPr>
                <a14:m>
                  <m:oMath xmlns:m="http://schemas.openxmlformats.org/officeDocument/2006/math">
                    <m:r>
                      <a:rPr lang="en-US" sz="2200" i="1">
                        <a:latin typeface="Cambria Math"/>
                      </a:rPr>
                      <m:t>=</m:t>
                    </m:r>
                    <m:f>
                      <m:fPr>
                        <m:ctrlPr>
                          <a:rPr lang="en-US" sz="2200" i="1">
                            <a:latin typeface="Cambria Math" panose="02040503050406030204" pitchFamily="18" charset="0"/>
                          </a:rPr>
                        </m:ctrlPr>
                      </m:fPr>
                      <m:num>
                        <m:sPre>
                          <m:sPrePr>
                            <m:ctrlPr>
                              <a:rPr lang="en-US" sz="2200" i="1">
                                <a:latin typeface="Cambria Math" panose="02040503050406030204" pitchFamily="18" charset="0"/>
                              </a:rPr>
                            </m:ctrlPr>
                          </m:sPrePr>
                          <m:sub>
                            <m:r>
                              <a:rPr lang="en-US" sz="2200" i="1">
                                <a:latin typeface="Cambria Math" panose="02040503050406030204" pitchFamily="18" charset="0"/>
                              </a:rPr>
                              <m:t> </m:t>
                            </m:r>
                          </m:sub>
                          <m:sup>
                            <m:r>
                              <a:rPr lang="en-US" sz="2200" i="1">
                                <a:latin typeface="Cambria Math"/>
                              </a:rPr>
                              <m:t>10</m:t>
                            </m:r>
                          </m:sup>
                          <m:e>
                            <m:sSub>
                              <m:sSubPr>
                                <m:ctrlPr>
                                  <a:rPr lang="en-US" sz="2200" i="1">
                                    <a:latin typeface="Cambria Math" panose="02040503050406030204" pitchFamily="18" charset="0"/>
                                  </a:rPr>
                                </m:ctrlPr>
                              </m:sSubPr>
                              <m:e>
                                <m:r>
                                  <a:rPr lang="en-US" sz="2200" i="1">
                                    <a:latin typeface="Cambria Math"/>
                                  </a:rPr>
                                  <m:t>𝐶</m:t>
                                </m:r>
                              </m:e>
                              <m:sub>
                                <m:r>
                                  <a:rPr lang="en-US" sz="2200" i="1">
                                    <a:latin typeface="Cambria Math"/>
                                  </a:rPr>
                                  <m:t>2</m:t>
                                </m:r>
                              </m:sub>
                            </m:sSub>
                          </m:e>
                        </m:sPre>
                      </m:num>
                      <m:den>
                        <m:sPre>
                          <m:sPrePr>
                            <m:ctrlPr>
                              <a:rPr lang="en-US" sz="2200" i="1">
                                <a:latin typeface="Cambria Math" panose="02040503050406030204" pitchFamily="18" charset="0"/>
                              </a:rPr>
                            </m:ctrlPr>
                          </m:sPrePr>
                          <m:sub>
                            <m:r>
                              <a:rPr lang="en-US" sz="2200" i="1">
                                <a:latin typeface="Cambria Math" panose="02040503050406030204" pitchFamily="18" charset="0"/>
                              </a:rPr>
                              <m:t> </m:t>
                            </m:r>
                          </m:sub>
                          <m:sup>
                            <m:r>
                              <a:rPr lang="en-US" sz="2200" i="1">
                                <a:latin typeface="Cambria Math"/>
                              </a:rPr>
                              <m:t>20</m:t>
                            </m:r>
                          </m:sup>
                          <m:e>
                            <m:sSub>
                              <m:sSubPr>
                                <m:ctrlPr>
                                  <a:rPr lang="en-US" sz="2200" i="1">
                                    <a:latin typeface="Cambria Math" panose="02040503050406030204" pitchFamily="18" charset="0"/>
                                  </a:rPr>
                                </m:ctrlPr>
                              </m:sSubPr>
                              <m:e>
                                <m:r>
                                  <a:rPr lang="en-US" sz="2200" i="1">
                                    <a:latin typeface="Cambria Math"/>
                                  </a:rPr>
                                  <m:t>𝐶</m:t>
                                </m:r>
                              </m:e>
                              <m:sub>
                                <m:r>
                                  <a:rPr lang="en-US" sz="2200" i="1">
                                    <a:latin typeface="Cambria Math"/>
                                  </a:rPr>
                                  <m:t>2</m:t>
                                </m:r>
                              </m:sub>
                            </m:sSub>
                          </m:e>
                        </m:sPre>
                      </m:den>
                    </m:f>
                    <m:r>
                      <a:rPr lang="en-US" sz="2200" i="1">
                        <a:latin typeface="Cambria Math"/>
                      </a:rPr>
                      <m:t>+</m:t>
                    </m:r>
                    <m:f>
                      <m:fPr>
                        <m:ctrlPr>
                          <a:rPr lang="en-US" sz="2200" i="1">
                            <a:latin typeface="Cambria Math" panose="02040503050406030204" pitchFamily="18" charset="0"/>
                          </a:rPr>
                        </m:ctrlPr>
                      </m:fPr>
                      <m:num>
                        <m:sPre>
                          <m:sPrePr>
                            <m:ctrlPr>
                              <a:rPr lang="en-US" sz="2200" i="1">
                                <a:latin typeface="Cambria Math" panose="02040503050406030204" pitchFamily="18" charset="0"/>
                              </a:rPr>
                            </m:ctrlPr>
                          </m:sPrePr>
                          <m:sub>
                            <m:r>
                              <a:rPr lang="en-US" sz="2200" i="1">
                                <a:latin typeface="Cambria Math" panose="02040503050406030204" pitchFamily="18" charset="0"/>
                              </a:rPr>
                              <m:t> </m:t>
                            </m:r>
                          </m:sub>
                          <m:sup>
                            <m:r>
                              <a:rPr lang="en-US" sz="2200" i="1">
                                <a:latin typeface="Cambria Math"/>
                              </a:rPr>
                              <m:t>10</m:t>
                            </m:r>
                          </m:sup>
                          <m:e>
                            <m:sSub>
                              <m:sSubPr>
                                <m:ctrlPr>
                                  <a:rPr lang="en-US" sz="2200" i="1">
                                    <a:latin typeface="Cambria Math" panose="02040503050406030204" pitchFamily="18" charset="0"/>
                                  </a:rPr>
                                </m:ctrlPr>
                              </m:sSubPr>
                              <m:e>
                                <m:r>
                                  <a:rPr lang="en-US" sz="2200" i="1">
                                    <a:latin typeface="Cambria Math"/>
                                  </a:rPr>
                                  <m:t>𝐶</m:t>
                                </m:r>
                              </m:e>
                              <m:sub>
                                <m:r>
                                  <a:rPr lang="en-US" sz="2200" i="1">
                                    <a:latin typeface="Cambria Math"/>
                                  </a:rPr>
                                  <m:t>2</m:t>
                                </m:r>
                              </m:sub>
                            </m:sSub>
                          </m:e>
                        </m:sPre>
                      </m:num>
                      <m:den>
                        <m:sPre>
                          <m:sPrePr>
                            <m:ctrlPr>
                              <a:rPr lang="en-US" sz="2200" i="1">
                                <a:latin typeface="Cambria Math" panose="02040503050406030204" pitchFamily="18" charset="0"/>
                              </a:rPr>
                            </m:ctrlPr>
                          </m:sPrePr>
                          <m:sub>
                            <m:r>
                              <a:rPr lang="en-US" sz="2200" i="1">
                                <a:latin typeface="Cambria Math" panose="02040503050406030204" pitchFamily="18" charset="0"/>
                              </a:rPr>
                              <m:t> </m:t>
                            </m:r>
                          </m:sub>
                          <m:sup>
                            <m:r>
                              <a:rPr lang="en-US" sz="2200" i="1">
                                <a:latin typeface="Cambria Math"/>
                              </a:rPr>
                              <m:t>20</m:t>
                            </m:r>
                          </m:sup>
                          <m:e>
                            <m:sSub>
                              <m:sSubPr>
                                <m:ctrlPr>
                                  <a:rPr lang="en-US" sz="2200" i="1">
                                    <a:latin typeface="Cambria Math" panose="02040503050406030204" pitchFamily="18" charset="0"/>
                                  </a:rPr>
                                </m:ctrlPr>
                              </m:sSubPr>
                              <m:e>
                                <m:r>
                                  <a:rPr lang="en-US" sz="2200" i="1">
                                    <a:latin typeface="Cambria Math"/>
                                  </a:rPr>
                                  <m:t>𝐶</m:t>
                                </m:r>
                              </m:e>
                              <m:sub>
                                <m:r>
                                  <a:rPr lang="en-US" sz="2200" i="1">
                                    <a:latin typeface="Cambria Math"/>
                                  </a:rPr>
                                  <m:t>2</m:t>
                                </m:r>
                              </m:sub>
                            </m:sSub>
                          </m:e>
                        </m:sPre>
                      </m:den>
                    </m:f>
                    <m:r>
                      <a:rPr lang="en-US" sz="2200" i="1">
                        <a:latin typeface="Cambria Math"/>
                      </a:rPr>
                      <m:t>=</m:t>
                    </m:r>
                    <m:f>
                      <m:fPr>
                        <m:ctrlPr>
                          <a:rPr lang="en-US" sz="2200" i="1">
                            <a:latin typeface="Cambria Math" panose="02040503050406030204" pitchFamily="18" charset="0"/>
                          </a:rPr>
                        </m:ctrlPr>
                      </m:fPr>
                      <m:num>
                        <m:r>
                          <a:rPr lang="en-US" sz="2200" i="1">
                            <a:latin typeface="Cambria Math"/>
                          </a:rPr>
                          <m:t>9</m:t>
                        </m:r>
                      </m:num>
                      <m:den>
                        <m:r>
                          <a:rPr lang="en-US" sz="2200" i="1">
                            <a:latin typeface="Cambria Math"/>
                          </a:rPr>
                          <m:t>19</m:t>
                        </m:r>
                      </m:den>
                    </m:f>
                  </m:oMath>
                </a14:m>
                <a:r>
                  <a:rPr lang="en-US" sz="2200" dirty="0"/>
                  <a:t>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057400" y="1143001"/>
                <a:ext cx="8229600" cy="4525963"/>
              </a:xfrm>
              <a:blipFill>
                <a:blip r:embed="rId2"/>
                <a:stretch>
                  <a:fillRect l="-963" t="-943"/>
                </a:stretch>
              </a:blipFill>
            </p:spPr>
            <p:txBody>
              <a:bodyPr/>
              <a:lstStyle/>
              <a:p>
                <a:r>
                  <a:rPr lang="hi-IN">
                    <a:noFill/>
                  </a:rPr>
                  <a:t> </a:t>
                </a:r>
              </a:p>
            </p:txBody>
          </p:sp>
        </mc:Fallback>
      </mc:AlternateContent>
      <p:sp>
        <p:nvSpPr>
          <p:cNvPr id="4" name="Date Placeholder 3"/>
          <p:cNvSpPr>
            <a:spLocks noGrp="1"/>
          </p:cNvSpPr>
          <p:nvPr>
            <p:ph type="dt" sz="half" idx="10"/>
          </p:nvPr>
        </p:nvSpPr>
        <p:spPr/>
        <p:txBody>
          <a:bodyPr/>
          <a:lstStyle/>
          <a:p>
            <a:fld id="{77E51D47-E01C-4BD1-A643-798A3DD14C8A}" type="datetime1">
              <a:rPr lang="en-US" smtClean="0"/>
              <a:t>1/6/2023</a:t>
            </a:fld>
            <a:endParaRPr lang="en-US" dirty="0"/>
          </a:p>
        </p:txBody>
      </p:sp>
      <p:sp>
        <p:nvSpPr>
          <p:cNvPr id="5" name="Footer Placeholder 4"/>
          <p:cNvSpPr>
            <a:spLocks noGrp="1"/>
          </p:cNvSpPr>
          <p:nvPr>
            <p:ph type="ftr" sz="quarter" idx="11"/>
          </p:nvPr>
        </p:nvSpPr>
        <p:spPr>
          <a:xfrm>
            <a:off x="4038600" y="6356351"/>
            <a:ext cx="5029200" cy="365125"/>
          </a:xfrm>
        </p:spPr>
        <p:txBody>
          <a:bodyPr/>
          <a:lstStyle/>
          <a:p>
            <a:r>
              <a:rPr lang="en-US"/>
              <a:t>Faculty Name    Dr. Kunti Mishra         Unit Number 5</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143</a:t>
            </a:fld>
            <a:endParaRPr lang="en-US"/>
          </a:p>
        </p:txBody>
      </p:sp>
      <p:sp>
        <p:nvSpPr>
          <p:cNvPr id="7" name="Title 1"/>
          <p:cNvSpPr txBox="1">
            <a:spLocks/>
          </p:cNvSpPr>
          <p:nvPr/>
        </p:nvSpPr>
        <p:spPr>
          <a:xfrm>
            <a:off x="2895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endParaRPr lang="en-US" sz="3200" b="1" dirty="0"/>
          </a:p>
          <a:p>
            <a:pPr algn="ctr">
              <a:spcBef>
                <a:spcPct val="0"/>
              </a:spcBef>
              <a:defRPr/>
            </a:pPr>
            <a:r>
              <a:rPr lang="en-US" sz="2400" b="1" dirty="0"/>
              <a:t>Addition Law of </a:t>
            </a:r>
            <a:r>
              <a:rPr lang="en-US" sz="2400" b="1" dirty="0">
                <a:cs typeface="Calibri" panose="020F0502020204030204" pitchFamily="34" charset="0"/>
              </a:rPr>
              <a:t>Probability</a:t>
            </a:r>
            <a:r>
              <a:rPr lang="en-US" sz="2400" b="1" dirty="0">
                <a:solidFill>
                  <a:prstClr val="black"/>
                </a:solidFill>
              </a:rPr>
              <a:t> (CO5)</a:t>
            </a:r>
            <a:endParaRPr lang="en-US" sz="2400" b="1" dirty="0">
              <a:cs typeface="Calibri" panose="020F0502020204030204" pitchFamily="34" charset="0"/>
            </a:endParaRPr>
          </a:p>
          <a:p>
            <a:pPr algn="ctr">
              <a:spcBef>
                <a:spcPct val="0"/>
              </a:spcBef>
              <a:defRPr/>
            </a:pPr>
            <a:endParaRPr lang="en-US" sz="3200" b="1" dirty="0"/>
          </a:p>
        </p:txBody>
      </p:sp>
      <p:pic>
        <p:nvPicPr>
          <p:cNvPr id="8" name="Picture 2" descr="E:\NIET\Project\xLogo11.png.pagespeed.ic.pydHLuCQEZ.png"/>
          <p:cNvPicPr>
            <a:picLocks noChangeAspect="1" noChangeArrowheads="1"/>
          </p:cNvPicPr>
          <p:nvPr/>
        </p:nvPicPr>
        <p:blipFill>
          <a:blip r:embed="rId3"/>
          <a:srcRect/>
          <a:stretch>
            <a:fillRect/>
          </a:stretch>
        </p:blipFill>
        <p:spPr bwMode="auto">
          <a:xfrm>
            <a:off x="1524000" y="1"/>
            <a:ext cx="1447800" cy="817163"/>
          </a:xfrm>
          <a:prstGeom prst="rect">
            <a:avLst/>
          </a:prstGeom>
          <a:noFill/>
        </p:spPr>
      </p:pic>
    </p:spTree>
    <p:extLst>
      <p:ext uri="{BB962C8B-B14F-4D97-AF65-F5344CB8AC3E}">
        <p14:creationId xmlns:p14="http://schemas.microsoft.com/office/powerpoint/2010/main" val="2561826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057400" y="1143001"/>
                <a:ext cx="8229600" cy="4525963"/>
              </a:xfrm>
            </p:spPr>
            <p:txBody>
              <a:bodyPr>
                <a:noAutofit/>
              </a:bodyPr>
              <a:lstStyle/>
              <a:p>
                <a:pPr marL="0" indent="0">
                  <a:buNone/>
                </a:pPr>
                <a:r>
                  <a:rPr lang="en-US" sz="2200" b="1" dirty="0"/>
                  <a:t>Example-2: </a:t>
                </a:r>
                <a:r>
                  <a:rPr lang="en-US" sz="2200" dirty="0"/>
                  <a:t>An integers  is chosen at random from two hundred digits. What is the probability that integers is divisible by 6 or 8?</a:t>
                </a:r>
              </a:p>
              <a:p>
                <a:pPr marL="0" indent="0">
                  <a:buNone/>
                </a:pPr>
                <a:r>
                  <a:rPr lang="en-US" sz="2200" b="1" dirty="0"/>
                  <a:t>Sol:</a:t>
                </a:r>
              </a:p>
              <a:p>
                <a:pPr marL="0" indent="0">
                  <a:buNone/>
                </a:pPr>
                <a14:m>
                  <m:oMath xmlns:m="http://schemas.openxmlformats.org/officeDocument/2006/math">
                    <m:r>
                      <a:rPr lang="en-US" sz="2200" i="1">
                        <a:latin typeface="Cambria Math"/>
                      </a:rPr>
                      <m:t>𝐴</m:t>
                    </m:r>
                    <m:r>
                      <a:rPr lang="en-US" sz="2200" i="1">
                        <a:latin typeface="Cambria Math"/>
                      </a:rPr>
                      <m:t>:</m:t>
                    </m:r>
                  </m:oMath>
                </a14:m>
                <a:r>
                  <a:rPr lang="en-US" sz="2200" dirty="0"/>
                  <a:t> integers divisible by 6 i.e. </a:t>
                </a:r>
                <a14:m>
                  <m:oMath xmlns:m="http://schemas.openxmlformats.org/officeDocument/2006/math">
                    <m:r>
                      <a:rPr lang="en-US" sz="2200" i="1">
                        <a:latin typeface="Cambria Math"/>
                      </a:rPr>
                      <m:t>𝑃</m:t>
                    </m:r>
                    <m:d>
                      <m:dPr>
                        <m:ctrlPr>
                          <a:rPr lang="en-US" sz="2200" i="1">
                            <a:latin typeface="Cambria Math" panose="02040503050406030204" pitchFamily="18" charset="0"/>
                          </a:rPr>
                        </m:ctrlPr>
                      </m:dPr>
                      <m:e>
                        <m:r>
                          <a:rPr lang="en-US" sz="2200" i="1">
                            <a:latin typeface="Cambria Math"/>
                          </a:rPr>
                          <m:t>𝐴</m:t>
                        </m:r>
                      </m:e>
                    </m:d>
                    <m:r>
                      <a:rPr lang="en-US" sz="2200" i="1">
                        <a:latin typeface="Cambria Math"/>
                      </a:rPr>
                      <m:t>=</m:t>
                    </m:r>
                    <m:f>
                      <m:fPr>
                        <m:ctrlPr>
                          <a:rPr lang="en-US" sz="2200" i="1">
                            <a:latin typeface="Cambria Math" panose="02040503050406030204" pitchFamily="18" charset="0"/>
                          </a:rPr>
                        </m:ctrlPr>
                      </m:fPr>
                      <m:num>
                        <m:r>
                          <a:rPr lang="en-US" sz="2200" i="1">
                            <a:latin typeface="Cambria Math"/>
                          </a:rPr>
                          <m:t>33</m:t>
                        </m:r>
                      </m:num>
                      <m:den>
                        <m:r>
                          <a:rPr lang="en-US" sz="2200" i="1">
                            <a:latin typeface="Cambria Math"/>
                          </a:rPr>
                          <m:t>200</m:t>
                        </m:r>
                      </m:den>
                    </m:f>
                  </m:oMath>
                </a14:m>
                <a:endParaRPr lang="en-US" sz="2200" dirty="0"/>
              </a:p>
              <a:p>
                <a:pPr marL="0" indent="0">
                  <a:buNone/>
                </a:pPr>
                <a14:m>
                  <m:oMath xmlns:m="http://schemas.openxmlformats.org/officeDocument/2006/math">
                    <m:r>
                      <a:rPr lang="en-US" sz="2200" i="1">
                        <a:latin typeface="Cambria Math"/>
                      </a:rPr>
                      <m:t>𝐵</m:t>
                    </m:r>
                    <m:r>
                      <a:rPr lang="en-US" sz="2200" i="1">
                        <a:latin typeface="Cambria Math"/>
                      </a:rPr>
                      <m:t>:</m:t>
                    </m:r>
                  </m:oMath>
                </a14:m>
                <a:r>
                  <a:rPr lang="en-US" sz="2200" dirty="0"/>
                  <a:t> integers divisible by 8 i.e. </a:t>
                </a:r>
                <a14:m>
                  <m:oMath xmlns:m="http://schemas.openxmlformats.org/officeDocument/2006/math">
                    <m:r>
                      <a:rPr lang="en-US" sz="2200" i="1">
                        <a:latin typeface="Cambria Math"/>
                      </a:rPr>
                      <m:t>𝑃</m:t>
                    </m:r>
                    <m:d>
                      <m:dPr>
                        <m:ctrlPr>
                          <a:rPr lang="en-US" sz="2200" i="1">
                            <a:latin typeface="Cambria Math" panose="02040503050406030204" pitchFamily="18" charset="0"/>
                          </a:rPr>
                        </m:ctrlPr>
                      </m:dPr>
                      <m:e>
                        <m:r>
                          <a:rPr lang="en-US" sz="2200" i="1">
                            <a:latin typeface="Cambria Math"/>
                          </a:rPr>
                          <m:t>𝐵</m:t>
                        </m:r>
                      </m:e>
                    </m:d>
                    <m:r>
                      <a:rPr lang="en-US" sz="2200" i="1">
                        <a:latin typeface="Cambria Math"/>
                      </a:rPr>
                      <m:t>=</m:t>
                    </m:r>
                    <m:f>
                      <m:fPr>
                        <m:ctrlPr>
                          <a:rPr lang="en-US" sz="2200" i="1">
                            <a:latin typeface="Cambria Math" panose="02040503050406030204" pitchFamily="18" charset="0"/>
                          </a:rPr>
                        </m:ctrlPr>
                      </m:fPr>
                      <m:num>
                        <m:r>
                          <a:rPr lang="en-US" sz="2200" i="1">
                            <a:latin typeface="Cambria Math"/>
                          </a:rPr>
                          <m:t>25</m:t>
                        </m:r>
                      </m:num>
                      <m:den>
                        <m:r>
                          <a:rPr lang="en-US" sz="2200" i="1">
                            <a:latin typeface="Cambria Math"/>
                          </a:rPr>
                          <m:t>200</m:t>
                        </m:r>
                      </m:den>
                    </m:f>
                  </m:oMath>
                </a14:m>
                <a:endParaRPr lang="en-US" sz="2200" dirty="0"/>
              </a:p>
              <a:p>
                <a:pPr marL="0" indent="0">
                  <a:buNone/>
                </a:pPr>
                <a14:m>
                  <m:oMath xmlns:m="http://schemas.openxmlformats.org/officeDocument/2006/math">
                    <m:r>
                      <a:rPr lang="en-US" sz="2200" i="1">
                        <a:latin typeface="Cambria Math"/>
                      </a:rPr>
                      <m:t>𝐴</m:t>
                    </m:r>
                    <m:r>
                      <a:rPr lang="en-US" sz="2200" i="1">
                        <a:latin typeface="Cambria Math"/>
                        <a:ea typeface="Cambria Math"/>
                      </a:rPr>
                      <m:t>∩</m:t>
                    </m:r>
                    <m:r>
                      <a:rPr lang="en-US" sz="2200" i="1">
                        <a:latin typeface="Cambria Math"/>
                      </a:rPr>
                      <m:t>𝐵</m:t>
                    </m:r>
                    <m:r>
                      <a:rPr lang="en-US" sz="2200" i="1">
                        <a:latin typeface="Cambria Math"/>
                      </a:rPr>
                      <m:t>:</m:t>
                    </m:r>
                  </m:oMath>
                </a14:m>
                <a:r>
                  <a:rPr lang="en-US" sz="2200" dirty="0"/>
                  <a:t> integers divisible by 6 and 8 both i.e. </a:t>
                </a:r>
                <a14:m>
                  <m:oMath xmlns:m="http://schemas.openxmlformats.org/officeDocument/2006/math">
                    <m:r>
                      <a:rPr lang="en-US" sz="2200" i="1">
                        <a:latin typeface="Cambria Math"/>
                      </a:rPr>
                      <m:t>𝑃</m:t>
                    </m:r>
                    <m:d>
                      <m:dPr>
                        <m:ctrlPr>
                          <a:rPr lang="en-US" sz="2200" i="1">
                            <a:latin typeface="Cambria Math" panose="02040503050406030204" pitchFamily="18" charset="0"/>
                          </a:rPr>
                        </m:ctrlPr>
                      </m:dPr>
                      <m:e>
                        <m:r>
                          <a:rPr lang="en-US" sz="2200" i="1">
                            <a:latin typeface="Cambria Math"/>
                          </a:rPr>
                          <m:t>𝐴</m:t>
                        </m:r>
                        <m:r>
                          <a:rPr lang="en-US" sz="2200" i="1">
                            <a:latin typeface="Cambria Math"/>
                            <a:ea typeface="Cambria Math"/>
                          </a:rPr>
                          <m:t>∩</m:t>
                        </m:r>
                        <m:r>
                          <a:rPr lang="en-US" sz="2200" i="1">
                            <a:latin typeface="Cambria Math"/>
                          </a:rPr>
                          <m:t>𝐵</m:t>
                        </m:r>
                      </m:e>
                    </m:d>
                    <m:r>
                      <a:rPr lang="en-US" sz="2200" i="1">
                        <a:latin typeface="Cambria Math"/>
                      </a:rPr>
                      <m:t>=</m:t>
                    </m:r>
                    <m:f>
                      <m:fPr>
                        <m:ctrlPr>
                          <a:rPr lang="en-US" sz="2200" i="1">
                            <a:latin typeface="Cambria Math" panose="02040503050406030204" pitchFamily="18" charset="0"/>
                          </a:rPr>
                        </m:ctrlPr>
                      </m:fPr>
                      <m:num>
                        <m:r>
                          <a:rPr lang="en-US" sz="2200" i="1">
                            <a:latin typeface="Cambria Math"/>
                          </a:rPr>
                          <m:t>8</m:t>
                        </m:r>
                      </m:num>
                      <m:den>
                        <m:r>
                          <a:rPr lang="en-US" sz="2200" i="1">
                            <a:latin typeface="Cambria Math"/>
                          </a:rPr>
                          <m:t>200</m:t>
                        </m:r>
                      </m:den>
                    </m:f>
                  </m:oMath>
                </a14:m>
                <a:endParaRPr lang="en-US" sz="2200" dirty="0"/>
              </a:p>
              <a:p>
                <a:pPr marL="0" indent="0">
                  <a:buNone/>
                </a:pPr>
                <a:r>
                  <a:rPr lang="en-US" sz="2200" dirty="0"/>
                  <a:t>Using addition law</a:t>
                </a:r>
              </a:p>
              <a:p>
                <a:pPr marL="0" indent="0">
                  <a:buNone/>
                </a:pPr>
                <a14:m>
                  <m:oMathPara xmlns:m="http://schemas.openxmlformats.org/officeDocument/2006/math">
                    <m:oMathParaPr>
                      <m:jc m:val="left"/>
                    </m:oMathParaPr>
                    <m:oMath xmlns:m="http://schemas.openxmlformats.org/officeDocument/2006/math">
                      <m:r>
                        <a:rPr lang="en-US" sz="2200" i="1">
                          <a:latin typeface="Cambria Math"/>
                        </a:rPr>
                        <m:t>𝑃</m:t>
                      </m:r>
                      <m:d>
                        <m:dPr>
                          <m:ctrlPr>
                            <a:rPr lang="en-US" sz="2200" i="1">
                              <a:latin typeface="Cambria Math" panose="02040503050406030204" pitchFamily="18" charset="0"/>
                            </a:rPr>
                          </m:ctrlPr>
                        </m:dPr>
                        <m:e>
                          <m:r>
                            <a:rPr lang="en-US" sz="2200" i="1">
                              <a:latin typeface="Cambria Math"/>
                            </a:rPr>
                            <m:t>𝐴</m:t>
                          </m:r>
                          <m:r>
                            <a:rPr lang="en-US" sz="2200" i="1">
                              <a:latin typeface="Cambria Math"/>
                              <a:ea typeface="Cambria Math"/>
                            </a:rPr>
                            <m:t>∪</m:t>
                          </m:r>
                          <m:r>
                            <a:rPr lang="en-US" sz="2200" i="1">
                              <a:latin typeface="Cambria Math"/>
                              <a:ea typeface="Cambria Math"/>
                            </a:rPr>
                            <m:t>𝐵</m:t>
                          </m:r>
                        </m:e>
                      </m:d>
                      <m:r>
                        <a:rPr lang="en-US" sz="2200" i="1">
                          <a:latin typeface="Cambria Math"/>
                          <a:ea typeface="Cambria Math"/>
                        </a:rPr>
                        <m:t>=</m:t>
                      </m:r>
                      <m:r>
                        <a:rPr lang="en-US" sz="2200" i="1">
                          <a:latin typeface="Cambria Math"/>
                          <a:ea typeface="Cambria Math"/>
                        </a:rPr>
                        <m:t>𝑃</m:t>
                      </m:r>
                      <m:d>
                        <m:dPr>
                          <m:ctrlPr>
                            <a:rPr lang="en-US" sz="2200" i="1">
                              <a:latin typeface="Cambria Math" panose="02040503050406030204" pitchFamily="18" charset="0"/>
                              <a:ea typeface="Cambria Math"/>
                            </a:rPr>
                          </m:ctrlPr>
                        </m:dPr>
                        <m:e>
                          <m:r>
                            <a:rPr lang="en-US" sz="2200" i="1">
                              <a:latin typeface="Cambria Math"/>
                              <a:ea typeface="Cambria Math"/>
                            </a:rPr>
                            <m:t>𝐴</m:t>
                          </m:r>
                        </m:e>
                      </m:d>
                      <m:r>
                        <a:rPr lang="en-US" sz="2200" i="1">
                          <a:latin typeface="Cambria Math"/>
                          <a:ea typeface="Cambria Math"/>
                        </a:rPr>
                        <m:t>+</m:t>
                      </m:r>
                      <m:r>
                        <a:rPr lang="en-US" sz="2200" i="1">
                          <a:latin typeface="Cambria Math"/>
                          <a:ea typeface="Cambria Math"/>
                        </a:rPr>
                        <m:t>𝑃</m:t>
                      </m:r>
                      <m:d>
                        <m:dPr>
                          <m:ctrlPr>
                            <a:rPr lang="en-US" sz="2200" i="1">
                              <a:latin typeface="Cambria Math" panose="02040503050406030204" pitchFamily="18" charset="0"/>
                              <a:ea typeface="Cambria Math"/>
                            </a:rPr>
                          </m:ctrlPr>
                        </m:dPr>
                        <m:e>
                          <m:r>
                            <a:rPr lang="en-US" sz="2200" i="1">
                              <a:latin typeface="Cambria Math"/>
                              <a:ea typeface="Cambria Math"/>
                            </a:rPr>
                            <m:t>𝐵</m:t>
                          </m:r>
                        </m:e>
                      </m:d>
                      <m:r>
                        <a:rPr lang="en-US" sz="2200" i="1">
                          <a:latin typeface="Cambria Math"/>
                          <a:ea typeface="Cambria Math"/>
                        </a:rPr>
                        <m:t>−</m:t>
                      </m:r>
                      <m:r>
                        <a:rPr lang="en-US" sz="2200" i="1">
                          <a:latin typeface="Cambria Math"/>
                          <a:ea typeface="Cambria Math"/>
                        </a:rPr>
                        <m:t>𝑃</m:t>
                      </m:r>
                      <m:d>
                        <m:dPr>
                          <m:ctrlPr>
                            <a:rPr lang="en-US" sz="2200" i="1">
                              <a:latin typeface="Cambria Math" panose="02040503050406030204" pitchFamily="18" charset="0"/>
                              <a:ea typeface="Cambria Math"/>
                            </a:rPr>
                          </m:ctrlPr>
                        </m:dPr>
                        <m:e>
                          <m:r>
                            <a:rPr lang="en-US" sz="2200" i="1">
                              <a:latin typeface="Cambria Math"/>
                              <a:ea typeface="Cambria Math"/>
                            </a:rPr>
                            <m:t>𝐴</m:t>
                          </m:r>
                          <m:r>
                            <a:rPr lang="en-US" sz="2200" i="1">
                              <a:latin typeface="Cambria Math"/>
                              <a:ea typeface="Cambria Math"/>
                            </a:rPr>
                            <m:t>∩</m:t>
                          </m:r>
                          <m:r>
                            <a:rPr lang="en-US" sz="2200" i="1">
                              <a:latin typeface="Cambria Math"/>
                              <a:ea typeface="Cambria Math"/>
                            </a:rPr>
                            <m:t>𝐵</m:t>
                          </m:r>
                        </m:e>
                      </m:d>
                    </m:oMath>
                  </m:oMathPara>
                </a14:m>
                <a:endParaRPr lang="en-US" sz="2200" dirty="0"/>
              </a:p>
              <a:p>
                <a:pPr marL="0" indent="0">
                  <a:buNone/>
                </a:pPr>
                <a14:m>
                  <m:oMathPara xmlns:m="http://schemas.openxmlformats.org/officeDocument/2006/math">
                    <m:oMathParaPr>
                      <m:jc m:val="left"/>
                    </m:oMathParaPr>
                    <m:oMath xmlns:m="http://schemas.openxmlformats.org/officeDocument/2006/math">
                      <m:r>
                        <a:rPr lang="en-US" sz="2200" i="1">
                          <a:latin typeface="Cambria Math"/>
                        </a:rPr>
                        <m:t>𝑃</m:t>
                      </m:r>
                      <m:d>
                        <m:dPr>
                          <m:ctrlPr>
                            <a:rPr lang="en-US" sz="2200" i="1">
                              <a:latin typeface="Cambria Math" panose="02040503050406030204" pitchFamily="18" charset="0"/>
                            </a:rPr>
                          </m:ctrlPr>
                        </m:dPr>
                        <m:e>
                          <m:r>
                            <a:rPr lang="en-US" sz="2200" i="1">
                              <a:latin typeface="Cambria Math"/>
                            </a:rPr>
                            <m:t>𝐴</m:t>
                          </m:r>
                          <m:r>
                            <a:rPr lang="en-US" sz="2200" i="1">
                              <a:latin typeface="Cambria Math"/>
                              <a:ea typeface="Cambria Math"/>
                            </a:rPr>
                            <m:t>∪</m:t>
                          </m:r>
                          <m:r>
                            <a:rPr lang="en-US" sz="2200" i="1">
                              <a:latin typeface="Cambria Math"/>
                              <a:ea typeface="Cambria Math"/>
                            </a:rPr>
                            <m:t>𝐵</m:t>
                          </m:r>
                        </m:e>
                      </m:d>
                      <m:r>
                        <a:rPr lang="en-US" sz="2200" i="1">
                          <a:latin typeface="Cambria Math"/>
                          <a:ea typeface="Cambria Math"/>
                        </a:rPr>
                        <m:t>=</m:t>
                      </m:r>
                      <m:f>
                        <m:fPr>
                          <m:ctrlPr>
                            <a:rPr lang="en-US" sz="2200" i="1">
                              <a:latin typeface="Cambria Math" panose="02040503050406030204" pitchFamily="18" charset="0"/>
                              <a:ea typeface="Cambria Math"/>
                            </a:rPr>
                          </m:ctrlPr>
                        </m:fPr>
                        <m:num>
                          <m:r>
                            <a:rPr lang="en-US" sz="2200" i="1">
                              <a:latin typeface="Cambria Math"/>
                              <a:ea typeface="Cambria Math"/>
                            </a:rPr>
                            <m:t>1</m:t>
                          </m:r>
                        </m:num>
                        <m:den>
                          <m:r>
                            <a:rPr lang="en-US" sz="2200" i="1">
                              <a:latin typeface="Cambria Math"/>
                              <a:ea typeface="Cambria Math"/>
                            </a:rPr>
                            <m:t>4</m:t>
                          </m:r>
                        </m:den>
                      </m:f>
                    </m:oMath>
                  </m:oMathPara>
                </a14:m>
                <a:endParaRPr lang="en-US" sz="22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057400" y="1143001"/>
                <a:ext cx="8229600" cy="4525963"/>
              </a:xfrm>
              <a:blipFill>
                <a:blip r:embed="rId2"/>
                <a:stretch>
                  <a:fillRect l="-963" t="-943" r="-148"/>
                </a:stretch>
              </a:blipFill>
            </p:spPr>
            <p:txBody>
              <a:bodyPr/>
              <a:lstStyle/>
              <a:p>
                <a:r>
                  <a:rPr lang="hi-IN">
                    <a:noFill/>
                  </a:rPr>
                  <a:t> </a:t>
                </a:r>
              </a:p>
            </p:txBody>
          </p:sp>
        </mc:Fallback>
      </mc:AlternateContent>
      <p:sp>
        <p:nvSpPr>
          <p:cNvPr id="4" name="Date Placeholder 3"/>
          <p:cNvSpPr>
            <a:spLocks noGrp="1"/>
          </p:cNvSpPr>
          <p:nvPr>
            <p:ph type="dt" sz="half" idx="10"/>
          </p:nvPr>
        </p:nvSpPr>
        <p:spPr/>
        <p:txBody>
          <a:bodyPr/>
          <a:lstStyle/>
          <a:p>
            <a:fld id="{31037E38-DA43-42FC-AEAF-76A6D08FD5FD}" type="datetime1">
              <a:rPr lang="en-US" smtClean="0"/>
              <a:t>1/6/2023</a:t>
            </a:fld>
            <a:endParaRPr lang="en-US" dirty="0"/>
          </a:p>
        </p:txBody>
      </p:sp>
      <p:sp>
        <p:nvSpPr>
          <p:cNvPr id="5" name="Footer Placeholder 4"/>
          <p:cNvSpPr>
            <a:spLocks noGrp="1"/>
          </p:cNvSpPr>
          <p:nvPr>
            <p:ph type="ftr" sz="quarter" idx="11"/>
          </p:nvPr>
        </p:nvSpPr>
        <p:spPr>
          <a:xfrm>
            <a:off x="4038600" y="6356351"/>
            <a:ext cx="5029200" cy="365125"/>
          </a:xfrm>
        </p:spPr>
        <p:txBody>
          <a:bodyPr/>
          <a:lstStyle/>
          <a:p>
            <a:r>
              <a:rPr lang="en-US"/>
              <a:t>Faculty Name    Dr. Kunti Mishra         Unit Number 5</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144</a:t>
            </a:fld>
            <a:endParaRPr lang="en-US"/>
          </a:p>
        </p:txBody>
      </p:sp>
      <p:sp>
        <p:nvSpPr>
          <p:cNvPr id="7" name="Title 1"/>
          <p:cNvSpPr txBox="1">
            <a:spLocks/>
          </p:cNvSpPr>
          <p:nvPr/>
        </p:nvSpPr>
        <p:spPr>
          <a:xfrm>
            <a:off x="2895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endParaRPr lang="en-US" sz="3200" b="1" dirty="0"/>
          </a:p>
          <a:p>
            <a:pPr algn="ctr">
              <a:spcBef>
                <a:spcPct val="0"/>
              </a:spcBef>
              <a:defRPr/>
            </a:pPr>
            <a:r>
              <a:rPr lang="en-US" sz="2400" b="1" dirty="0"/>
              <a:t>Addition Law of </a:t>
            </a:r>
            <a:r>
              <a:rPr lang="en-US" sz="2400" b="1" dirty="0">
                <a:cs typeface="Calibri" panose="020F0502020204030204" pitchFamily="34" charset="0"/>
              </a:rPr>
              <a:t>Probability</a:t>
            </a:r>
            <a:r>
              <a:rPr lang="en-US" sz="2400" b="1" dirty="0">
                <a:solidFill>
                  <a:prstClr val="black"/>
                </a:solidFill>
              </a:rPr>
              <a:t> (CO5)</a:t>
            </a:r>
            <a:endParaRPr lang="en-US" sz="2400" b="1" dirty="0">
              <a:cs typeface="Calibri" panose="020F0502020204030204" pitchFamily="34" charset="0"/>
            </a:endParaRPr>
          </a:p>
          <a:p>
            <a:pPr algn="ctr">
              <a:spcBef>
                <a:spcPct val="0"/>
              </a:spcBef>
              <a:defRPr/>
            </a:pPr>
            <a:endParaRPr lang="en-US" sz="3200" b="1" dirty="0"/>
          </a:p>
        </p:txBody>
      </p:sp>
      <p:pic>
        <p:nvPicPr>
          <p:cNvPr id="8" name="Picture 2" descr="E:\NIET\Project\xLogo11.png.pagespeed.ic.pydHLuCQEZ.png"/>
          <p:cNvPicPr>
            <a:picLocks noChangeAspect="1" noChangeArrowheads="1"/>
          </p:cNvPicPr>
          <p:nvPr/>
        </p:nvPicPr>
        <p:blipFill>
          <a:blip r:embed="rId3"/>
          <a:srcRect/>
          <a:stretch>
            <a:fillRect/>
          </a:stretch>
        </p:blipFill>
        <p:spPr bwMode="auto">
          <a:xfrm>
            <a:off x="1524000" y="1"/>
            <a:ext cx="1447800" cy="817163"/>
          </a:xfrm>
          <a:prstGeom prst="rect">
            <a:avLst/>
          </a:prstGeom>
          <a:noFill/>
        </p:spPr>
      </p:pic>
    </p:spTree>
    <p:extLst>
      <p:ext uri="{BB962C8B-B14F-4D97-AF65-F5344CB8AC3E}">
        <p14:creationId xmlns:p14="http://schemas.microsoft.com/office/powerpoint/2010/main" val="646139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057400" y="1143000"/>
                <a:ext cx="8229600" cy="5257800"/>
              </a:xfrm>
            </p:spPr>
            <p:txBody>
              <a:bodyPr>
                <a:noAutofit/>
              </a:bodyPr>
              <a:lstStyle/>
              <a:p>
                <a:pPr marL="0" indent="0">
                  <a:buNone/>
                </a:pPr>
                <a:r>
                  <a:rPr lang="en-US" sz="2200" b="1" dirty="0"/>
                  <a:t>Example-3: </a:t>
                </a:r>
                <a:r>
                  <a:rPr lang="en-US" sz="2200" dirty="0"/>
                  <a:t>Three news papers </a:t>
                </a:r>
                <a14:m>
                  <m:oMath xmlns:m="http://schemas.openxmlformats.org/officeDocument/2006/math">
                    <m:r>
                      <a:rPr lang="en-US" sz="2200" i="1">
                        <a:latin typeface="Cambria Math"/>
                      </a:rPr>
                      <m:t>𝐴</m:t>
                    </m:r>
                    <m:r>
                      <a:rPr lang="en-US" sz="2200" i="1">
                        <a:latin typeface="Cambria Math"/>
                      </a:rPr>
                      <m:t>,</m:t>
                    </m:r>
                    <m:r>
                      <a:rPr lang="en-US" sz="2200" i="1">
                        <a:latin typeface="Cambria Math"/>
                      </a:rPr>
                      <m:t>𝐵</m:t>
                    </m:r>
                  </m:oMath>
                </a14:m>
                <a:r>
                  <a:rPr lang="en-US" sz="2200" dirty="0"/>
                  <a:t> and </a:t>
                </a:r>
                <a14:m>
                  <m:oMath xmlns:m="http://schemas.openxmlformats.org/officeDocument/2006/math">
                    <m:r>
                      <a:rPr lang="en-US" sz="2200" i="1">
                        <a:latin typeface="Cambria Math"/>
                      </a:rPr>
                      <m:t>𝐶</m:t>
                    </m:r>
                  </m:oMath>
                </a14:m>
                <a:r>
                  <a:rPr lang="en-US" sz="2200" dirty="0"/>
                  <a:t> are published in a certain city. It is estimated from a survey that of the adult population: 20% read </a:t>
                </a:r>
                <a14:m>
                  <m:oMath xmlns:m="http://schemas.openxmlformats.org/officeDocument/2006/math">
                    <m:r>
                      <a:rPr lang="en-US" sz="2200" i="1">
                        <a:latin typeface="Cambria Math"/>
                      </a:rPr>
                      <m:t>𝐴</m:t>
                    </m:r>
                    <m:r>
                      <a:rPr lang="en-US" sz="2200" i="1">
                        <a:latin typeface="Cambria Math"/>
                      </a:rPr>
                      <m:t>,</m:t>
                    </m:r>
                  </m:oMath>
                </a14:m>
                <a:r>
                  <a:rPr lang="en-US" sz="2200" dirty="0"/>
                  <a:t> 16% read </a:t>
                </a:r>
                <a14:m>
                  <m:oMath xmlns:m="http://schemas.openxmlformats.org/officeDocument/2006/math">
                    <m:r>
                      <a:rPr lang="en-US" sz="2200" i="1">
                        <a:latin typeface="Cambria Math"/>
                      </a:rPr>
                      <m:t>𝐵</m:t>
                    </m:r>
                    <m:r>
                      <a:rPr lang="en-US" sz="2200" i="1">
                        <a:latin typeface="Cambria Math"/>
                      </a:rPr>
                      <m:t>,</m:t>
                    </m:r>
                  </m:oMath>
                </a14:m>
                <a:r>
                  <a:rPr lang="en-US" sz="2200" dirty="0"/>
                  <a:t> 14% read </a:t>
                </a:r>
                <a14:m>
                  <m:oMath xmlns:m="http://schemas.openxmlformats.org/officeDocument/2006/math">
                    <m:r>
                      <a:rPr lang="en-US" sz="2200" i="1">
                        <a:latin typeface="Cambria Math"/>
                      </a:rPr>
                      <m:t>𝐶</m:t>
                    </m:r>
                  </m:oMath>
                </a14:m>
                <a:r>
                  <a:rPr lang="en-US" sz="2200" dirty="0"/>
                  <a:t>,8% read both </a:t>
                </a:r>
                <a14:m>
                  <m:oMath xmlns:m="http://schemas.openxmlformats.org/officeDocument/2006/math">
                    <m:r>
                      <a:rPr lang="en-US" sz="2200" i="1">
                        <a:latin typeface="Cambria Math"/>
                      </a:rPr>
                      <m:t>𝐴</m:t>
                    </m:r>
                  </m:oMath>
                </a14:m>
                <a:r>
                  <a:rPr lang="en-US" sz="2200" dirty="0"/>
                  <a:t> and </a:t>
                </a:r>
                <a14:m>
                  <m:oMath xmlns:m="http://schemas.openxmlformats.org/officeDocument/2006/math">
                    <m:r>
                      <a:rPr lang="en-US" sz="2200" i="1">
                        <a:latin typeface="Cambria Math"/>
                      </a:rPr>
                      <m:t>𝐵</m:t>
                    </m:r>
                    <m:r>
                      <a:rPr lang="en-US" sz="2200" i="1">
                        <a:latin typeface="Cambria Math"/>
                      </a:rPr>
                      <m:t>,</m:t>
                    </m:r>
                  </m:oMath>
                </a14:m>
                <a:r>
                  <a:rPr lang="en-US" sz="2200" dirty="0"/>
                  <a:t> 5% read both </a:t>
                </a:r>
                <a14:m>
                  <m:oMath xmlns:m="http://schemas.openxmlformats.org/officeDocument/2006/math">
                    <m:r>
                      <a:rPr lang="en-US" sz="2200" i="1">
                        <a:latin typeface="Cambria Math"/>
                      </a:rPr>
                      <m:t>𝐴</m:t>
                    </m:r>
                  </m:oMath>
                </a14:m>
                <a:r>
                  <a:rPr lang="en-US" sz="2200" dirty="0"/>
                  <a:t> and </a:t>
                </a:r>
                <a14:m>
                  <m:oMath xmlns:m="http://schemas.openxmlformats.org/officeDocument/2006/math">
                    <m:r>
                      <a:rPr lang="en-US" sz="2200" i="1" dirty="0">
                        <a:latin typeface="Cambria Math"/>
                      </a:rPr>
                      <m:t>𝐶</m:t>
                    </m:r>
                  </m:oMath>
                </a14:m>
                <a:r>
                  <a:rPr lang="en-US" sz="2200" dirty="0"/>
                  <a:t>, 4% read both </a:t>
                </a:r>
                <a14:m>
                  <m:oMath xmlns:m="http://schemas.openxmlformats.org/officeDocument/2006/math">
                    <m:r>
                      <a:rPr lang="en-US" sz="2200" i="1">
                        <a:latin typeface="Cambria Math"/>
                      </a:rPr>
                      <m:t>𝐵</m:t>
                    </m:r>
                  </m:oMath>
                </a14:m>
                <a:r>
                  <a:rPr lang="en-US" sz="2200" dirty="0"/>
                  <a:t> and </a:t>
                </a:r>
                <a14:m>
                  <m:oMath xmlns:m="http://schemas.openxmlformats.org/officeDocument/2006/math">
                    <m:r>
                      <a:rPr lang="en-US" sz="2200" i="1">
                        <a:latin typeface="Cambria Math"/>
                      </a:rPr>
                      <m:t>𝐶</m:t>
                    </m:r>
                    <m:r>
                      <a:rPr lang="en-US" sz="2200" i="1">
                        <a:latin typeface="Cambria Math"/>
                      </a:rPr>
                      <m:t>,</m:t>
                    </m:r>
                  </m:oMath>
                </a14:m>
                <a:r>
                  <a:rPr lang="en-US" sz="2200" dirty="0"/>
                  <a:t> 2% read all three. Find the probability what percentage read at-least one of the papers?</a:t>
                </a:r>
              </a:p>
              <a:p>
                <a:pPr marL="0" indent="0">
                  <a:buNone/>
                </a:pPr>
                <a:r>
                  <a:rPr lang="en-US" sz="2200" b="1" dirty="0"/>
                  <a:t>Sol:</a:t>
                </a:r>
              </a:p>
              <a:p>
                <a:pPr marL="0" indent="0">
                  <a:buNone/>
                </a:pPr>
                <a14:m>
                  <m:oMath xmlns:m="http://schemas.openxmlformats.org/officeDocument/2006/math">
                    <m:r>
                      <a:rPr lang="en-US" sz="2200" i="1">
                        <a:latin typeface="Cambria Math"/>
                      </a:rPr>
                      <m:t>𝐸</m:t>
                    </m:r>
                    <m:r>
                      <a:rPr lang="en-US" sz="2200" i="1">
                        <a:latin typeface="Cambria Math"/>
                      </a:rPr>
                      <m:t>:</m:t>
                    </m:r>
                  </m:oMath>
                </a14:m>
                <a:r>
                  <a:rPr lang="en-US" sz="2200" dirty="0"/>
                  <a:t> event that adults read news paper </a:t>
                </a:r>
                <a14:m>
                  <m:oMath xmlns:m="http://schemas.openxmlformats.org/officeDocument/2006/math">
                    <m:r>
                      <a:rPr lang="en-US" sz="2200" i="1">
                        <a:latin typeface="Cambria Math"/>
                      </a:rPr>
                      <m:t>𝐴</m:t>
                    </m:r>
                    <m:r>
                      <a:rPr lang="en-US" sz="2200" i="1">
                        <a:latin typeface="Cambria Math"/>
                      </a:rPr>
                      <m:t>.</m:t>
                    </m:r>
                  </m:oMath>
                </a14:m>
                <a:endParaRPr lang="en-US" sz="2200" dirty="0"/>
              </a:p>
              <a:p>
                <a:pPr marL="0" indent="0">
                  <a:buNone/>
                </a:pPr>
                <a14:m>
                  <m:oMath xmlns:m="http://schemas.openxmlformats.org/officeDocument/2006/math">
                    <m:r>
                      <a:rPr lang="en-US" sz="2200" i="1">
                        <a:latin typeface="Cambria Math"/>
                      </a:rPr>
                      <m:t>𝐹</m:t>
                    </m:r>
                    <m:r>
                      <a:rPr lang="en-US" sz="2200" i="1">
                        <a:latin typeface="Cambria Math"/>
                      </a:rPr>
                      <m:t>:</m:t>
                    </m:r>
                  </m:oMath>
                </a14:m>
                <a:r>
                  <a:rPr lang="en-US" sz="2200" dirty="0"/>
                  <a:t> event that adults read news paper </a:t>
                </a:r>
                <a14:m>
                  <m:oMath xmlns:m="http://schemas.openxmlformats.org/officeDocument/2006/math">
                    <m:r>
                      <a:rPr lang="en-US" sz="2200" i="1">
                        <a:latin typeface="Cambria Math"/>
                      </a:rPr>
                      <m:t>𝐵</m:t>
                    </m:r>
                    <m:r>
                      <a:rPr lang="en-US" sz="2200" i="1">
                        <a:latin typeface="Cambria Math"/>
                      </a:rPr>
                      <m:t>.</m:t>
                    </m:r>
                  </m:oMath>
                </a14:m>
                <a:endParaRPr lang="en-US" sz="2200" dirty="0"/>
              </a:p>
              <a:p>
                <a:pPr marL="0" indent="0">
                  <a:buNone/>
                </a:pPr>
                <a14:m>
                  <m:oMath xmlns:m="http://schemas.openxmlformats.org/officeDocument/2006/math">
                    <m:r>
                      <a:rPr lang="en-US" sz="2200" i="1">
                        <a:latin typeface="Cambria Math"/>
                      </a:rPr>
                      <m:t>𝐺</m:t>
                    </m:r>
                    <m:r>
                      <a:rPr lang="en-US" sz="2200" i="1">
                        <a:latin typeface="Cambria Math"/>
                      </a:rPr>
                      <m:t>:</m:t>
                    </m:r>
                  </m:oMath>
                </a14:m>
                <a:r>
                  <a:rPr lang="en-US" sz="2200" dirty="0"/>
                  <a:t> event that adults read news paper </a:t>
                </a:r>
                <a14:m>
                  <m:oMath xmlns:m="http://schemas.openxmlformats.org/officeDocument/2006/math">
                    <m:r>
                      <a:rPr lang="en-US" sz="2200" i="1">
                        <a:latin typeface="Cambria Math"/>
                      </a:rPr>
                      <m:t>𝐶</m:t>
                    </m:r>
                    <m:r>
                      <a:rPr lang="en-US" sz="2200" i="1">
                        <a:latin typeface="Cambria Math"/>
                      </a:rPr>
                      <m:t>.</m:t>
                    </m:r>
                  </m:oMath>
                </a14:m>
                <a:endParaRPr lang="en-US" sz="2200" dirty="0"/>
              </a:p>
              <a:p>
                <a:pPr marL="0" indent="0">
                  <a:buNone/>
                </a:pPr>
                <a14:m>
                  <m:oMathPara xmlns:m="http://schemas.openxmlformats.org/officeDocument/2006/math">
                    <m:oMathParaPr>
                      <m:jc m:val="left"/>
                    </m:oMathParaPr>
                    <m:oMath xmlns:m="http://schemas.openxmlformats.org/officeDocument/2006/math">
                      <m:r>
                        <a:rPr lang="en-US" sz="2200" i="1">
                          <a:latin typeface="Cambria Math"/>
                        </a:rPr>
                        <m:t>𝑃</m:t>
                      </m:r>
                      <m:d>
                        <m:dPr>
                          <m:ctrlPr>
                            <a:rPr lang="en-US" sz="2200" i="1">
                              <a:latin typeface="Cambria Math" panose="02040503050406030204" pitchFamily="18" charset="0"/>
                            </a:rPr>
                          </m:ctrlPr>
                        </m:dPr>
                        <m:e>
                          <m:r>
                            <a:rPr lang="en-US" sz="2200" i="1">
                              <a:latin typeface="Cambria Math"/>
                            </a:rPr>
                            <m:t>𝐸</m:t>
                          </m:r>
                        </m:e>
                      </m:d>
                      <m:r>
                        <a:rPr lang="en-US" sz="2200" i="1">
                          <a:latin typeface="Cambria Math"/>
                        </a:rPr>
                        <m:t>=</m:t>
                      </m:r>
                      <m:f>
                        <m:fPr>
                          <m:ctrlPr>
                            <a:rPr lang="en-US" sz="2200" i="1">
                              <a:latin typeface="Cambria Math" panose="02040503050406030204" pitchFamily="18" charset="0"/>
                            </a:rPr>
                          </m:ctrlPr>
                        </m:fPr>
                        <m:num>
                          <m:r>
                            <a:rPr lang="en-US" sz="2200" i="1">
                              <a:latin typeface="Cambria Math"/>
                            </a:rPr>
                            <m:t>20</m:t>
                          </m:r>
                        </m:num>
                        <m:den>
                          <m:r>
                            <a:rPr lang="en-US" sz="2200" i="1">
                              <a:latin typeface="Cambria Math"/>
                            </a:rPr>
                            <m:t>100</m:t>
                          </m:r>
                        </m:den>
                      </m:f>
                    </m:oMath>
                  </m:oMathPara>
                </a14:m>
                <a:endParaRPr lang="en-US" sz="2200" dirty="0"/>
              </a:p>
              <a:p>
                <a:pPr marL="0" indent="0">
                  <a:buNone/>
                </a:pPr>
                <a14:m>
                  <m:oMathPara xmlns:m="http://schemas.openxmlformats.org/officeDocument/2006/math">
                    <m:oMathParaPr>
                      <m:jc m:val="left"/>
                    </m:oMathParaPr>
                    <m:oMath xmlns:m="http://schemas.openxmlformats.org/officeDocument/2006/math">
                      <m:r>
                        <a:rPr lang="en-US" sz="2200" i="1">
                          <a:latin typeface="Cambria Math"/>
                        </a:rPr>
                        <m:t>𝑃</m:t>
                      </m:r>
                      <m:d>
                        <m:dPr>
                          <m:ctrlPr>
                            <a:rPr lang="en-US" sz="2200" i="1">
                              <a:latin typeface="Cambria Math" panose="02040503050406030204" pitchFamily="18" charset="0"/>
                            </a:rPr>
                          </m:ctrlPr>
                        </m:dPr>
                        <m:e>
                          <m:r>
                            <a:rPr lang="en-US" sz="2200" i="1">
                              <a:latin typeface="Cambria Math"/>
                            </a:rPr>
                            <m:t>𝐹</m:t>
                          </m:r>
                        </m:e>
                      </m:d>
                      <m:r>
                        <a:rPr lang="en-US" sz="2200" i="1">
                          <a:latin typeface="Cambria Math"/>
                        </a:rPr>
                        <m:t>=</m:t>
                      </m:r>
                      <m:f>
                        <m:fPr>
                          <m:ctrlPr>
                            <a:rPr lang="en-US" sz="2200" i="1">
                              <a:latin typeface="Cambria Math" panose="02040503050406030204" pitchFamily="18" charset="0"/>
                            </a:rPr>
                          </m:ctrlPr>
                        </m:fPr>
                        <m:num>
                          <m:r>
                            <a:rPr lang="en-US" sz="2200" i="1">
                              <a:latin typeface="Cambria Math"/>
                            </a:rPr>
                            <m:t>14</m:t>
                          </m:r>
                        </m:num>
                        <m:den>
                          <m:r>
                            <a:rPr lang="en-US" sz="2200" i="1">
                              <a:latin typeface="Cambria Math"/>
                            </a:rPr>
                            <m:t>100</m:t>
                          </m:r>
                        </m:den>
                      </m:f>
                    </m:oMath>
                  </m:oMathPara>
                </a14:m>
                <a:endParaRPr lang="en-US" sz="2200" dirty="0"/>
              </a:p>
              <a:p>
                <a:pPr marL="0" indent="0">
                  <a:buNone/>
                </a:pPr>
                <a:endParaRPr lang="en-US" sz="2200" dirty="0"/>
              </a:p>
              <a:p>
                <a:pPr marL="0" indent="0">
                  <a:buNone/>
                </a:pPr>
                <a:endParaRPr lang="en-US" sz="22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057400" y="1143000"/>
                <a:ext cx="8229600" cy="5257800"/>
              </a:xfrm>
              <a:blipFill>
                <a:blip r:embed="rId2"/>
                <a:stretch>
                  <a:fillRect l="-963" t="-812" r="-148"/>
                </a:stretch>
              </a:blipFill>
            </p:spPr>
            <p:txBody>
              <a:bodyPr/>
              <a:lstStyle/>
              <a:p>
                <a:r>
                  <a:rPr lang="hi-IN">
                    <a:noFill/>
                  </a:rPr>
                  <a:t> </a:t>
                </a:r>
              </a:p>
            </p:txBody>
          </p:sp>
        </mc:Fallback>
      </mc:AlternateContent>
      <p:sp>
        <p:nvSpPr>
          <p:cNvPr id="4" name="Date Placeholder 3"/>
          <p:cNvSpPr>
            <a:spLocks noGrp="1"/>
          </p:cNvSpPr>
          <p:nvPr>
            <p:ph type="dt" sz="half" idx="10"/>
          </p:nvPr>
        </p:nvSpPr>
        <p:spPr/>
        <p:txBody>
          <a:bodyPr/>
          <a:lstStyle/>
          <a:p>
            <a:fld id="{F9F7980C-77FD-4810-8126-91111F17F6A1}" type="datetime1">
              <a:rPr lang="en-US" smtClean="0"/>
              <a:t>1/6/2023</a:t>
            </a:fld>
            <a:endParaRPr lang="en-US" dirty="0"/>
          </a:p>
        </p:txBody>
      </p:sp>
      <p:sp>
        <p:nvSpPr>
          <p:cNvPr id="5" name="Footer Placeholder 4"/>
          <p:cNvSpPr>
            <a:spLocks noGrp="1"/>
          </p:cNvSpPr>
          <p:nvPr>
            <p:ph type="ftr" sz="quarter" idx="11"/>
          </p:nvPr>
        </p:nvSpPr>
        <p:spPr>
          <a:xfrm>
            <a:off x="4038600" y="6356351"/>
            <a:ext cx="5029200" cy="365125"/>
          </a:xfrm>
        </p:spPr>
        <p:txBody>
          <a:bodyPr/>
          <a:lstStyle/>
          <a:p>
            <a:r>
              <a:rPr lang="en-US"/>
              <a:t>Faculty Name    Dr. Kunti Mishra         Unit Number 5</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145</a:t>
            </a:fld>
            <a:endParaRPr lang="en-US"/>
          </a:p>
        </p:txBody>
      </p:sp>
      <p:sp>
        <p:nvSpPr>
          <p:cNvPr id="7" name="Title 1"/>
          <p:cNvSpPr txBox="1">
            <a:spLocks/>
          </p:cNvSpPr>
          <p:nvPr/>
        </p:nvSpPr>
        <p:spPr>
          <a:xfrm>
            <a:off x="2895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endParaRPr lang="en-US" sz="3200" b="1" dirty="0"/>
          </a:p>
          <a:p>
            <a:pPr algn="ctr">
              <a:spcBef>
                <a:spcPct val="0"/>
              </a:spcBef>
              <a:defRPr/>
            </a:pPr>
            <a:endParaRPr lang="en-US" sz="3200" b="1" dirty="0"/>
          </a:p>
          <a:p>
            <a:pPr algn="ctr">
              <a:spcBef>
                <a:spcPct val="0"/>
              </a:spcBef>
              <a:defRPr/>
            </a:pPr>
            <a:r>
              <a:rPr lang="en-US" sz="2400" b="1" dirty="0"/>
              <a:t>Addition Law of </a:t>
            </a:r>
            <a:r>
              <a:rPr lang="en-US" sz="2400" b="1" dirty="0">
                <a:cs typeface="Calibri" panose="020F0502020204030204" pitchFamily="34" charset="0"/>
              </a:rPr>
              <a:t>Probability</a:t>
            </a:r>
            <a:r>
              <a:rPr lang="en-US" sz="2400" b="1" dirty="0">
                <a:solidFill>
                  <a:prstClr val="black"/>
                </a:solidFill>
              </a:rPr>
              <a:t> (CO5)</a:t>
            </a:r>
            <a:endParaRPr lang="en-US" sz="2400" b="1" dirty="0">
              <a:cs typeface="Calibri" panose="020F0502020204030204" pitchFamily="34" charset="0"/>
            </a:endParaRPr>
          </a:p>
          <a:p>
            <a:pPr algn="ctr">
              <a:spcBef>
                <a:spcPct val="0"/>
              </a:spcBef>
              <a:defRPr/>
            </a:pPr>
            <a:endParaRPr lang="en-US" sz="2400" b="1" dirty="0"/>
          </a:p>
          <a:p>
            <a:pPr algn="ctr">
              <a:spcBef>
                <a:spcPct val="0"/>
              </a:spcBef>
              <a:defRPr/>
            </a:pPr>
            <a:endParaRPr lang="en-US" sz="3200" b="1" dirty="0"/>
          </a:p>
        </p:txBody>
      </p:sp>
      <p:pic>
        <p:nvPicPr>
          <p:cNvPr id="8" name="Picture 2" descr="E:\NIET\Project\xLogo11.png.pagespeed.ic.pydHLuCQEZ.png"/>
          <p:cNvPicPr>
            <a:picLocks noChangeAspect="1" noChangeArrowheads="1"/>
          </p:cNvPicPr>
          <p:nvPr/>
        </p:nvPicPr>
        <p:blipFill>
          <a:blip r:embed="rId3"/>
          <a:srcRect/>
          <a:stretch>
            <a:fillRect/>
          </a:stretch>
        </p:blipFill>
        <p:spPr bwMode="auto">
          <a:xfrm>
            <a:off x="1524000" y="1"/>
            <a:ext cx="1447800" cy="817163"/>
          </a:xfrm>
          <a:prstGeom prst="rect">
            <a:avLst/>
          </a:prstGeom>
          <a:noFill/>
        </p:spPr>
      </p:pic>
    </p:spTree>
    <p:extLst>
      <p:ext uri="{BB962C8B-B14F-4D97-AF65-F5344CB8AC3E}">
        <p14:creationId xmlns:p14="http://schemas.microsoft.com/office/powerpoint/2010/main" val="31046335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057400" y="1143000"/>
                <a:ext cx="8229600" cy="5257800"/>
              </a:xfrm>
            </p:spPr>
            <p:txBody>
              <a:bodyPr>
                <a:noAutofit/>
              </a:bodyPr>
              <a:lstStyle/>
              <a:p>
                <a:pPr marL="0" indent="0">
                  <a:buNone/>
                </a:pPr>
                <a14:m>
                  <m:oMathPara xmlns:m="http://schemas.openxmlformats.org/officeDocument/2006/math">
                    <m:oMathParaPr>
                      <m:jc m:val="left"/>
                    </m:oMathParaPr>
                    <m:oMath xmlns:m="http://schemas.openxmlformats.org/officeDocument/2006/math">
                      <m:r>
                        <a:rPr lang="en-US" sz="2200" i="1">
                          <a:latin typeface="Cambria Math" panose="02040503050406030204" pitchFamily="18" charset="0"/>
                        </a:rPr>
                        <m:t>𝑃</m:t>
                      </m:r>
                      <m:d>
                        <m:dPr>
                          <m:ctrlPr>
                            <a:rPr lang="en-US" sz="2200" i="1">
                              <a:latin typeface="Cambria Math" panose="02040503050406030204" pitchFamily="18" charset="0"/>
                            </a:rPr>
                          </m:ctrlPr>
                        </m:dPr>
                        <m:e>
                          <m:r>
                            <a:rPr lang="en-US" sz="2200" i="1">
                              <a:latin typeface="Cambria Math" panose="02040503050406030204" pitchFamily="18" charset="0"/>
                            </a:rPr>
                            <m:t>𝐺</m:t>
                          </m:r>
                        </m:e>
                      </m:d>
                      <m:r>
                        <a:rPr lang="en-US" sz="2200" i="1">
                          <a:latin typeface="Cambria Math" panose="02040503050406030204" pitchFamily="18" charset="0"/>
                        </a:rPr>
                        <m:t>=</m:t>
                      </m:r>
                      <m:f>
                        <m:fPr>
                          <m:ctrlPr>
                            <a:rPr lang="en-US" sz="2200" i="1">
                              <a:latin typeface="Cambria Math" panose="02040503050406030204" pitchFamily="18" charset="0"/>
                            </a:rPr>
                          </m:ctrlPr>
                        </m:fPr>
                        <m:num>
                          <m:r>
                            <a:rPr lang="en-US" sz="2200" i="1">
                              <a:latin typeface="Cambria Math" panose="02040503050406030204" pitchFamily="18" charset="0"/>
                            </a:rPr>
                            <m:t>14</m:t>
                          </m:r>
                        </m:num>
                        <m:den>
                          <m:r>
                            <a:rPr lang="en-US" sz="2200" i="1">
                              <a:latin typeface="Cambria Math" panose="02040503050406030204" pitchFamily="18" charset="0"/>
                            </a:rPr>
                            <m:t>100</m:t>
                          </m:r>
                        </m:den>
                      </m:f>
                    </m:oMath>
                  </m:oMathPara>
                </a14:m>
                <a:endParaRPr lang="en-US" sz="2200" dirty="0"/>
              </a:p>
              <a:p>
                <a:pPr marL="0" indent="0">
                  <a:buNone/>
                </a:pPr>
                <a14:m>
                  <m:oMathPara xmlns:m="http://schemas.openxmlformats.org/officeDocument/2006/math">
                    <m:oMathParaPr>
                      <m:jc m:val="left"/>
                    </m:oMathParaPr>
                    <m:oMath xmlns:m="http://schemas.openxmlformats.org/officeDocument/2006/math">
                      <m:r>
                        <a:rPr lang="en-US" sz="2200" i="1">
                          <a:latin typeface="Cambria Math" panose="02040503050406030204" pitchFamily="18" charset="0"/>
                          <a:ea typeface="Cambria Math"/>
                        </a:rPr>
                        <m:t>𝑃</m:t>
                      </m:r>
                      <m:d>
                        <m:dPr>
                          <m:ctrlPr>
                            <a:rPr lang="en-US" sz="2200" i="1">
                              <a:latin typeface="Cambria Math" panose="02040503050406030204" pitchFamily="18" charset="0"/>
                              <a:ea typeface="Cambria Math"/>
                            </a:rPr>
                          </m:ctrlPr>
                        </m:dPr>
                        <m:e>
                          <m:r>
                            <a:rPr lang="en-US" sz="2200" i="1">
                              <a:latin typeface="Cambria Math" panose="02040503050406030204" pitchFamily="18" charset="0"/>
                              <a:ea typeface="Cambria Math"/>
                            </a:rPr>
                            <m:t>𝐸</m:t>
                          </m:r>
                          <m:r>
                            <a:rPr lang="en-US" sz="2200" i="1">
                              <a:latin typeface="Cambria Math" panose="02040503050406030204" pitchFamily="18" charset="0"/>
                              <a:ea typeface="Cambria Math"/>
                            </a:rPr>
                            <m:t>∩</m:t>
                          </m:r>
                          <m:r>
                            <a:rPr lang="en-US" sz="2200" i="1">
                              <a:latin typeface="Cambria Math" panose="02040503050406030204" pitchFamily="18" charset="0"/>
                              <a:ea typeface="Cambria Math"/>
                            </a:rPr>
                            <m:t>𝐹</m:t>
                          </m:r>
                        </m:e>
                      </m:d>
                      <m:r>
                        <a:rPr lang="en-US" sz="2200" i="1">
                          <a:latin typeface="Cambria Math" panose="02040503050406030204" pitchFamily="18" charset="0"/>
                          <a:ea typeface="Cambria Math"/>
                        </a:rPr>
                        <m:t>=</m:t>
                      </m:r>
                      <m:f>
                        <m:fPr>
                          <m:ctrlPr>
                            <a:rPr lang="en-US" sz="2200" i="1">
                              <a:latin typeface="Cambria Math" panose="02040503050406030204" pitchFamily="18" charset="0"/>
                              <a:ea typeface="Cambria Math"/>
                            </a:rPr>
                          </m:ctrlPr>
                        </m:fPr>
                        <m:num>
                          <m:r>
                            <a:rPr lang="en-US" sz="2200" i="1">
                              <a:latin typeface="Cambria Math" panose="02040503050406030204" pitchFamily="18" charset="0"/>
                              <a:ea typeface="Cambria Math"/>
                            </a:rPr>
                            <m:t>8</m:t>
                          </m:r>
                        </m:num>
                        <m:den>
                          <m:r>
                            <a:rPr lang="en-US" sz="2200" i="1">
                              <a:latin typeface="Cambria Math" panose="02040503050406030204" pitchFamily="18" charset="0"/>
                              <a:ea typeface="Cambria Math"/>
                            </a:rPr>
                            <m:t>100</m:t>
                          </m:r>
                        </m:den>
                      </m:f>
                    </m:oMath>
                  </m:oMathPara>
                </a14:m>
                <a:endParaRPr lang="en-US" sz="2200" dirty="0"/>
              </a:p>
              <a:p>
                <a:pPr marL="0" indent="0">
                  <a:buNone/>
                </a:pPr>
                <a14:m>
                  <m:oMathPara xmlns:m="http://schemas.openxmlformats.org/officeDocument/2006/math">
                    <m:oMathParaPr>
                      <m:jc m:val="left"/>
                    </m:oMathParaPr>
                    <m:oMath xmlns:m="http://schemas.openxmlformats.org/officeDocument/2006/math">
                      <m:r>
                        <a:rPr lang="en-US" sz="2200" i="1">
                          <a:latin typeface="Cambria Math" panose="02040503050406030204" pitchFamily="18" charset="0"/>
                          <a:ea typeface="Cambria Math"/>
                        </a:rPr>
                        <m:t>𝑃</m:t>
                      </m:r>
                      <m:d>
                        <m:dPr>
                          <m:ctrlPr>
                            <a:rPr lang="en-US" sz="2200" i="1">
                              <a:latin typeface="Cambria Math" panose="02040503050406030204" pitchFamily="18" charset="0"/>
                              <a:ea typeface="Cambria Math"/>
                            </a:rPr>
                          </m:ctrlPr>
                        </m:dPr>
                        <m:e>
                          <m:r>
                            <a:rPr lang="en-US" sz="2200" i="1">
                              <a:latin typeface="Cambria Math" panose="02040503050406030204" pitchFamily="18" charset="0"/>
                              <a:ea typeface="Cambria Math"/>
                            </a:rPr>
                            <m:t>𝐹</m:t>
                          </m:r>
                          <m:r>
                            <a:rPr lang="en-US" sz="2200" i="1">
                              <a:latin typeface="Cambria Math" panose="02040503050406030204" pitchFamily="18" charset="0"/>
                              <a:ea typeface="Cambria Math"/>
                            </a:rPr>
                            <m:t>∩</m:t>
                          </m:r>
                          <m:r>
                            <a:rPr lang="en-US" sz="2200" i="1">
                              <a:latin typeface="Cambria Math" panose="02040503050406030204" pitchFamily="18" charset="0"/>
                              <a:ea typeface="Cambria Math"/>
                            </a:rPr>
                            <m:t>𝐺</m:t>
                          </m:r>
                        </m:e>
                      </m:d>
                      <m:r>
                        <a:rPr lang="en-US" sz="2200" i="1">
                          <a:latin typeface="Cambria Math" panose="02040503050406030204" pitchFamily="18" charset="0"/>
                          <a:ea typeface="Cambria Math"/>
                        </a:rPr>
                        <m:t>=</m:t>
                      </m:r>
                      <m:f>
                        <m:fPr>
                          <m:ctrlPr>
                            <a:rPr lang="en-US" sz="2200" i="1">
                              <a:latin typeface="Cambria Math" panose="02040503050406030204" pitchFamily="18" charset="0"/>
                              <a:ea typeface="Cambria Math"/>
                            </a:rPr>
                          </m:ctrlPr>
                        </m:fPr>
                        <m:num>
                          <m:r>
                            <a:rPr lang="en-US" sz="2200" i="1">
                              <a:latin typeface="Cambria Math" panose="02040503050406030204" pitchFamily="18" charset="0"/>
                              <a:ea typeface="Cambria Math"/>
                            </a:rPr>
                            <m:t>4</m:t>
                          </m:r>
                        </m:num>
                        <m:den>
                          <m:r>
                            <a:rPr lang="en-US" sz="2200" i="1">
                              <a:latin typeface="Cambria Math" panose="02040503050406030204" pitchFamily="18" charset="0"/>
                              <a:ea typeface="Cambria Math"/>
                            </a:rPr>
                            <m:t>100</m:t>
                          </m:r>
                        </m:den>
                      </m:f>
                    </m:oMath>
                  </m:oMathPara>
                </a14:m>
                <a:endParaRPr lang="en-US" sz="2200" dirty="0"/>
              </a:p>
              <a:p>
                <a:pPr marL="0" indent="0">
                  <a:buNone/>
                </a:pPr>
                <a14:m>
                  <m:oMathPara xmlns:m="http://schemas.openxmlformats.org/officeDocument/2006/math">
                    <m:oMathParaPr>
                      <m:jc m:val="left"/>
                    </m:oMathParaPr>
                    <m:oMath xmlns:m="http://schemas.openxmlformats.org/officeDocument/2006/math">
                      <m:r>
                        <a:rPr lang="en-US" sz="2200" i="1">
                          <a:latin typeface="Cambria Math" panose="02040503050406030204" pitchFamily="18" charset="0"/>
                          <a:ea typeface="Cambria Math"/>
                        </a:rPr>
                        <m:t>𝑃</m:t>
                      </m:r>
                      <m:d>
                        <m:dPr>
                          <m:ctrlPr>
                            <a:rPr lang="en-US" sz="2200" i="1">
                              <a:latin typeface="Cambria Math" panose="02040503050406030204" pitchFamily="18" charset="0"/>
                              <a:ea typeface="Cambria Math"/>
                            </a:rPr>
                          </m:ctrlPr>
                        </m:dPr>
                        <m:e>
                          <m:r>
                            <a:rPr lang="en-US" sz="2200" i="1">
                              <a:latin typeface="Cambria Math" panose="02040503050406030204" pitchFamily="18" charset="0"/>
                              <a:ea typeface="Cambria Math"/>
                            </a:rPr>
                            <m:t>𝐸</m:t>
                          </m:r>
                          <m:r>
                            <a:rPr lang="en-US" sz="2200" i="1">
                              <a:latin typeface="Cambria Math" panose="02040503050406030204" pitchFamily="18" charset="0"/>
                              <a:ea typeface="Cambria Math"/>
                            </a:rPr>
                            <m:t>∩</m:t>
                          </m:r>
                          <m:r>
                            <a:rPr lang="en-US" sz="2200" i="1">
                              <a:latin typeface="Cambria Math" panose="02040503050406030204" pitchFamily="18" charset="0"/>
                              <a:ea typeface="Cambria Math"/>
                            </a:rPr>
                            <m:t>𝐺</m:t>
                          </m:r>
                        </m:e>
                      </m:d>
                      <m:r>
                        <a:rPr lang="en-US" sz="2200" i="1">
                          <a:latin typeface="Cambria Math" panose="02040503050406030204" pitchFamily="18" charset="0"/>
                          <a:ea typeface="Cambria Math"/>
                        </a:rPr>
                        <m:t>=</m:t>
                      </m:r>
                      <m:f>
                        <m:fPr>
                          <m:ctrlPr>
                            <a:rPr lang="en-US" sz="2200" i="1">
                              <a:latin typeface="Cambria Math" panose="02040503050406030204" pitchFamily="18" charset="0"/>
                              <a:ea typeface="Cambria Math"/>
                            </a:rPr>
                          </m:ctrlPr>
                        </m:fPr>
                        <m:num>
                          <m:r>
                            <a:rPr lang="en-US" sz="2200" i="1">
                              <a:latin typeface="Cambria Math" panose="02040503050406030204" pitchFamily="18" charset="0"/>
                              <a:ea typeface="Cambria Math"/>
                            </a:rPr>
                            <m:t>5</m:t>
                          </m:r>
                        </m:num>
                        <m:den>
                          <m:r>
                            <a:rPr lang="en-US" sz="2200" i="1">
                              <a:latin typeface="Cambria Math" panose="02040503050406030204" pitchFamily="18" charset="0"/>
                              <a:ea typeface="Cambria Math"/>
                            </a:rPr>
                            <m:t>100</m:t>
                          </m:r>
                        </m:den>
                      </m:f>
                    </m:oMath>
                  </m:oMathPara>
                </a14:m>
                <a:endParaRPr lang="en-US" sz="2200" dirty="0"/>
              </a:p>
              <a:p>
                <a:pPr marL="0" indent="0">
                  <a:buNone/>
                </a:pPr>
                <a14:m>
                  <m:oMathPara xmlns:m="http://schemas.openxmlformats.org/officeDocument/2006/math">
                    <m:oMathParaPr>
                      <m:jc m:val="left"/>
                    </m:oMathParaPr>
                    <m:oMath xmlns:m="http://schemas.openxmlformats.org/officeDocument/2006/math">
                      <m:r>
                        <a:rPr lang="en-US" sz="2200" i="1">
                          <a:latin typeface="Cambria Math" panose="02040503050406030204" pitchFamily="18" charset="0"/>
                          <a:ea typeface="Cambria Math"/>
                        </a:rPr>
                        <m:t>𝑃</m:t>
                      </m:r>
                      <m:d>
                        <m:dPr>
                          <m:ctrlPr>
                            <a:rPr lang="en-US" sz="2200" i="1">
                              <a:latin typeface="Cambria Math" panose="02040503050406030204" pitchFamily="18" charset="0"/>
                              <a:ea typeface="Cambria Math"/>
                            </a:rPr>
                          </m:ctrlPr>
                        </m:dPr>
                        <m:e>
                          <m:r>
                            <a:rPr lang="en-US" sz="2200" i="1">
                              <a:latin typeface="Cambria Math" panose="02040503050406030204" pitchFamily="18" charset="0"/>
                              <a:ea typeface="Cambria Math"/>
                            </a:rPr>
                            <m:t>𝐸</m:t>
                          </m:r>
                          <m:r>
                            <a:rPr lang="en-US" sz="2200" i="1">
                              <a:latin typeface="Cambria Math" panose="02040503050406030204" pitchFamily="18" charset="0"/>
                              <a:ea typeface="Cambria Math"/>
                            </a:rPr>
                            <m:t>∩</m:t>
                          </m:r>
                          <m:r>
                            <a:rPr lang="en-US" sz="2200" i="1">
                              <a:latin typeface="Cambria Math" panose="02040503050406030204" pitchFamily="18" charset="0"/>
                              <a:ea typeface="Cambria Math"/>
                            </a:rPr>
                            <m:t>𝐹</m:t>
                          </m:r>
                          <m:r>
                            <a:rPr lang="en-US" sz="2200" i="1">
                              <a:latin typeface="Cambria Math" panose="02040503050406030204" pitchFamily="18" charset="0"/>
                              <a:ea typeface="Cambria Math"/>
                            </a:rPr>
                            <m:t>∩</m:t>
                          </m:r>
                          <m:r>
                            <a:rPr lang="en-US" sz="2200" i="1">
                              <a:latin typeface="Cambria Math" panose="02040503050406030204" pitchFamily="18" charset="0"/>
                              <a:ea typeface="Cambria Math"/>
                            </a:rPr>
                            <m:t>𝐺</m:t>
                          </m:r>
                        </m:e>
                      </m:d>
                      <m:r>
                        <a:rPr lang="en-US" sz="2200" i="1">
                          <a:latin typeface="Cambria Math" panose="02040503050406030204" pitchFamily="18" charset="0"/>
                          <a:ea typeface="Cambria Math"/>
                        </a:rPr>
                        <m:t>=</m:t>
                      </m:r>
                      <m:f>
                        <m:fPr>
                          <m:ctrlPr>
                            <a:rPr lang="en-US" sz="2200" i="1">
                              <a:latin typeface="Cambria Math" panose="02040503050406030204" pitchFamily="18" charset="0"/>
                              <a:ea typeface="Cambria Math"/>
                            </a:rPr>
                          </m:ctrlPr>
                        </m:fPr>
                        <m:num>
                          <m:r>
                            <a:rPr lang="en-US" sz="2200" i="1">
                              <a:latin typeface="Cambria Math" panose="02040503050406030204" pitchFamily="18" charset="0"/>
                              <a:ea typeface="Cambria Math"/>
                            </a:rPr>
                            <m:t>2</m:t>
                          </m:r>
                        </m:num>
                        <m:den>
                          <m:r>
                            <a:rPr lang="en-US" sz="2200" i="1">
                              <a:latin typeface="Cambria Math" panose="02040503050406030204" pitchFamily="18" charset="0"/>
                              <a:ea typeface="Cambria Math"/>
                            </a:rPr>
                            <m:t>100</m:t>
                          </m:r>
                        </m:den>
                      </m:f>
                    </m:oMath>
                  </m:oMathPara>
                </a14:m>
                <a:endParaRPr lang="en-US" sz="2200" dirty="0"/>
              </a:p>
              <a:p>
                <a:pPr marL="0" indent="0" algn="just">
                  <a:buNone/>
                </a:pPr>
                <a14:m>
                  <m:oMath xmlns:m="http://schemas.openxmlformats.org/officeDocument/2006/math">
                    <m:r>
                      <a:rPr lang="en-US" sz="2200" i="1">
                        <a:latin typeface="Cambria Math" panose="02040503050406030204" pitchFamily="18" charset="0"/>
                      </a:rPr>
                      <m:t>𝑃</m:t>
                    </m:r>
                    <m:d>
                      <m:dPr>
                        <m:ctrlPr>
                          <a:rPr lang="en-US" sz="2200" i="1">
                            <a:latin typeface="Cambria Math" panose="02040503050406030204" pitchFamily="18" charset="0"/>
                          </a:rPr>
                        </m:ctrlPr>
                      </m:dPr>
                      <m:e>
                        <m:r>
                          <a:rPr lang="en-US" sz="2200" i="1">
                            <a:latin typeface="Cambria Math" panose="02040503050406030204" pitchFamily="18" charset="0"/>
                          </a:rPr>
                          <m:t>𝐸</m:t>
                        </m:r>
                        <m:r>
                          <a:rPr lang="en-US" sz="2200" i="1">
                            <a:latin typeface="Cambria Math" panose="02040503050406030204" pitchFamily="18" charset="0"/>
                            <a:ea typeface="Cambria Math"/>
                          </a:rPr>
                          <m:t>∪</m:t>
                        </m:r>
                        <m:r>
                          <a:rPr lang="en-US" sz="2200" i="1">
                            <a:latin typeface="Cambria Math" panose="02040503050406030204" pitchFamily="18" charset="0"/>
                            <a:ea typeface="Cambria Math"/>
                          </a:rPr>
                          <m:t>𝐹</m:t>
                        </m:r>
                        <m:r>
                          <a:rPr lang="en-US" sz="2200" i="1">
                            <a:latin typeface="Cambria Math" panose="02040503050406030204" pitchFamily="18" charset="0"/>
                            <a:ea typeface="Cambria Math"/>
                          </a:rPr>
                          <m:t>∪</m:t>
                        </m:r>
                        <m:r>
                          <a:rPr lang="en-US" sz="2200" i="1">
                            <a:latin typeface="Cambria Math" panose="02040503050406030204" pitchFamily="18" charset="0"/>
                            <a:ea typeface="Cambria Math"/>
                          </a:rPr>
                          <m:t>𝐺</m:t>
                        </m:r>
                      </m:e>
                    </m:d>
                    <m:r>
                      <a:rPr lang="en-US" sz="2200" i="1">
                        <a:latin typeface="Cambria Math" panose="02040503050406030204" pitchFamily="18" charset="0"/>
                        <a:ea typeface="Cambria Math"/>
                      </a:rPr>
                      <m:t>=</m:t>
                    </m:r>
                  </m:oMath>
                </a14:m>
                <a:r>
                  <a:rPr lang="en-US" sz="2200" dirty="0">
                    <a:ea typeface="Cambria Math"/>
                  </a:rPr>
                  <a:t> </a:t>
                </a:r>
                <a14:m>
                  <m:oMath xmlns:m="http://schemas.openxmlformats.org/officeDocument/2006/math">
                    <m:r>
                      <a:rPr lang="en-US" sz="2200" i="1">
                        <a:latin typeface="Cambria Math" panose="02040503050406030204" pitchFamily="18" charset="0"/>
                        <a:ea typeface="Cambria Math"/>
                      </a:rPr>
                      <m:t>𝑃</m:t>
                    </m:r>
                    <m:d>
                      <m:dPr>
                        <m:ctrlPr>
                          <a:rPr lang="en-US" sz="2200" i="1">
                            <a:latin typeface="Cambria Math" panose="02040503050406030204" pitchFamily="18" charset="0"/>
                            <a:ea typeface="Cambria Math"/>
                          </a:rPr>
                        </m:ctrlPr>
                      </m:dPr>
                      <m:e>
                        <m:r>
                          <a:rPr lang="en-US" sz="2200" i="1">
                            <a:latin typeface="Cambria Math" panose="02040503050406030204" pitchFamily="18" charset="0"/>
                            <a:ea typeface="Cambria Math"/>
                          </a:rPr>
                          <m:t>𝐸</m:t>
                        </m:r>
                      </m:e>
                    </m:d>
                    <m:r>
                      <a:rPr lang="en-US" sz="2200" i="1">
                        <a:latin typeface="Cambria Math" panose="02040503050406030204" pitchFamily="18" charset="0"/>
                        <a:ea typeface="Cambria Math"/>
                      </a:rPr>
                      <m:t>+</m:t>
                    </m:r>
                    <m:r>
                      <a:rPr lang="en-US" sz="2200" i="1">
                        <a:latin typeface="Cambria Math" panose="02040503050406030204" pitchFamily="18" charset="0"/>
                        <a:ea typeface="Cambria Math"/>
                      </a:rPr>
                      <m:t>𝑃</m:t>
                    </m:r>
                    <m:d>
                      <m:dPr>
                        <m:ctrlPr>
                          <a:rPr lang="en-US" sz="2200" i="1">
                            <a:latin typeface="Cambria Math" panose="02040503050406030204" pitchFamily="18" charset="0"/>
                            <a:ea typeface="Cambria Math"/>
                          </a:rPr>
                        </m:ctrlPr>
                      </m:dPr>
                      <m:e>
                        <m:r>
                          <a:rPr lang="en-US" sz="2200" i="1">
                            <a:latin typeface="Cambria Math" panose="02040503050406030204" pitchFamily="18" charset="0"/>
                            <a:ea typeface="Cambria Math"/>
                          </a:rPr>
                          <m:t>𝐹</m:t>
                        </m:r>
                      </m:e>
                    </m:d>
                    <m:r>
                      <a:rPr lang="en-US" sz="2200" i="1">
                        <a:latin typeface="Cambria Math" panose="02040503050406030204" pitchFamily="18" charset="0"/>
                        <a:ea typeface="Cambria Math"/>
                      </a:rPr>
                      <m:t>+</m:t>
                    </m:r>
                    <m:r>
                      <a:rPr lang="en-US" sz="2200" i="1">
                        <a:latin typeface="Cambria Math" panose="02040503050406030204" pitchFamily="18" charset="0"/>
                        <a:ea typeface="Cambria Math"/>
                      </a:rPr>
                      <m:t>𝑃</m:t>
                    </m:r>
                    <m:d>
                      <m:dPr>
                        <m:ctrlPr>
                          <a:rPr lang="en-US" sz="2200" i="1">
                            <a:latin typeface="Cambria Math" panose="02040503050406030204" pitchFamily="18" charset="0"/>
                            <a:ea typeface="Cambria Math"/>
                          </a:rPr>
                        </m:ctrlPr>
                      </m:dPr>
                      <m:e>
                        <m:r>
                          <a:rPr lang="en-US" sz="2200" i="1">
                            <a:latin typeface="Cambria Math" panose="02040503050406030204" pitchFamily="18" charset="0"/>
                            <a:ea typeface="Cambria Math"/>
                          </a:rPr>
                          <m:t>𝐺</m:t>
                        </m:r>
                      </m:e>
                    </m:d>
                    <m:r>
                      <a:rPr lang="en-US" sz="2200" i="1">
                        <a:latin typeface="Cambria Math" panose="02040503050406030204" pitchFamily="18" charset="0"/>
                        <a:ea typeface="Cambria Math"/>
                      </a:rPr>
                      <m:t>−</m:t>
                    </m:r>
                    <m:r>
                      <a:rPr lang="en-US" sz="2200" i="1">
                        <a:latin typeface="Cambria Math" panose="02040503050406030204" pitchFamily="18" charset="0"/>
                        <a:ea typeface="Cambria Math"/>
                      </a:rPr>
                      <m:t>𝑃</m:t>
                    </m:r>
                    <m:d>
                      <m:dPr>
                        <m:ctrlPr>
                          <a:rPr lang="en-US" sz="2200" i="1">
                            <a:latin typeface="Cambria Math" panose="02040503050406030204" pitchFamily="18" charset="0"/>
                            <a:ea typeface="Cambria Math"/>
                          </a:rPr>
                        </m:ctrlPr>
                      </m:dPr>
                      <m:e>
                        <m:r>
                          <a:rPr lang="en-US" sz="2200" i="1">
                            <a:latin typeface="Cambria Math" panose="02040503050406030204" pitchFamily="18" charset="0"/>
                            <a:ea typeface="Cambria Math"/>
                          </a:rPr>
                          <m:t>𝐸</m:t>
                        </m:r>
                        <m:r>
                          <a:rPr lang="en-US" sz="2200" i="1">
                            <a:latin typeface="Cambria Math" panose="02040503050406030204" pitchFamily="18" charset="0"/>
                            <a:ea typeface="Cambria Math"/>
                          </a:rPr>
                          <m:t>∩</m:t>
                        </m:r>
                        <m:r>
                          <a:rPr lang="en-US" sz="2200" i="1">
                            <a:latin typeface="Cambria Math" panose="02040503050406030204" pitchFamily="18" charset="0"/>
                            <a:ea typeface="Cambria Math"/>
                          </a:rPr>
                          <m:t>𝐹</m:t>
                        </m:r>
                      </m:e>
                    </m:d>
                    <m:r>
                      <a:rPr lang="en-US" sz="2200" i="1">
                        <a:latin typeface="Cambria Math" panose="02040503050406030204" pitchFamily="18" charset="0"/>
                        <a:ea typeface="Cambria Math"/>
                      </a:rPr>
                      <m:t>−</m:t>
                    </m:r>
                  </m:oMath>
                </a14:m>
                <a:r>
                  <a:rPr lang="en-US" sz="2200" dirty="0">
                    <a:ea typeface="Cambria Math"/>
                  </a:rPr>
                  <a:t> </a:t>
                </a:r>
                <a14:m>
                  <m:oMath xmlns:m="http://schemas.openxmlformats.org/officeDocument/2006/math">
                    <m:r>
                      <a:rPr lang="en-US" sz="2200" i="1">
                        <a:latin typeface="Cambria Math" panose="02040503050406030204" pitchFamily="18" charset="0"/>
                        <a:ea typeface="Cambria Math"/>
                      </a:rPr>
                      <m:t>𝑃</m:t>
                    </m:r>
                    <m:d>
                      <m:dPr>
                        <m:ctrlPr>
                          <a:rPr lang="en-US" sz="2200" i="1">
                            <a:latin typeface="Cambria Math" panose="02040503050406030204" pitchFamily="18" charset="0"/>
                            <a:ea typeface="Cambria Math"/>
                          </a:rPr>
                        </m:ctrlPr>
                      </m:dPr>
                      <m:e>
                        <m:r>
                          <a:rPr lang="en-US" sz="2200" i="1">
                            <a:latin typeface="Cambria Math" panose="02040503050406030204" pitchFamily="18" charset="0"/>
                            <a:ea typeface="Cambria Math"/>
                          </a:rPr>
                          <m:t>𝐹</m:t>
                        </m:r>
                        <m:r>
                          <a:rPr lang="en-US" sz="2200" i="1">
                            <a:latin typeface="Cambria Math" panose="02040503050406030204" pitchFamily="18" charset="0"/>
                            <a:ea typeface="Cambria Math"/>
                          </a:rPr>
                          <m:t>∩</m:t>
                        </m:r>
                        <m:r>
                          <a:rPr lang="en-US" sz="2200" i="1">
                            <a:latin typeface="Cambria Math" panose="02040503050406030204" pitchFamily="18" charset="0"/>
                            <a:ea typeface="Cambria Math"/>
                          </a:rPr>
                          <m:t>𝐺</m:t>
                        </m:r>
                      </m:e>
                    </m:d>
                  </m:oMath>
                </a14:m>
                <a:endParaRPr lang="en-US" sz="2200" i="1" dirty="0">
                  <a:ea typeface="Cambria Math"/>
                </a:endParaRPr>
              </a:p>
              <a:p>
                <a:pPr marL="0" indent="0" algn="just">
                  <a:buNone/>
                </a:pPr>
                <a:r>
                  <a:rPr lang="en-US" sz="2200" dirty="0">
                    <a:ea typeface="Cambria Math"/>
                  </a:rPr>
                  <a:t>		   </a:t>
                </a:r>
                <a14:m>
                  <m:oMath xmlns:m="http://schemas.openxmlformats.org/officeDocument/2006/math">
                    <m:r>
                      <a:rPr lang="en-US" sz="2200" i="1">
                        <a:latin typeface="Cambria Math" panose="02040503050406030204" pitchFamily="18" charset="0"/>
                        <a:ea typeface="Cambria Math"/>
                      </a:rPr>
                      <m:t>−</m:t>
                    </m:r>
                    <m:r>
                      <a:rPr lang="en-US" sz="2200" i="1">
                        <a:latin typeface="Cambria Math" panose="02040503050406030204" pitchFamily="18" charset="0"/>
                        <a:ea typeface="Cambria Math"/>
                      </a:rPr>
                      <m:t>𝑃</m:t>
                    </m:r>
                    <m:d>
                      <m:dPr>
                        <m:ctrlPr>
                          <a:rPr lang="en-US" sz="2200" i="1">
                            <a:latin typeface="Cambria Math" panose="02040503050406030204" pitchFamily="18" charset="0"/>
                            <a:ea typeface="Cambria Math"/>
                          </a:rPr>
                        </m:ctrlPr>
                      </m:dPr>
                      <m:e>
                        <m:r>
                          <a:rPr lang="en-US" sz="2200" i="1">
                            <a:latin typeface="Cambria Math" panose="02040503050406030204" pitchFamily="18" charset="0"/>
                            <a:ea typeface="Cambria Math"/>
                          </a:rPr>
                          <m:t>𝐺</m:t>
                        </m:r>
                        <m:r>
                          <a:rPr lang="en-US" sz="2200" i="1">
                            <a:latin typeface="Cambria Math" panose="02040503050406030204" pitchFamily="18" charset="0"/>
                            <a:ea typeface="Cambria Math"/>
                          </a:rPr>
                          <m:t>∩</m:t>
                        </m:r>
                        <m:r>
                          <a:rPr lang="en-US" sz="2200" i="1">
                            <a:latin typeface="Cambria Math" panose="02040503050406030204" pitchFamily="18" charset="0"/>
                            <a:ea typeface="Cambria Math"/>
                          </a:rPr>
                          <m:t>𝐸</m:t>
                        </m:r>
                      </m:e>
                    </m:d>
                    <m:r>
                      <a:rPr lang="en-US" sz="2200" i="1">
                        <a:latin typeface="Cambria Math" panose="02040503050406030204" pitchFamily="18" charset="0"/>
                        <a:ea typeface="Cambria Math"/>
                      </a:rPr>
                      <m:t>+</m:t>
                    </m:r>
                    <m:r>
                      <a:rPr lang="en-US" sz="2200" i="1">
                        <a:latin typeface="Cambria Math" panose="02040503050406030204" pitchFamily="18" charset="0"/>
                        <a:ea typeface="Cambria Math"/>
                      </a:rPr>
                      <m:t>𝑃</m:t>
                    </m:r>
                    <m:d>
                      <m:dPr>
                        <m:ctrlPr>
                          <a:rPr lang="en-US" sz="2200" i="1">
                            <a:latin typeface="Cambria Math" panose="02040503050406030204" pitchFamily="18" charset="0"/>
                            <a:ea typeface="Cambria Math"/>
                          </a:rPr>
                        </m:ctrlPr>
                      </m:dPr>
                      <m:e>
                        <m:r>
                          <a:rPr lang="en-US" sz="2200" i="1">
                            <a:latin typeface="Cambria Math" panose="02040503050406030204" pitchFamily="18" charset="0"/>
                            <a:ea typeface="Cambria Math"/>
                          </a:rPr>
                          <m:t>𝐸</m:t>
                        </m:r>
                        <m:r>
                          <a:rPr lang="en-US" sz="2200" i="1">
                            <a:latin typeface="Cambria Math" panose="02040503050406030204" pitchFamily="18" charset="0"/>
                            <a:ea typeface="Cambria Math"/>
                          </a:rPr>
                          <m:t>∩</m:t>
                        </m:r>
                        <m:r>
                          <a:rPr lang="en-US" sz="2200" i="1">
                            <a:latin typeface="Cambria Math" panose="02040503050406030204" pitchFamily="18" charset="0"/>
                            <a:ea typeface="Cambria Math"/>
                          </a:rPr>
                          <m:t>𝐹</m:t>
                        </m:r>
                        <m:r>
                          <a:rPr lang="en-US" sz="2200" i="1">
                            <a:latin typeface="Cambria Math" panose="02040503050406030204" pitchFamily="18" charset="0"/>
                            <a:ea typeface="Cambria Math"/>
                          </a:rPr>
                          <m:t>∩</m:t>
                        </m:r>
                        <m:r>
                          <a:rPr lang="en-US" sz="2200" i="1">
                            <a:latin typeface="Cambria Math" panose="02040503050406030204" pitchFamily="18" charset="0"/>
                            <a:ea typeface="Cambria Math"/>
                          </a:rPr>
                          <m:t>𝐺</m:t>
                        </m:r>
                      </m:e>
                    </m:d>
                  </m:oMath>
                </a14:m>
                <a:endParaRPr lang="en-US" sz="2200" dirty="0"/>
              </a:p>
              <a:p>
                <a:pPr marL="0" indent="0" algn="just">
                  <a:buNone/>
                </a:pPr>
                <a:r>
                  <a:rPr lang="en-US" sz="2200" dirty="0">
                    <a:ea typeface="Cambria Math"/>
                  </a:rPr>
                  <a:t>⇒ </a:t>
                </a:r>
                <a14:m>
                  <m:oMath xmlns:m="http://schemas.openxmlformats.org/officeDocument/2006/math">
                    <m:r>
                      <a:rPr lang="en-US" sz="2200" i="1">
                        <a:latin typeface="Cambria Math" panose="02040503050406030204" pitchFamily="18" charset="0"/>
                      </a:rPr>
                      <m:t>𝑃</m:t>
                    </m:r>
                    <m:d>
                      <m:dPr>
                        <m:ctrlPr>
                          <a:rPr lang="en-US" sz="2200" i="1">
                            <a:latin typeface="Cambria Math" panose="02040503050406030204" pitchFamily="18" charset="0"/>
                          </a:rPr>
                        </m:ctrlPr>
                      </m:dPr>
                      <m:e>
                        <m:r>
                          <a:rPr lang="en-US" sz="2200" i="1">
                            <a:latin typeface="Cambria Math" panose="02040503050406030204" pitchFamily="18" charset="0"/>
                          </a:rPr>
                          <m:t>𝐸</m:t>
                        </m:r>
                        <m:r>
                          <a:rPr lang="en-US" sz="2200" i="1">
                            <a:latin typeface="Cambria Math" panose="02040503050406030204" pitchFamily="18" charset="0"/>
                            <a:ea typeface="Cambria Math"/>
                          </a:rPr>
                          <m:t>∪</m:t>
                        </m:r>
                        <m:r>
                          <a:rPr lang="en-US" sz="2200" i="1">
                            <a:latin typeface="Cambria Math" panose="02040503050406030204" pitchFamily="18" charset="0"/>
                            <a:ea typeface="Cambria Math"/>
                          </a:rPr>
                          <m:t>𝐹</m:t>
                        </m:r>
                        <m:r>
                          <a:rPr lang="en-US" sz="2200" i="1">
                            <a:latin typeface="Cambria Math" panose="02040503050406030204" pitchFamily="18" charset="0"/>
                            <a:ea typeface="Cambria Math"/>
                          </a:rPr>
                          <m:t>∪</m:t>
                        </m:r>
                        <m:r>
                          <a:rPr lang="en-US" sz="2200" i="1">
                            <a:latin typeface="Cambria Math" panose="02040503050406030204" pitchFamily="18" charset="0"/>
                            <a:ea typeface="Cambria Math"/>
                          </a:rPr>
                          <m:t>𝐺</m:t>
                        </m:r>
                      </m:e>
                    </m:d>
                    <m:r>
                      <a:rPr lang="en-US" sz="2200" i="1">
                        <a:latin typeface="Cambria Math" panose="02040503050406030204" pitchFamily="18" charset="0"/>
                        <a:ea typeface="Cambria Math"/>
                      </a:rPr>
                      <m:t>=0.35</m:t>
                    </m:r>
                  </m:oMath>
                </a14:m>
                <a:endParaRPr lang="en-US" sz="2200" dirty="0">
                  <a:ea typeface="Cambria Math"/>
                </a:endParaRPr>
              </a:p>
              <a:p>
                <a:pPr marL="0" indent="0" algn="just">
                  <a:buNone/>
                </a:pPr>
                <a:r>
                  <a:rPr lang="en-US" sz="2200" dirty="0">
                    <a:ea typeface="Cambria Math"/>
                  </a:rPr>
                  <a:t>35% read at least one of the papers. </a:t>
                </a:r>
                <a:endParaRPr lang="en-US" sz="2200" dirty="0"/>
              </a:p>
              <a:p>
                <a:pPr marL="0" indent="0">
                  <a:buNone/>
                </a:pPr>
                <a:endParaRPr lang="en-US" sz="2200" dirty="0"/>
              </a:p>
              <a:p>
                <a:pPr marL="0" indent="0">
                  <a:buNone/>
                </a:pPr>
                <a:endParaRPr lang="en-US" sz="22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057400" y="1143000"/>
                <a:ext cx="8229600" cy="5257800"/>
              </a:xfrm>
              <a:blipFill>
                <a:blip r:embed="rId2"/>
                <a:stretch>
                  <a:fillRect l="-963"/>
                </a:stretch>
              </a:blipFill>
            </p:spPr>
            <p:txBody>
              <a:bodyPr/>
              <a:lstStyle/>
              <a:p>
                <a:r>
                  <a:rPr lang="en-IN">
                    <a:noFill/>
                  </a:rPr>
                  <a:t> </a:t>
                </a:r>
              </a:p>
            </p:txBody>
          </p:sp>
        </mc:Fallback>
      </mc:AlternateContent>
      <p:sp>
        <p:nvSpPr>
          <p:cNvPr id="4" name="Date Placeholder 3"/>
          <p:cNvSpPr>
            <a:spLocks noGrp="1"/>
          </p:cNvSpPr>
          <p:nvPr>
            <p:ph type="dt" sz="half" idx="10"/>
          </p:nvPr>
        </p:nvSpPr>
        <p:spPr/>
        <p:txBody>
          <a:bodyPr/>
          <a:lstStyle/>
          <a:p>
            <a:fld id="{8A77FE8F-3C20-43EF-A834-CCA06F7E10ED}" type="datetime1">
              <a:rPr lang="en-US" smtClean="0"/>
              <a:t>1/6/2023</a:t>
            </a:fld>
            <a:endParaRPr lang="en-US" dirty="0"/>
          </a:p>
        </p:txBody>
      </p:sp>
      <p:sp>
        <p:nvSpPr>
          <p:cNvPr id="5" name="Footer Placeholder 4"/>
          <p:cNvSpPr>
            <a:spLocks noGrp="1"/>
          </p:cNvSpPr>
          <p:nvPr>
            <p:ph type="ftr" sz="quarter" idx="11"/>
          </p:nvPr>
        </p:nvSpPr>
        <p:spPr>
          <a:xfrm>
            <a:off x="4038600" y="6356351"/>
            <a:ext cx="5029200" cy="365125"/>
          </a:xfrm>
        </p:spPr>
        <p:txBody>
          <a:bodyPr/>
          <a:lstStyle/>
          <a:p>
            <a:r>
              <a:rPr lang="en-US"/>
              <a:t>Faculty Name    Dr. Kunti Mishra         Unit Number 5</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146</a:t>
            </a:fld>
            <a:endParaRPr lang="en-US"/>
          </a:p>
        </p:txBody>
      </p:sp>
      <p:sp>
        <p:nvSpPr>
          <p:cNvPr id="7" name="Title 1"/>
          <p:cNvSpPr txBox="1">
            <a:spLocks/>
          </p:cNvSpPr>
          <p:nvPr/>
        </p:nvSpPr>
        <p:spPr>
          <a:xfrm>
            <a:off x="2895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endParaRPr lang="en-US" sz="3200" b="1" dirty="0"/>
          </a:p>
          <a:p>
            <a:pPr algn="ctr">
              <a:spcBef>
                <a:spcPct val="0"/>
              </a:spcBef>
              <a:defRPr/>
            </a:pPr>
            <a:endParaRPr lang="en-US" sz="3200" b="1" dirty="0"/>
          </a:p>
          <a:p>
            <a:pPr algn="ctr">
              <a:spcBef>
                <a:spcPct val="0"/>
              </a:spcBef>
              <a:defRPr/>
            </a:pPr>
            <a:r>
              <a:rPr lang="en-US" sz="2400" b="1" dirty="0"/>
              <a:t>Addition Law of</a:t>
            </a:r>
            <a:r>
              <a:rPr lang="en-US" sz="2400" b="1" dirty="0">
                <a:cs typeface="Calibri" panose="020F0502020204030204" pitchFamily="34" charset="0"/>
              </a:rPr>
              <a:t> Probability</a:t>
            </a:r>
            <a:r>
              <a:rPr lang="en-US" sz="2400" b="1" dirty="0">
                <a:solidFill>
                  <a:prstClr val="black"/>
                </a:solidFill>
              </a:rPr>
              <a:t> (CO5)</a:t>
            </a:r>
            <a:endParaRPr lang="en-US" sz="2400" b="1" dirty="0">
              <a:cs typeface="Calibri" panose="020F0502020204030204" pitchFamily="34" charset="0"/>
            </a:endParaRPr>
          </a:p>
          <a:p>
            <a:pPr algn="ctr">
              <a:spcBef>
                <a:spcPct val="0"/>
              </a:spcBef>
              <a:defRPr/>
            </a:pPr>
            <a:endParaRPr lang="en-US" sz="2400" b="1" dirty="0"/>
          </a:p>
          <a:p>
            <a:pPr algn="ctr">
              <a:spcBef>
                <a:spcPct val="0"/>
              </a:spcBef>
              <a:defRPr/>
            </a:pPr>
            <a:endParaRPr lang="en-US" sz="3200" b="1" dirty="0"/>
          </a:p>
        </p:txBody>
      </p:sp>
      <p:pic>
        <p:nvPicPr>
          <p:cNvPr id="8" name="Picture 2" descr="E:\NIET\Project\xLogo11.png.pagespeed.ic.pydHLuCQEZ.png"/>
          <p:cNvPicPr>
            <a:picLocks noChangeAspect="1" noChangeArrowheads="1"/>
          </p:cNvPicPr>
          <p:nvPr/>
        </p:nvPicPr>
        <p:blipFill>
          <a:blip r:embed="rId3"/>
          <a:srcRect/>
          <a:stretch>
            <a:fillRect/>
          </a:stretch>
        </p:blipFill>
        <p:spPr bwMode="auto">
          <a:xfrm>
            <a:off x="1524000" y="1"/>
            <a:ext cx="1447800" cy="817163"/>
          </a:xfrm>
          <a:prstGeom prst="rect">
            <a:avLst/>
          </a:prstGeom>
          <a:noFill/>
        </p:spPr>
      </p:pic>
    </p:spTree>
    <p:extLst>
      <p:ext uri="{BB962C8B-B14F-4D97-AF65-F5344CB8AC3E}">
        <p14:creationId xmlns:p14="http://schemas.microsoft.com/office/powerpoint/2010/main" val="2561255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057400" y="1143000"/>
                <a:ext cx="8229600" cy="5257800"/>
              </a:xfrm>
            </p:spPr>
            <p:txBody>
              <a:bodyPr>
                <a:noAutofit/>
              </a:bodyPr>
              <a:lstStyle/>
              <a:p>
                <a:pPr marL="0" indent="0">
                  <a:buNone/>
                </a:pPr>
                <a:r>
                  <a:rPr lang="en-US" sz="2200" b="1" dirty="0"/>
                  <a:t>Example-4: </a:t>
                </a:r>
                <a:r>
                  <a:rPr lang="en-US" sz="2200" dirty="0"/>
                  <a:t>The probability that machine </a:t>
                </a:r>
                <a14:m>
                  <m:oMath xmlns:m="http://schemas.openxmlformats.org/officeDocument/2006/math">
                    <m:r>
                      <a:rPr lang="en-US" sz="2200" i="1">
                        <a:latin typeface="Cambria Math"/>
                      </a:rPr>
                      <m:t>𝐴</m:t>
                    </m:r>
                  </m:oMath>
                </a14:m>
                <a:r>
                  <a:rPr lang="en-US" sz="2200" dirty="0"/>
                  <a:t> will be performing an usual function in 5 years time is </a:t>
                </a:r>
                <a14:m>
                  <m:oMath xmlns:m="http://schemas.openxmlformats.org/officeDocument/2006/math">
                    <m:f>
                      <m:fPr>
                        <m:ctrlPr>
                          <a:rPr lang="en-US" sz="2200" i="1">
                            <a:latin typeface="Cambria Math" panose="02040503050406030204" pitchFamily="18" charset="0"/>
                          </a:rPr>
                        </m:ctrlPr>
                      </m:fPr>
                      <m:num>
                        <m:r>
                          <a:rPr lang="en-US" sz="2200" i="1">
                            <a:latin typeface="Cambria Math"/>
                          </a:rPr>
                          <m:t>1</m:t>
                        </m:r>
                      </m:num>
                      <m:den>
                        <m:r>
                          <a:rPr lang="en-US" sz="2200" i="1">
                            <a:latin typeface="Cambria Math"/>
                          </a:rPr>
                          <m:t>4</m:t>
                        </m:r>
                      </m:den>
                    </m:f>
                    <m:r>
                      <a:rPr lang="en-US" sz="2200" i="1">
                        <a:latin typeface="Cambria Math"/>
                      </a:rPr>
                      <m:t>,</m:t>
                    </m:r>
                  </m:oMath>
                </a14:m>
                <a:r>
                  <a:rPr lang="en-US" sz="2200" dirty="0"/>
                  <a:t> while the probability that machine </a:t>
                </a:r>
                <a14:m>
                  <m:oMath xmlns:m="http://schemas.openxmlformats.org/officeDocument/2006/math">
                    <m:r>
                      <a:rPr lang="en-US" sz="2200" i="1">
                        <a:latin typeface="Cambria Math"/>
                      </a:rPr>
                      <m:t>𝐵</m:t>
                    </m:r>
                  </m:oMath>
                </a14:m>
                <a:r>
                  <a:rPr lang="en-US" sz="2200" dirty="0"/>
                  <a:t> will be operating usually at the end of the same period is </a:t>
                </a:r>
                <a14:m>
                  <m:oMath xmlns:m="http://schemas.openxmlformats.org/officeDocument/2006/math">
                    <m:f>
                      <m:fPr>
                        <m:ctrlPr>
                          <a:rPr lang="en-US" sz="2200" i="1">
                            <a:latin typeface="Cambria Math" panose="02040503050406030204" pitchFamily="18" charset="0"/>
                          </a:rPr>
                        </m:ctrlPr>
                      </m:fPr>
                      <m:num>
                        <m:r>
                          <a:rPr lang="en-US" sz="2200" i="1">
                            <a:latin typeface="Cambria Math"/>
                          </a:rPr>
                          <m:t>1</m:t>
                        </m:r>
                      </m:num>
                      <m:den>
                        <m:r>
                          <a:rPr lang="en-US" sz="2200" i="1">
                            <a:latin typeface="Cambria Math"/>
                          </a:rPr>
                          <m:t>3</m:t>
                        </m:r>
                      </m:den>
                    </m:f>
                  </m:oMath>
                </a14:m>
                <a:r>
                  <a:rPr lang="en-US" sz="2200" dirty="0"/>
                  <a:t>.</a:t>
                </a:r>
              </a:p>
              <a:p>
                <a:pPr marL="0" indent="0">
                  <a:buNone/>
                </a:pPr>
                <a:r>
                  <a:rPr lang="en-US" sz="2200" dirty="0"/>
                  <a:t>Find the probability in the following cases that in 5 years time:</a:t>
                </a:r>
              </a:p>
              <a:p>
                <a:pPr marL="514350" indent="-514350">
                  <a:buAutoNum type="romanLcParenBoth"/>
                </a:pPr>
                <a:r>
                  <a:rPr lang="en-US" sz="2200" dirty="0"/>
                  <a:t>Both machines will be performing an usual function</a:t>
                </a:r>
              </a:p>
              <a:p>
                <a:pPr marL="514350" indent="-514350">
                  <a:buAutoNum type="romanLcParenBoth"/>
                </a:pPr>
                <a:r>
                  <a:rPr lang="en-US" sz="2200" dirty="0"/>
                  <a:t>Neither will be operating</a:t>
                </a:r>
              </a:p>
              <a:p>
                <a:pPr marL="514350" indent="-514350">
                  <a:buAutoNum type="romanLcParenBoth"/>
                </a:pPr>
                <a:r>
                  <a:rPr lang="en-US" sz="2200" dirty="0"/>
                  <a:t>Only machine </a:t>
                </a:r>
                <a14:m>
                  <m:oMath xmlns:m="http://schemas.openxmlformats.org/officeDocument/2006/math">
                    <m:r>
                      <a:rPr lang="en-US" sz="2200" i="1">
                        <a:latin typeface="Cambria Math"/>
                      </a:rPr>
                      <m:t>𝐵</m:t>
                    </m:r>
                  </m:oMath>
                </a14:m>
                <a:r>
                  <a:rPr lang="en-US" sz="2200" dirty="0"/>
                  <a:t> will be operating</a:t>
                </a:r>
              </a:p>
              <a:p>
                <a:pPr marL="514350" indent="-514350">
                  <a:buAutoNum type="romanLcParenBoth"/>
                </a:pPr>
                <a:r>
                  <a:rPr lang="en-US" sz="2200" dirty="0"/>
                  <a:t>At least one of the machines will be operating</a:t>
                </a:r>
              </a:p>
              <a:p>
                <a:pPr marL="0" indent="0">
                  <a:buNone/>
                </a:pPr>
                <a:r>
                  <a:rPr lang="en-US" sz="2200" b="1" dirty="0"/>
                  <a:t>Sol: </a:t>
                </a:r>
                <a14:m>
                  <m:oMath xmlns:m="http://schemas.openxmlformats.org/officeDocument/2006/math">
                    <m:r>
                      <a:rPr lang="en-US" sz="2200" i="1">
                        <a:latin typeface="Cambria Math"/>
                      </a:rPr>
                      <m:t>𝑃</m:t>
                    </m:r>
                    <m:d>
                      <m:dPr>
                        <m:ctrlPr>
                          <a:rPr lang="en-US" sz="2200" i="1">
                            <a:latin typeface="Cambria Math" panose="02040503050406030204" pitchFamily="18" charset="0"/>
                          </a:rPr>
                        </m:ctrlPr>
                      </m:dPr>
                      <m:e>
                        <m:r>
                          <a:rPr lang="en-US" sz="2200" i="1">
                            <a:latin typeface="Cambria Math"/>
                          </a:rPr>
                          <m:t>𝐴</m:t>
                        </m:r>
                      </m:e>
                    </m:d>
                    <m:r>
                      <a:rPr lang="en-US" sz="2200" i="1">
                        <a:latin typeface="Cambria Math"/>
                      </a:rPr>
                      <m:t>=</m:t>
                    </m:r>
                    <m:f>
                      <m:fPr>
                        <m:ctrlPr>
                          <a:rPr lang="en-US" sz="2200" i="1">
                            <a:latin typeface="Cambria Math" panose="02040503050406030204" pitchFamily="18" charset="0"/>
                          </a:rPr>
                        </m:ctrlPr>
                      </m:fPr>
                      <m:num>
                        <m:r>
                          <a:rPr lang="en-US" sz="2200" i="1">
                            <a:latin typeface="Cambria Math"/>
                          </a:rPr>
                          <m:t>1</m:t>
                        </m:r>
                      </m:num>
                      <m:den>
                        <m:r>
                          <a:rPr lang="en-US" sz="2200" i="1">
                            <a:latin typeface="Cambria Math"/>
                          </a:rPr>
                          <m:t>4</m:t>
                        </m:r>
                      </m:den>
                    </m:f>
                  </m:oMath>
                </a14:m>
                <a:r>
                  <a:rPr lang="en-US" sz="2200" dirty="0"/>
                  <a:t>, 		</a:t>
                </a:r>
                <a14:m>
                  <m:oMath xmlns:m="http://schemas.openxmlformats.org/officeDocument/2006/math">
                    <m:r>
                      <a:rPr lang="en-US" sz="2200" i="1">
                        <a:latin typeface="Cambria Math"/>
                      </a:rPr>
                      <m:t>𝑃</m:t>
                    </m:r>
                    <m:d>
                      <m:dPr>
                        <m:ctrlPr>
                          <a:rPr lang="en-US" sz="2200" i="1">
                            <a:latin typeface="Cambria Math" panose="02040503050406030204" pitchFamily="18" charset="0"/>
                          </a:rPr>
                        </m:ctrlPr>
                      </m:dPr>
                      <m:e>
                        <m:acc>
                          <m:accPr>
                            <m:chr m:val="̅"/>
                            <m:ctrlPr>
                              <a:rPr lang="en-US" sz="2200" i="1">
                                <a:latin typeface="Cambria Math" panose="02040503050406030204" pitchFamily="18" charset="0"/>
                              </a:rPr>
                            </m:ctrlPr>
                          </m:accPr>
                          <m:e>
                            <m:r>
                              <a:rPr lang="en-US" sz="2200" i="1">
                                <a:latin typeface="Cambria Math"/>
                              </a:rPr>
                              <m:t>𝐴</m:t>
                            </m:r>
                          </m:e>
                        </m:acc>
                      </m:e>
                    </m:d>
                    <m:r>
                      <a:rPr lang="en-US" sz="2200" i="1">
                        <a:latin typeface="Cambria Math"/>
                      </a:rPr>
                      <m:t>=1−</m:t>
                    </m:r>
                    <m:r>
                      <a:rPr lang="en-US" sz="2200" i="1">
                        <a:latin typeface="Cambria Math"/>
                      </a:rPr>
                      <m:t>𝑃</m:t>
                    </m:r>
                    <m:d>
                      <m:dPr>
                        <m:ctrlPr>
                          <a:rPr lang="en-US" sz="2200" i="1">
                            <a:latin typeface="Cambria Math" panose="02040503050406030204" pitchFamily="18" charset="0"/>
                          </a:rPr>
                        </m:ctrlPr>
                      </m:dPr>
                      <m:e>
                        <m:r>
                          <a:rPr lang="en-US" sz="2200" i="1">
                            <a:latin typeface="Cambria Math"/>
                          </a:rPr>
                          <m:t>𝐴</m:t>
                        </m:r>
                      </m:e>
                    </m:d>
                    <m:r>
                      <a:rPr lang="en-US" sz="2200" i="1">
                        <a:latin typeface="Cambria Math"/>
                      </a:rPr>
                      <m:t>=</m:t>
                    </m:r>
                    <m:f>
                      <m:fPr>
                        <m:ctrlPr>
                          <a:rPr lang="en-US" sz="2200" i="1">
                            <a:latin typeface="Cambria Math" panose="02040503050406030204" pitchFamily="18" charset="0"/>
                          </a:rPr>
                        </m:ctrlPr>
                      </m:fPr>
                      <m:num>
                        <m:r>
                          <a:rPr lang="en-US" sz="2200" i="1">
                            <a:latin typeface="Cambria Math"/>
                          </a:rPr>
                          <m:t>3</m:t>
                        </m:r>
                      </m:num>
                      <m:den>
                        <m:r>
                          <a:rPr lang="en-US" sz="2200" i="1">
                            <a:latin typeface="Cambria Math"/>
                          </a:rPr>
                          <m:t>4</m:t>
                        </m:r>
                      </m:den>
                    </m:f>
                  </m:oMath>
                </a14:m>
                <a:endParaRPr lang="en-US" sz="2200" dirty="0"/>
              </a:p>
              <a:p>
                <a:pPr marL="0" indent="0">
                  <a:buNone/>
                </a:pPr>
                <a14:m>
                  <m:oMath xmlns:m="http://schemas.openxmlformats.org/officeDocument/2006/math">
                    <m:r>
                      <a:rPr lang="en-US" sz="2200" i="1">
                        <a:latin typeface="Cambria Math"/>
                      </a:rPr>
                      <m:t>𝑃</m:t>
                    </m:r>
                    <m:d>
                      <m:dPr>
                        <m:ctrlPr>
                          <a:rPr lang="en-US" sz="2200" i="1">
                            <a:latin typeface="Cambria Math" panose="02040503050406030204" pitchFamily="18" charset="0"/>
                          </a:rPr>
                        </m:ctrlPr>
                      </m:dPr>
                      <m:e>
                        <m:r>
                          <a:rPr lang="en-US" sz="2200" i="1">
                            <a:latin typeface="Cambria Math"/>
                          </a:rPr>
                          <m:t>𝐵</m:t>
                        </m:r>
                      </m:e>
                    </m:d>
                    <m:r>
                      <a:rPr lang="en-US" sz="2200" i="1">
                        <a:latin typeface="Cambria Math"/>
                      </a:rPr>
                      <m:t>=</m:t>
                    </m:r>
                    <m:f>
                      <m:fPr>
                        <m:ctrlPr>
                          <a:rPr lang="en-US" sz="2200" i="1">
                            <a:latin typeface="Cambria Math" panose="02040503050406030204" pitchFamily="18" charset="0"/>
                          </a:rPr>
                        </m:ctrlPr>
                      </m:fPr>
                      <m:num>
                        <m:r>
                          <a:rPr lang="en-US" sz="2200" i="1">
                            <a:latin typeface="Cambria Math"/>
                          </a:rPr>
                          <m:t>1</m:t>
                        </m:r>
                      </m:num>
                      <m:den>
                        <m:r>
                          <a:rPr lang="en-US" sz="2200" i="1">
                            <a:latin typeface="Cambria Math"/>
                          </a:rPr>
                          <m:t>3</m:t>
                        </m:r>
                      </m:den>
                    </m:f>
                  </m:oMath>
                </a14:m>
                <a:r>
                  <a:rPr lang="en-US" sz="2200" dirty="0"/>
                  <a:t>		 </a:t>
                </a:r>
                <a14:m>
                  <m:oMath xmlns:m="http://schemas.openxmlformats.org/officeDocument/2006/math">
                    <m:r>
                      <a:rPr lang="en-US" sz="2200" i="1">
                        <a:latin typeface="Cambria Math"/>
                      </a:rPr>
                      <m:t>𝑃</m:t>
                    </m:r>
                    <m:d>
                      <m:dPr>
                        <m:ctrlPr>
                          <a:rPr lang="en-US" sz="2200" i="1">
                            <a:latin typeface="Cambria Math" panose="02040503050406030204" pitchFamily="18" charset="0"/>
                          </a:rPr>
                        </m:ctrlPr>
                      </m:dPr>
                      <m:e>
                        <m:acc>
                          <m:accPr>
                            <m:chr m:val="̅"/>
                            <m:ctrlPr>
                              <a:rPr lang="en-US" sz="2200" i="1">
                                <a:latin typeface="Cambria Math" panose="02040503050406030204" pitchFamily="18" charset="0"/>
                              </a:rPr>
                            </m:ctrlPr>
                          </m:accPr>
                          <m:e>
                            <m:r>
                              <a:rPr lang="en-US" sz="2200" i="1">
                                <a:latin typeface="Cambria Math"/>
                              </a:rPr>
                              <m:t>𝐵</m:t>
                            </m:r>
                          </m:e>
                        </m:acc>
                      </m:e>
                    </m:d>
                    <m:r>
                      <a:rPr lang="en-US" sz="2200" i="1">
                        <a:latin typeface="Cambria Math"/>
                      </a:rPr>
                      <m:t>=1−</m:t>
                    </m:r>
                    <m:r>
                      <a:rPr lang="en-US" sz="2200" i="1">
                        <a:latin typeface="Cambria Math"/>
                      </a:rPr>
                      <m:t>𝑃</m:t>
                    </m:r>
                    <m:d>
                      <m:dPr>
                        <m:ctrlPr>
                          <a:rPr lang="en-US" sz="2200" i="1">
                            <a:latin typeface="Cambria Math" panose="02040503050406030204" pitchFamily="18" charset="0"/>
                          </a:rPr>
                        </m:ctrlPr>
                      </m:dPr>
                      <m:e>
                        <m:r>
                          <a:rPr lang="en-US" sz="2200" i="1">
                            <a:latin typeface="Cambria Math"/>
                          </a:rPr>
                          <m:t>𝐵</m:t>
                        </m:r>
                      </m:e>
                    </m:d>
                    <m:r>
                      <a:rPr lang="en-US" sz="2200" i="1">
                        <a:latin typeface="Cambria Math"/>
                      </a:rPr>
                      <m:t>=</m:t>
                    </m:r>
                    <m:f>
                      <m:fPr>
                        <m:ctrlPr>
                          <a:rPr lang="en-US" sz="2200" i="1">
                            <a:latin typeface="Cambria Math" panose="02040503050406030204" pitchFamily="18" charset="0"/>
                          </a:rPr>
                        </m:ctrlPr>
                      </m:fPr>
                      <m:num>
                        <m:r>
                          <a:rPr lang="en-US" sz="2200" i="1">
                            <a:latin typeface="Cambria Math"/>
                          </a:rPr>
                          <m:t>2</m:t>
                        </m:r>
                      </m:num>
                      <m:den>
                        <m:r>
                          <a:rPr lang="en-US" sz="2200" i="1">
                            <a:latin typeface="Cambria Math"/>
                          </a:rPr>
                          <m:t>3</m:t>
                        </m:r>
                      </m:den>
                    </m:f>
                  </m:oMath>
                </a14:m>
                <a:endParaRPr lang="en-US" sz="2200" dirty="0"/>
              </a:p>
              <a:p>
                <a:pPr marL="0" indent="0">
                  <a:buNone/>
                </a:pPr>
                <a:endParaRPr lang="en-US" sz="22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057400" y="1143000"/>
                <a:ext cx="8229600" cy="5257800"/>
              </a:xfrm>
              <a:blipFill>
                <a:blip r:embed="rId2"/>
                <a:stretch>
                  <a:fillRect l="-1037" t="-812" r="-1185"/>
                </a:stretch>
              </a:blipFill>
            </p:spPr>
            <p:txBody>
              <a:bodyPr/>
              <a:lstStyle/>
              <a:p>
                <a:r>
                  <a:rPr lang="hi-IN">
                    <a:noFill/>
                  </a:rPr>
                  <a:t> </a:t>
                </a:r>
              </a:p>
            </p:txBody>
          </p:sp>
        </mc:Fallback>
      </mc:AlternateContent>
      <p:sp>
        <p:nvSpPr>
          <p:cNvPr id="4" name="Date Placeholder 3"/>
          <p:cNvSpPr>
            <a:spLocks noGrp="1"/>
          </p:cNvSpPr>
          <p:nvPr>
            <p:ph type="dt" sz="half" idx="10"/>
          </p:nvPr>
        </p:nvSpPr>
        <p:spPr/>
        <p:txBody>
          <a:bodyPr/>
          <a:lstStyle/>
          <a:p>
            <a:fld id="{3236F935-6475-4237-901C-68D8B2969CB9}" type="datetime1">
              <a:rPr lang="en-US" smtClean="0"/>
              <a:t>1/6/2023</a:t>
            </a:fld>
            <a:endParaRPr lang="en-US" dirty="0"/>
          </a:p>
        </p:txBody>
      </p:sp>
      <p:sp>
        <p:nvSpPr>
          <p:cNvPr id="5" name="Footer Placeholder 4"/>
          <p:cNvSpPr>
            <a:spLocks noGrp="1"/>
          </p:cNvSpPr>
          <p:nvPr>
            <p:ph type="ftr" sz="quarter" idx="11"/>
          </p:nvPr>
        </p:nvSpPr>
        <p:spPr>
          <a:xfrm>
            <a:off x="4038600" y="6356351"/>
            <a:ext cx="5029200" cy="365125"/>
          </a:xfrm>
        </p:spPr>
        <p:txBody>
          <a:bodyPr/>
          <a:lstStyle/>
          <a:p>
            <a:r>
              <a:rPr lang="en-US"/>
              <a:t>Faculty Name    Dr. Kunti Mishra         Unit Number 5</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147</a:t>
            </a:fld>
            <a:endParaRPr lang="en-US"/>
          </a:p>
        </p:txBody>
      </p:sp>
      <p:sp>
        <p:nvSpPr>
          <p:cNvPr id="7" name="Title 1"/>
          <p:cNvSpPr txBox="1">
            <a:spLocks/>
          </p:cNvSpPr>
          <p:nvPr/>
        </p:nvSpPr>
        <p:spPr>
          <a:xfrm>
            <a:off x="2895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endParaRPr lang="en-US" sz="3200" b="1" dirty="0"/>
          </a:p>
          <a:p>
            <a:pPr algn="ctr">
              <a:spcBef>
                <a:spcPct val="0"/>
              </a:spcBef>
              <a:defRPr/>
            </a:pPr>
            <a:r>
              <a:rPr lang="en-US" sz="2400" b="1" dirty="0"/>
              <a:t>Multiplicative Law of </a:t>
            </a:r>
            <a:r>
              <a:rPr lang="en-US" sz="2400" b="1" dirty="0">
                <a:cs typeface="Calibri" panose="020F0502020204030204" pitchFamily="34" charset="0"/>
              </a:rPr>
              <a:t>Probability</a:t>
            </a:r>
            <a:r>
              <a:rPr lang="en-US" sz="2400" b="1" dirty="0">
                <a:solidFill>
                  <a:prstClr val="black"/>
                </a:solidFill>
              </a:rPr>
              <a:t> (CO5)</a:t>
            </a:r>
            <a:endParaRPr lang="en-US" sz="2400" b="1" dirty="0">
              <a:cs typeface="Calibri" panose="020F0502020204030204" pitchFamily="34" charset="0"/>
            </a:endParaRPr>
          </a:p>
          <a:p>
            <a:pPr algn="ctr">
              <a:spcBef>
                <a:spcPct val="0"/>
              </a:spcBef>
              <a:defRPr/>
            </a:pPr>
            <a:endParaRPr lang="en-US" sz="3200" b="1" dirty="0"/>
          </a:p>
        </p:txBody>
      </p:sp>
      <p:pic>
        <p:nvPicPr>
          <p:cNvPr id="8" name="Picture 2" descr="E:\NIET\Project\xLogo11.png.pagespeed.ic.pydHLuCQEZ.png"/>
          <p:cNvPicPr>
            <a:picLocks noChangeAspect="1" noChangeArrowheads="1"/>
          </p:cNvPicPr>
          <p:nvPr/>
        </p:nvPicPr>
        <p:blipFill>
          <a:blip r:embed="rId3"/>
          <a:srcRect/>
          <a:stretch>
            <a:fillRect/>
          </a:stretch>
        </p:blipFill>
        <p:spPr bwMode="auto">
          <a:xfrm>
            <a:off x="1524000" y="1"/>
            <a:ext cx="1447800" cy="817163"/>
          </a:xfrm>
          <a:prstGeom prst="rect">
            <a:avLst/>
          </a:prstGeom>
          <a:noFill/>
        </p:spPr>
      </p:pic>
    </p:spTree>
    <p:extLst>
      <p:ext uri="{BB962C8B-B14F-4D97-AF65-F5344CB8AC3E}">
        <p14:creationId xmlns:p14="http://schemas.microsoft.com/office/powerpoint/2010/main" val="31208456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057400" y="1143000"/>
                <a:ext cx="8229600" cy="5257800"/>
              </a:xfrm>
            </p:spPr>
            <p:txBody>
              <a:bodyPr>
                <a:noAutofit/>
              </a:bodyPr>
              <a:lstStyle/>
              <a:p>
                <a:pPr marL="514350" indent="-514350">
                  <a:buAutoNum type="romanLcParenBoth"/>
                </a:pPr>
                <a14:m>
                  <m:oMath xmlns:m="http://schemas.openxmlformats.org/officeDocument/2006/math">
                    <m:r>
                      <m:rPr>
                        <m:sty m:val="p"/>
                      </m:rPr>
                      <a:rPr lang="en-US" sz="2200">
                        <a:latin typeface="Cambria Math" panose="02040503050406030204" pitchFamily="18" charset="0"/>
                      </a:rPr>
                      <m:t>P</m:t>
                    </m:r>
                    <m:d>
                      <m:dPr>
                        <m:ctrlPr>
                          <a:rPr lang="en-US" sz="2200" i="1">
                            <a:latin typeface="Cambria Math" panose="02040503050406030204" pitchFamily="18" charset="0"/>
                          </a:rPr>
                        </m:ctrlPr>
                      </m:dPr>
                      <m:e>
                        <m:r>
                          <m:rPr>
                            <m:sty m:val="p"/>
                          </m:rPr>
                          <a:rPr lang="en-US" sz="2200">
                            <a:latin typeface="Cambria Math" panose="02040503050406030204" pitchFamily="18" charset="0"/>
                          </a:rPr>
                          <m:t>AB</m:t>
                        </m:r>
                      </m:e>
                    </m:d>
                    <m:r>
                      <a:rPr lang="en-US" sz="2200">
                        <a:latin typeface="Cambria Math" panose="02040503050406030204" pitchFamily="18" charset="0"/>
                      </a:rPr>
                      <m:t>=</m:t>
                    </m:r>
                    <m:r>
                      <m:rPr>
                        <m:sty m:val="p"/>
                      </m:rPr>
                      <a:rPr lang="en-US" sz="2200">
                        <a:latin typeface="Cambria Math" panose="02040503050406030204" pitchFamily="18" charset="0"/>
                      </a:rPr>
                      <m:t>P</m:t>
                    </m:r>
                    <m:d>
                      <m:dPr>
                        <m:ctrlPr>
                          <a:rPr lang="en-US" sz="2200" i="1">
                            <a:latin typeface="Cambria Math" panose="02040503050406030204" pitchFamily="18" charset="0"/>
                          </a:rPr>
                        </m:ctrlPr>
                      </m:dPr>
                      <m:e>
                        <m:r>
                          <m:rPr>
                            <m:sty m:val="p"/>
                          </m:rPr>
                          <a:rPr lang="en-US" sz="2200">
                            <a:latin typeface="Cambria Math" panose="02040503050406030204" pitchFamily="18" charset="0"/>
                          </a:rPr>
                          <m:t>A</m:t>
                        </m:r>
                      </m:e>
                    </m:d>
                    <m:r>
                      <a:rPr lang="en-US" sz="2200">
                        <a:latin typeface="Cambria Math" panose="02040503050406030204" pitchFamily="18" charset="0"/>
                      </a:rPr>
                      <m:t>.</m:t>
                    </m:r>
                    <m:r>
                      <m:rPr>
                        <m:sty m:val="p"/>
                      </m:rPr>
                      <a:rPr lang="en-US" sz="2200">
                        <a:latin typeface="Cambria Math" panose="02040503050406030204" pitchFamily="18" charset="0"/>
                      </a:rPr>
                      <m:t>P</m:t>
                    </m:r>
                    <m:d>
                      <m:dPr>
                        <m:ctrlPr>
                          <a:rPr lang="en-US" sz="2200" i="1">
                            <a:latin typeface="Cambria Math" panose="02040503050406030204" pitchFamily="18" charset="0"/>
                          </a:rPr>
                        </m:ctrlPr>
                      </m:dPr>
                      <m:e>
                        <m:r>
                          <m:rPr>
                            <m:sty m:val="p"/>
                          </m:rPr>
                          <a:rPr lang="en-US" sz="2200">
                            <a:latin typeface="Cambria Math" panose="02040503050406030204" pitchFamily="18" charset="0"/>
                          </a:rPr>
                          <m:t>B</m:t>
                        </m:r>
                      </m:e>
                    </m:d>
                    <m:r>
                      <a:rPr lang="en-US" sz="2200">
                        <a:latin typeface="Cambria Math" panose="02040503050406030204" pitchFamily="18" charset="0"/>
                      </a:rPr>
                      <m:t>=</m:t>
                    </m:r>
                    <m:f>
                      <m:fPr>
                        <m:ctrlPr>
                          <a:rPr lang="en-US" sz="2200" i="1">
                            <a:latin typeface="Cambria Math" panose="02040503050406030204" pitchFamily="18" charset="0"/>
                          </a:rPr>
                        </m:ctrlPr>
                      </m:fPr>
                      <m:num>
                        <m:r>
                          <a:rPr lang="en-US" sz="2200">
                            <a:latin typeface="Cambria Math" panose="02040503050406030204" pitchFamily="18" charset="0"/>
                          </a:rPr>
                          <m:t>1</m:t>
                        </m:r>
                      </m:num>
                      <m:den>
                        <m:r>
                          <a:rPr lang="en-US" sz="2200">
                            <a:latin typeface="Cambria Math" panose="02040503050406030204" pitchFamily="18" charset="0"/>
                          </a:rPr>
                          <m:t>12</m:t>
                        </m:r>
                      </m:den>
                    </m:f>
                  </m:oMath>
                </a14:m>
                <a:endParaRPr lang="en-US" sz="2200" dirty="0"/>
              </a:p>
              <a:p>
                <a:pPr marL="514350" indent="-514350">
                  <a:buAutoNum type="romanLcParenBoth"/>
                </a:pPr>
                <a14:m>
                  <m:oMath xmlns:m="http://schemas.openxmlformats.org/officeDocument/2006/math">
                    <m:r>
                      <m:rPr>
                        <m:sty m:val="p"/>
                      </m:rPr>
                      <a:rPr lang="en-US" sz="2200">
                        <a:latin typeface="Cambria Math" panose="02040503050406030204" pitchFamily="18" charset="0"/>
                      </a:rPr>
                      <m:t>P</m:t>
                    </m:r>
                    <m:d>
                      <m:dPr>
                        <m:ctrlPr>
                          <a:rPr lang="en-US" sz="2200" i="1">
                            <a:latin typeface="Cambria Math" panose="02040503050406030204" pitchFamily="18" charset="0"/>
                          </a:rPr>
                        </m:ctrlPr>
                      </m:dPr>
                      <m:e>
                        <m:acc>
                          <m:accPr>
                            <m:chr m:val="̅"/>
                            <m:ctrlPr>
                              <a:rPr lang="en-US" sz="2200" i="1">
                                <a:latin typeface="Cambria Math" panose="02040503050406030204" pitchFamily="18" charset="0"/>
                              </a:rPr>
                            </m:ctrlPr>
                          </m:accPr>
                          <m:e>
                            <m:r>
                              <m:rPr>
                                <m:sty m:val="p"/>
                              </m:rPr>
                              <a:rPr lang="en-US" sz="2200">
                                <a:latin typeface="Cambria Math" panose="02040503050406030204" pitchFamily="18" charset="0"/>
                              </a:rPr>
                              <m:t>A</m:t>
                            </m:r>
                          </m:e>
                        </m:acc>
                        <m:acc>
                          <m:accPr>
                            <m:chr m:val="̅"/>
                            <m:ctrlPr>
                              <a:rPr lang="en-US" sz="2200" i="1">
                                <a:latin typeface="Cambria Math" panose="02040503050406030204" pitchFamily="18" charset="0"/>
                              </a:rPr>
                            </m:ctrlPr>
                          </m:accPr>
                          <m:e>
                            <m:r>
                              <m:rPr>
                                <m:sty m:val="p"/>
                              </m:rPr>
                              <a:rPr lang="en-US" sz="2200">
                                <a:latin typeface="Cambria Math" panose="02040503050406030204" pitchFamily="18" charset="0"/>
                              </a:rPr>
                              <m:t>B</m:t>
                            </m:r>
                          </m:e>
                        </m:acc>
                      </m:e>
                    </m:d>
                    <m:r>
                      <a:rPr lang="en-US" sz="2200">
                        <a:latin typeface="Cambria Math" panose="02040503050406030204" pitchFamily="18" charset="0"/>
                      </a:rPr>
                      <m:t>=</m:t>
                    </m:r>
                    <m:f>
                      <m:fPr>
                        <m:ctrlPr>
                          <a:rPr lang="en-US" sz="2200" i="1">
                            <a:latin typeface="Cambria Math" panose="02040503050406030204" pitchFamily="18" charset="0"/>
                          </a:rPr>
                        </m:ctrlPr>
                      </m:fPr>
                      <m:num>
                        <m:r>
                          <a:rPr lang="en-US" sz="2200">
                            <a:latin typeface="Cambria Math" panose="02040503050406030204" pitchFamily="18" charset="0"/>
                          </a:rPr>
                          <m:t>1</m:t>
                        </m:r>
                      </m:num>
                      <m:den>
                        <m:r>
                          <a:rPr lang="en-US" sz="2200">
                            <a:latin typeface="Cambria Math" panose="02040503050406030204" pitchFamily="18" charset="0"/>
                          </a:rPr>
                          <m:t>2</m:t>
                        </m:r>
                      </m:den>
                    </m:f>
                    <m:r>
                      <a:rPr lang="en-US" sz="2200">
                        <a:latin typeface="Cambria Math" panose="02040503050406030204" pitchFamily="18" charset="0"/>
                      </a:rPr>
                      <m:t> </m:t>
                    </m:r>
                  </m:oMath>
                </a14:m>
                <a:endParaRPr lang="en-US" sz="2200" dirty="0"/>
              </a:p>
              <a:p>
                <a:pPr marL="514350" indent="-514350">
                  <a:buFont typeface="Arial" pitchFamily="34" charset="0"/>
                  <a:buAutoNum type="romanLcParenBoth"/>
                </a:pPr>
                <a14:m>
                  <m:oMath xmlns:m="http://schemas.openxmlformats.org/officeDocument/2006/math">
                    <m:r>
                      <m:rPr>
                        <m:sty m:val="p"/>
                      </m:rPr>
                      <a:rPr lang="en-US" sz="2200">
                        <a:latin typeface="Cambria Math" panose="02040503050406030204" pitchFamily="18" charset="0"/>
                      </a:rPr>
                      <m:t>P</m:t>
                    </m:r>
                    <m:d>
                      <m:dPr>
                        <m:ctrlPr>
                          <a:rPr lang="en-US" sz="2200" i="1">
                            <a:latin typeface="Cambria Math" panose="02040503050406030204" pitchFamily="18" charset="0"/>
                          </a:rPr>
                        </m:ctrlPr>
                      </m:dPr>
                      <m:e>
                        <m:acc>
                          <m:accPr>
                            <m:chr m:val="̅"/>
                            <m:ctrlPr>
                              <a:rPr lang="en-US" sz="2200" i="1">
                                <a:latin typeface="Cambria Math" panose="02040503050406030204" pitchFamily="18" charset="0"/>
                              </a:rPr>
                            </m:ctrlPr>
                          </m:accPr>
                          <m:e>
                            <m:r>
                              <m:rPr>
                                <m:sty m:val="p"/>
                              </m:rPr>
                              <a:rPr lang="en-US" sz="2200">
                                <a:latin typeface="Cambria Math" panose="02040503050406030204" pitchFamily="18" charset="0"/>
                              </a:rPr>
                              <m:t>A</m:t>
                            </m:r>
                          </m:e>
                        </m:acc>
                        <m:r>
                          <m:rPr>
                            <m:sty m:val="p"/>
                          </m:rPr>
                          <a:rPr lang="en-US" sz="2200">
                            <a:latin typeface="Cambria Math" panose="02040503050406030204" pitchFamily="18" charset="0"/>
                          </a:rPr>
                          <m:t>B</m:t>
                        </m:r>
                      </m:e>
                    </m:d>
                    <m:r>
                      <a:rPr lang="en-US" sz="2200">
                        <a:latin typeface="Cambria Math" panose="02040503050406030204" pitchFamily="18" charset="0"/>
                      </a:rPr>
                      <m:t>=</m:t>
                    </m:r>
                    <m:f>
                      <m:fPr>
                        <m:ctrlPr>
                          <a:rPr lang="en-US" sz="2200" i="1">
                            <a:latin typeface="Cambria Math" panose="02040503050406030204" pitchFamily="18" charset="0"/>
                          </a:rPr>
                        </m:ctrlPr>
                      </m:fPr>
                      <m:num>
                        <m:r>
                          <a:rPr lang="en-US" sz="2200">
                            <a:latin typeface="Cambria Math" panose="02040503050406030204" pitchFamily="18" charset="0"/>
                          </a:rPr>
                          <m:t>1</m:t>
                        </m:r>
                      </m:num>
                      <m:den>
                        <m:r>
                          <a:rPr lang="en-US" sz="2200">
                            <a:latin typeface="Cambria Math" panose="02040503050406030204" pitchFamily="18" charset="0"/>
                          </a:rPr>
                          <m:t>4</m:t>
                        </m:r>
                      </m:den>
                    </m:f>
                    <m:r>
                      <a:rPr lang="en-US" sz="2200">
                        <a:latin typeface="Cambria Math" panose="02040503050406030204" pitchFamily="18" charset="0"/>
                      </a:rPr>
                      <m:t> </m:t>
                    </m:r>
                  </m:oMath>
                </a14:m>
                <a:endParaRPr lang="en-US" sz="2200" dirty="0"/>
              </a:p>
              <a:p>
                <a:pPr marL="514350" indent="-514350">
                  <a:buAutoNum type="romanLcParenBoth"/>
                </a:pPr>
                <a:r>
                  <a:rPr lang="en-US" sz="2200" dirty="0"/>
                  <a:t>Required </a:t>
                </a:r>
                <a:r>
                  <a:rPr lang="en-US" sz="2200" dirty="0" err="1"/>
                  <a:t>prob</a:t>
                </a:r>
                <a14:m>
                  <m:oMath xmlns:m="http://schemas.openxmlformats.org/officeDocument/2006/math">
                    <m:r>
                      <a:rPr lang="en-US" sz="2200" i="1">
                        <a:latin typeface="Cambria Math" panose="02040503050406030204" pitchFamily="18" charset="0"/>
                      </a:rPr>
                      <m:t>=</m:t>
                    </m:r>
                    <m:r>
                      <a:rPr lang="en-US" sz="2200" i="1">
                        <a:latin typeface="Cambria Math" panose="02040503050406030204" pitchFamily="18" charset="0"/>
                      </a:rPr>
                      <m:t>𝑃</m:t>
                    </m:r>
                    <m:d>
                      <m:dPr>
                        <m:ctrlPr>
                          <a:rPr lang="en-US" sz="2200" i="1">
                            <a:latin typeface="Cambria Math" panose="02040503050406030204" pitchFamily="18" charset="0"/>
                          </a:rPr>
                        </m:ctrlPr>
                      </m:dPr>
                      <m:e>
                        <m:acc>
                          <m:accPr>
                            <m:chr m:val="̅"/>
                            <m:ctrlPr>
                              <a:rPr lang="en-US" sz="2200" i="1">
                                <a:latin typeface="Cambria Math" panose="02040503050406030204" pitchFamily="18" charset="0"/>
                              </a:rPr>
                            </m:ctrlPr>
                          </m:accPr>
                          <m:e>
                            <m:r>
                              <a:rPr lang="en-US" sz="2200" i="1">
                                <a:latin typeface="Cambria Math" panose="02040503050406030204" pitchFamily="18" charset="0"/>
                              </a:rPr>
                              <m:t>𝐴</m:t>
                            </m:r>
                          </m:e>
                        </m:acc>
                        <m:r>
                          <a:rPr lang="en-US" sz="2200" i="1">
                            <a:latin typeface="Cambria Math" panose="02040503050406030204" pitchFamily="18" charset="0"/>
                          </a:rPr>
                          <m:t>𝐵</m:t>
                        </m:r>
                      </m:e>
                    </m:d>
                    <m:r>
                      <a:rPr lang="en-US" sz="2200" i="1">
                        <a:latin typeface="Cambria Math" panose="02040503050406030204" pitchFamily="18" charset="0"/>
                      </a:rPr>
                      <m:t>+</m:t>
                    </m:r>
                  </m:oMath>
                </a14:m>
                <a:r>
                  <a:rPr lang="en-US" sz="2200" dirty="0"/>
                  <a:t> </a:t>
                </a:r>
                <a14:m>
                  <m:oMath xmlns:m="http://schemas.openxmlformats.org/officeDocument/2006/math">
                    <m:r>
                      <a:rPr lang="en-US" sz="2200" i="1">
                        <a:latin typeface="Cambria Math" panose="02040503050406030204" pitchFamily="18" charset="0"/>
                      </a:rPr>
                      <m:t>𝑃</m:t>
                    </m:r>
                    <m:d>
                      <m:dPr>
                        <m:ctrlPr>
                          <a:rPr lang="en-US" sz="2200" i="1">
                            <a:latin typeface="Cambria Math" panose="02040503050406030204" pitchFamily="18" charset="0"/>
                          </a:rPr>
                        </m:ctrlPr>
                      </m:dPr>
                      <m:e>
                        <m:acc>
                          <m:accPr>
                            <m:chr m:val="̅"/>
                            <m:ctrlPr>
                              <a:rPr lang="en-US" sz="2200" i="1">
                                <a:latin typeface="Cambria Math" panose="02040503050406030204" pitchFamily="18" charset="0"/>
                              </a:rPr>
                            </m:ctrlPr>
                          </m:accPr>
                          <m:e>
                            <m:r>
                              <a:rPr lang="en-US" sz="2200" i="1">
                                <a:latin typeface="Cambria Math" panose="02040503050406030204" pitchFamily="18" charset="0"/>
                              </a:rPr>
                              <m:t>𝐴</m:t>
                            </m:r>
                          </m:e>
                        </m:acc>
                        <m:r>
                          <a:rPr lang="en-US" sz="2200" i="1">
                            <a:latin typeface="Cambria Math" panose="02040503050406030204" pitchFamily="18" charset="0"/>
                          </a:rPr>
                          <m:t>𝐵</m:t>
                        </m:r>
                      </m:e>
                    </m:d>
                    <m:r>
                      <a:rPr lang="en-US" sz="2200" i="1">
                        <a:latin typeface="Cambria Math" panose="02040503050406030204" pitchFamily="18" charset="0"/>
                      </a:rPr>
                      <m:t>+ </m:t>
                    </m:r>
                    <m:r>
                      <a:rPr lang="en-US" sz="2200" i="1">
                        <a:latin typeface="Cambria Math" panose="02040503050406030204" pitchFamily="18" charset="0"/>
                      </a:rPr>
                      <m:t>𝑃</m:t>
                    </m:r>
                    <m:d>
                      <m:dPr>
                        <m:ctrlPr>
                          <a:rPr lang="en-US" sz="2200" i="1">
                            <a:latin typeface="Cambria Math" panose="02040503050406030204" pitchFamily="18" charset="0"/>
                          </a:rPr>
                        </m:ctrlPr>
                      </m:dPr>
                      <m:e>
                        <m:r>
                          <a:rPr lang="en-US" sz="2200" i="1">
                            <a:latin typeface="Cambria Math" panose="02040503050406030204" pitchFamily="18" charset="0"/>
                          </a:rPr>
                          <m:t>𝐴𝐵</m:t>
                        </m:r>
                      </m:e>
                    </m:d>
                    <m:r>
                      <a:rPr lang="en-US" sz="2200" i="1">
                        <a:latin typeface="Cambria Math" panose="02040503050406030204" pitchFamily="18" charset="0"/>
                      </a:rPr>
                      <m:t>=</m:t>
                    </m:r>
                    <m:f>
                      <m:fPr>
                        <m:ctrlPr>
                          <a:rPr lang="en-US" sz="2200" i="1">
                            <a:latin typeface="Cambria Math" panose="02040503050406030204" pitchFamily="18" charset="0"/>
                          </a:rPr>
                        </m:ctrlPr>
                      </m:fPr>
                      <m:num>
                        <m:r>
                          <a:rPr lang="en-US" sz="2200" i="1">
                            <a:latin typeface="Cambria Math" panose="02040503050406030204" pitchFamily="18" charset="0"/>
                          </a:rPr>
                          <m:t>1</m:t>
                        </m:r>
                      </m:num>
                      <m:den>
                        <m:r>
                          <a:rPr lang="en-US" sz="2200" i="1">
                            <a:latin typeface="Cambria Math" panose="02040503050406030204" pitchFamily="18" charset="0"/>
                          </a:rPr>
                          <m:t>2</m:t>
                        </m:r>
                      </m:den>
                    </m:f>
                  </m:oMath>
                </a14:m>
                <a:r>
                  <a:rPr lang="en-US" sz="2200" dirty="0"/>
                  <a:t>	</a:t>
                </a:r>
              </a:p>
              <a:p>
                <a:pPr marL="0" indent="0">
                  <a:buNone/>
                </a:pPr>
                <a:r>
                  <a:rPr lang="en-US" sz="2200" dirty="0"/>
                  <a:t>		</a:t>
                </a:r>
              </a:p>
              <a:p>
                <a:pPr marL="0" indent="0">
                  <a:buNone/>
                </a:pPr>
                <a:endParaRPr lang="en-US" sz="22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057400" y="1143000"/>
                <a:ext cx="8229600" cy="5257800"/>
              </a:xfrm>
              <a:blipFill>
                <a:blip r:embed="rId2"/>
                <a:stretch>
                  <a:fillRect l="-815"/>
                </a:stretch>
              </a:blipFill>
            </p:spPr>
            <p:txBody>
              <a:bodyPr/>
              <a:lstStyle/>
              <a:p>
                <a:r>
                  <a:rPr lang="en-IN">
                    <a:noFill/>
                  </a:rPr>
                  <a:t> </a:t>
                </a:r>
              </a:p>
            </p:txBody>
          </p:sp>
        </mc:Fallback>
      </mc:AlternateContent>
      <p:sp>
        <p:nvSpPr>
          <p:cNvPr id="4" name="Date Placeholder 3"/>
          <p:cNvSpPr>
            <a:spLocks noGrp="1"/>
          </p:cNvSpPr>
          <p:nvPr>
            <p:ph type="dt" sz="half" idx="10"/>
          </p:nvPr>
        </p:nvSpPr>
        <p:spPr/>
        <p:txBody>
          <a:bodyPr/>
          <a:lstStyle/>
          <a:p>
            <a:fld id="{39657006-C72E-4965-BF85-3E92C1030F4C}" type="datetime1">
              <a:rPr lang="en-US" smtClean="0"/>
              <a:t>1/6/2023</a:t>
            </a:fld>
            <a:endParaRPr lang="en-US" dirty="0"/>
          </a:p>
        </p:txBody>
      </p:sp>
      <p:sp>
        <p:nvSpPr>
          <p:cNvPr id="5" name="Footer Placeholder 4"/>
          <p:cNvSpPr>
            <a:spLocks noGrp="1"/>
          </p:cNvSpPr>
          <p:nvPr>
            <p:ph type="ftr" sz="quarter" idx="11"/>
          </p:nvPr>
        </p:nvSpPr>
        <p:spPr>
          <a:xfrm>
            <a:off x="4038600" y="6356351"/>
            <a:ext cx="5029200" cy="365125"/>
          </a:xfrm>
        </p:spPr>
        <p:txBody>
          <a:bodyPr/>
          <a:lstStyle/>
          <a:p>
            <a:r>
              <a:rPr lang="en-US"/>
              <a:t>Faculty Name    Dr. Kunti Mishra         Unit Number 5</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148</a:t>
            </a:fld>
            <a:endParaRPr lang="en-US"/>
          </a:p>
        </p:txBody>
      </p:sp>
      <p:sp>
        <p:nvSpPr>
          <p:cNvPr id="7" name="Title 1"/>
          <p:cNvSpPr txBox="1">
            <a:spLocks/>
          </p:cNvSpPr>
          <p:nvPr/>
        </p:nvSpPr>
        <p:spPr>
          <a:xfrm>
            <a:off x="2895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endParaRPr lang="en-US" sz="3200" b="1" dirty="0"/>
          </a:p>
          <a:p>
            <a:pPr algn="ctr">
              <a:spcBef>
                <a:spcPct val="0"/>
              </a:spcBef>
              <a:defRPr/>
            </a:pPr>
            <a:r>
              <a:rPr lang="en-US" sz="2400" b="1" dirty="0"/>
              <a:t>Multiplicative Law of </a:t>
            </a:r>
            <a:r>
              <a:rPr lang="en-US" sz="2400" b="1" dirty="0">
                <a:cs typeface="Calibri" panose="020F0502020204030204" pitchFamily="34" charset="0"/>
              </a:rPr>
              <a:t>Probability</a:t>
            </a:r>
            <a:r>
              <a:rPr lang="en-US" sz="2400" b="1" dirty="0">
                <a:solidFill>
                  <a:prstClr val="black"/>
                </a:solidFill>
              </a:rPr>
              <a:t> (CO5)</a:t>
            </a:r>
            <a:endParaRPr lang="en-US" sz="2400" b="1" dirty="0">
              <a:cs typeface="Calibri" panose="020F0502020204030204" pitchFamily="34" charset="0"/>
            </a:endParaRPr>
          </a:p>
          <a:p>
            <a:pPr algn="ctr">
              <a:spcBef>
                <a:spcPct val="0"/>
              </a:spcBef>
              <a:defRPr/>
            </a:pPr>
            <a:endParaRPr lang="en-US" sz="3200" b="1" dirty="0"/>
          </a:p>
        </p:txBody>
      </p:sp>
      <p:pic>
        <p:nvPicPr>
          <p:cNvPr id="8" name="Picture 2" descr="E:\NIET\Project\xLogo11.png.pagespeed.ic.pydHLuCQEZ.png"/>
          <p:cNvPicPr>
            <a:picLocks noChangeAspect="1" noChangeArrowheads="1"/>
          </p:cNvPicPr>
          <p:nvPr/>
        </p:nvPicPr>
        <p:blipFill>
          <a:blip r:embed="rId3"/>
          <a:srcRect/>
          <a:stretch>
            <a:fillRect/>
          </a:stretch>
        </p:blipFill>
        <p:spPr bwMode="auto">
          <a:xfrm>
            <a:off x="1524000" y="1"/>
            <a:ext cx="1447800" cy="817163"/>
          </a:xfrm>
          <a:prstGeom prst="rect">
            <a:avLst/>
          </a:prstGeom>
          <a:noFill/>
        </p:spPr>
      </p:pic>
    </p:spTree>
    <p:extLst>
      <p:ext uri="{BB962C8B-B14F-4D97-AF65-F5344CB8AC3E}">
        <p14:creationId xmlns:p14="http://schemas.microsoft.com/office/powerpoint/2010/main" val="30723230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057400" y="817164"/>
                <a:ext cx="8229600" cy="5507437"/>
              </a:xfrm>
            </p:spPr>
            <p:txBody>
              <a:bodyPr>
                <a:normAutofit/>
              </a:bodyPr>
              <a:lstStyle/>
              <a:p>
                <a:pPr marL="0" indent="0" algn="just">
                  <a:buNone/>
                </a:pPr>
                <a:endParaRPr lang="en-US" sz="2200" b="1" dirty="0"/>
              </a:p>
              <a:p>
                <a:pPr marL="0" indent="0" algn="just">
                  <a:buNone/>
                </a:pPr>
                <a:endParaRPr lang="en-US" sz="2200" b="1" dirty="0"/>
              </a:p>
              <a:p>
                <a:pPr marL="0" indent="0" algn="just">
                  <a:buNone/>
                </a:pPr>
                <a:r>
                  <a:rPr lang="en-US" sz="2200" b="1" dirty="0"/>
                  <a:t>Q1. </a:t>
                </a:r>
                <a:r>
                  <a:rPr lang="en-US" sz="2200" dirty="0"/>
                  <a:t>A candidate is called for an interview by three companies. For the first company, there are 12 candidates and for the second, there are 15 candidates and for the third, there are 10 candidates. What are the chances of his getting at least one of the companies?</a:t>
                </a:r>
              </a:p>
              <a:p>
                <a:pPr marL="0" indent="0" algn="just">
                  <a:buNone/>
                </a:pPr>
                <a:r>
                  <a:rPr lang="en-US" sz="2200" b="1" dirty="0"/>
                  <a:t>Q2.</a:t>
                </a:r>
                <a:r>
                  <a:rPr lang="en-US" sz="2200" dirty="0"/>
                  <a:t>The probability that machine A will be performing an usual function in 5 years’ time is  </a:t>
                </a:r>
                <a14:m>
                  <m:oMath xmlns:m="http://schemas.openxmlformats.org/officeDocument/2006/math">
                    <m:f>
                      <m:fPr>
                        <m:ctrlPr>
                          <a:rPr lang="en-US" sz="2200" i="1">
                            <a:latin typeface="Cambria Math" panose="02040503050406030204" pitchFamily="18" charset="0"/>
                          </a:rPr>
                        </m:ctrlPr>
                      </m:fPr>
                      <m:num>
                        <m:r>
                          <a:rPr lang="en-US" sz="2200" i="1">
                            <a:latin typeface="Cambria Math"/>
                          </a:rPr>
                          <m:t>1</m:t>
                        </m:r>
                      </m:num>
                      <m:den>
                        <m:r>
                          <a:rPr lang="en-US" sz="2200" i="1">
                            <a:latin typeface="Cambria Math"/>
                          </a:rPr>
                          <m:t>2</m:t>
                        </m:r>
                      </m:den>
                    </m:f>
                  </m:oMath>
                </a14:m>
                <a:r>
                  <a:rPr lang="en-US" sz="2200" dirty="0"/>
                  <a:t> , while the probability that machine B will be operating usefully at the end of the same period is </a:t>
                </a:r>
                <a14:m>
                  <m:oMath xmlns:m="http://schemas.openxmlformats.org/officeDocument/2006/math">
                    <m:f>
                      <m:fPr>
                        <m:ctrlPr>
                          <a:rPr lang="en-US" sz="2200" i="1">
                            <a:latin typeface="Cambria Math" panose="02040503050406030204" pitchFamily="18" charset="0"/>
                          </a:rPr>
                        </m:ctrlPr>
                      </m:fPr>
                      <m:num>
                        <m:r>
                          <a:rPr lang="en-US" sz="2200" i="1">
                            <a:latin typeface="Cambria Math"/>
                          </a:rPr>
                          <m:t>1</m:t>
                        </m:r>
                      </m:num>
                      <m:den>
                        <m:r>
                          <a:rPr lang="en-US" sz="2200" i="1">
                            <a:latin typeface="Cambria Math"/>
                          </a:rPr>
                          <m:t>4</m:t>
                        </m:r>
                      </m:den>
                    </m:f>
                  </m:oMath>
                </a14:m>
                <a:r>
                  <a:rPr lang="en-US" sz="2200" dirty="0"/>
                  <a:t> .</a:t>
                </a:r>
              </a:p>
              <a:p>
                <a:pPr marL="0" indent="0" algn="just">
                  <a:buNone/>
                </a:pPr>
                <a:r>
                  <a:rPr lang="en-US" sz="2200" dirty="0"/>
                  <a:t>Find the probability that in the following cases that in 5 years’ time:</a:t>
                </a:r>
              </a:p>
              <a:p>
                <a:pPr marL="571500" indent="-571500" algn="just">
                  <a:buFont typeface="+mj-lt"/>
                  <a:buAutoNum type="romanLcPeriod"/>
                </a:pPr>
                <a:r>
                  <a:rPr lang="en-US" sz="2200" dirty="0"/>
                  <a:t>Both machines will be performing an usual function</a:t>
                </a:r>
              </a:p>
              <a:p>
                <a:pPr marL="571500" indent="-571500" algn="just">
                  <a:buFont typeface="+mj-lt"/>
                  <a:buAutoNum type="romanLcPeriod"/>
                </a:pPr>
                <a:r>
                  <a:rPr lang="en-US" sz="2200" dirty="0"/>
                  <a:t>Only machine B will be operating</a:t>
                </a:r>
              </a:p>
              <a:p>
                <a:pPr marL="571500" indent="-571500" algn="just">
                  <a:buFont typeface="+mj-lt"/>
                  <a:buAutoNum type="romanLcPeriod"/>
                </a:pPr>
                <a:r>
                  <a:rPr lang="en-US" sz="2200" dirty="0"/>
                  <a:t>At least one of the machines will be operating.</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057400" y="817164"/>
                <a:ext cx="8229600" cy="5507437"/>
              </a:xfrm>
              <a:blipFill>
                <a:blip r:embed="rId2"/>
                <a:stretch>
                  <a:fillRect l="-1037" r="-889"/>
                </a:stretch>
              </a:blipFill>
            </p:spPr>
            <p:txBody>
              <a:bodyPr/>
              <a:lstStyle/>
              <a:p>
                <a:r>
                  <a:rPr lang="hi-IN">
                    <a:noFill/>
                  </a:rPr>
                  <a:t> </a:t>
                </a:r>
              </a:p>
            </p:txBody>
          </p:sp>
        </mc:Fallback>
      </mc:AlternateContent>
      <p:sp>
        <p:nvSpPr>
          <p:cNvPr id="4" name="Date Placeholder 3"/>
          <p:cNvSpPr>
            <a:spLocks noGrp="1"/>
          </p:cNvSpPr>
          <p:nvPr>
            <p:ph type="dt" sz="half" idx="10"/>
          </p:nvPr>
        </p:nvSpPr>
        <p:spPr/>
        <p:txBody>
          <a:bodyPr/>
          <a:lstStyle/>
          <a:p>
            <a:fld id="{9470584F-B245-4CDE-9972-2CA23E198360}" type="datetime1">
              <a:rPr lang="en-US" smtClean="0"/>
              <a:t>1/6/2023</a:t>
            </a:fld>
            <a:endParaRPr lang="en-US"/>
          </a:p>
        </p:txBody>
      </p:sp>
      <p:sp>
        <p:nvSpPr>
          <p:cNvPr id="5" name="Footer Placeholder 4"/>
          <p:cNvSpPr>
            <a:spLocks noGrp="1"/>
          </p:cNvSpPr>
          <p:nvPr>
            <p:ph type="ftr" sz="quarter" idx="11"/>
          </p:nvPr>
        </p:nvSpPr>
        <p:spPr>
          <a:xfrm>
            <a:off x="4038600" y="6356351"/>
            <a:ext cx="5029200" cy="365125"/>
          </a:xfrm>
        </p:spPr>
        <p:txBody>
          <a:bodyPr/>
          <a:lstStyle/>
          <a:p>
            <a:r>
              <a:rPr lang="en-US"/>
              <a:t>Faculty Name    Dr. Kunti Mishra         Unit Number 5</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149</a:t>
            </a:fld>
            <a:endParaRPr lang="en-US"/>
          </a:p>
        </p:txBody>
      </p:sp>
      <p:sp>
        <p:nvSpPr>
          <p:cNvPr id="7" name="Title 1"/>
          <p:cNvSpPr txBox="1">
            <a:spLocks/>
          </p:cNvSpPr>
          <p:nvPr/>
        </p:nvSpPr>
        <p:spPr>
          <a:xfrm>
            <a:off x="2895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400" b="1" dirty="0">
                <a:cs typeface="Calibri" panose="020F0502020204030204" pitchFamily="34" charset="0"/>
              </a:rPr>
              <a:t>Daily quiz</a:t>
            </a:r>
            <a:r>
              <a:rPr lang="en-US" sz="2400" b="1" dirty="0">
                <a:solidFill>
                  <a:prstClr val="black"/>
                </a:solidFill>
              </a:rPr>
              <a:t>(CO5)</a:t>
            </a:r>
            <a:endParaRPr lang="en-US" sz="2400" b="1" dirty="0">
              <a:cs typeface="Calibri" panose="020F0502020204030204" pitchFamily="34" charset="0"/>
            </a:endParaRPr>
          </a:p>
        </p:txBody>
      </p:sp>
      <p:pic>
        <p:nvPicPr>
          <p:cNvPr id="9" name="Picture 2" descr="E:\NIET\Project\xLogo11.png.pagespeed.ic.pydHLuCQEZ.png"/>
          <p:cNvPicPr>
            <a:picLocks noChangeAspect="1" noChangeArrowheads="1"/>
          </p:cNvPicPr>
          <p:nvPr/>
        </p:nvPicPr>
        <p:blipFill>
          <a:blip r:embed="rId3"/>
          <a:srcRect/>
          <a:stretch>
            <a:fillRect/>
          </a:stretch>
        </p:blipFill>
        <p:spPr bwMode="auto">
          <a:xfrm>
            <a:off x="1524000" y="1"/>
            <a:ext cx="1447800" cy="817163"/>
          </a:xfrm>
          <a:prstGeom prst="rect">
            <a:avLst/>
          </a:prstGeom>
          <a:noFill/>
        </p:spPr>
      </p:pic>
      <p:pic>
        <p:nvPicPr>
          <p:cNvPr id="8"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55563" y="817163"/>
            <a:ext cx="3600450" cy="783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00611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057400" y="1143001"/>
            <a:ext cx="8229600" cy="4525963"/>
          </a:xfrm>
        </p:spPr>
        <p:txBody>
          <a:bodyPr>
            <a:normAutofit/>
          </a:bodyPr>
          <a:lstStyle/>
          <a:p>
            <a:pPr marL="0" indent="0">
              <a:buNone/>
            </a:pPr>
            <a:r>
              <a:rPr lang="en-US" sz="2200" dirty="0"/>
              <a:t>Link:</a:t>
            </a:r>
            <a:r>
              <a:rPr lang="en-IN" sz="1400" dirty="0">
                <a:hlinkClick r:id="rId2"/>
              </a:rPr>
              <a:t>100 Marks Question Paper Template.docx</a:t>
            </a:r>
            <a:endParaRPr lang="en-US" sz="2200" dirty="0"/>
          </a:p>
        </p:txBody>
      </p:sp>
      <p:sp>
        <p:nvSpPr>
          <p:cNvPr id="4" name="Date Placeholder 3"/>
          <p:cNvSpPr>
            <a:spLocks noGrp="1"/>
          </p:cNvSpPr>
          <p:nvPr>
            <p:ph type="dt" sz="half" idx="10"/>
          </p:nvPr>
        </p:nvSpPr>
        <p:spPr/>
        <p:txBody>
          <a:bodyPr/>
          <a:lstStyle/>
          <a:p>
            <a:fld id="{72270DFA-0097-4DB0-8060-05DE5F50F48B}" type="datetime1">
              <a:rPr lang="en-US" smtClean="0"/>
              <a:t>1/6/2023</a:t>
            </a:fld>
            <a:endParaRPr lang="en-US"/>
          </a:p>
        </p:txBody>
      </p:sp>
      <p:sp>
        <p:nvSpPr>
          <p:cNvPr id="5" name="Footer Placeholder 4"/>
          <p:cNvSpPr>
            <a:spLocks noGrp="1"/>
          </p:cNvSpPr>
          <p:nvPr>
            <p:ph type="ftr" sz="quarter" idx="11"/>
          </p:nvPr>
        </p:nvSpPr>
        <p:spPr>
          <a:xfrm>
            <a:off x="4038600" y="6356351"/>
            <a:ext cx="5029200" cy="365125"/>
          </a:xfrm>
        </p:spPr>
        <p:txBody>
          <a:bodyPr/>
          <a:lstStyle/>
          <a:p>
            <a:r>
              <a:rPr lang="en-US"/>
              <a:t>Faculty Name   Dr. Kunti Mishra   Unit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15</a:t>
            </a:fld>
            <a:endParaRPr lang="en-US"/>
          </a:p>
        </p:txBody>
      </p:sp>
      <p:sp>
        <p:nvSpPr>
          <p:cNvPr id="7" name="Title 1"/>
          <p:cNvSpPr txBox="1">
            <a:spLocks/>
          </p:cNvSpPr>
          <p:nvPr/>
        </p:nvSpPr>
        <p:spPr>
          <a:xfrm>
            <a:off x="2895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400" b="1" dirty="0">
                <a:latin typeface="Times New Roman" panose="02020603050405020304" pitchFamily="18" charset="0"/>
                <a:cs typeface="Times New Roman" panose="02020603050405020304" pitchFamily="18" charset="0"/>
              </a:rPr>
              <a:t>End Semester Question Paper Template</a:t>
            </a:r>
          </a:p>
        </p:txBody>
      </p:sp>
      <p:pic>
        <p:nvPicPr>
          <p:cNvPr id="9" name="Picture 8">
            <a:extLst>
              <a:ext uri="{FF2B5EF4-FFF2-40B4-BE49-F238E27FC236}">
                <a16:creationId xmlns:a16="http://schemas.microsoft.com/office/drawing/2014/main" id="{48D03EF3-93BA-4B03-9EC3-42AEF2AC17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0" y="85725"/>
            <a:ext cx="1295400" cy="549276"/>
          </a:xfrm>
          <a:prstGeom prst="rect">
            <a:avLst/>
          </a:prstGeom>
        </p:spPr>
      </p:pic>
    </p:spTree>
    <p:extLst>
      <p:ext uri="{BB962C8B-B14F-4D97-AF65-F5344CB8AC3E}">
        <p14:creationId xmlns:p14="http://schemas.microsoft.com/office/powerpoint/2010/main" val="73356059"/>
      </p:ext>
    </p:extLst>
  </p:cSld>
  <p:clrMapOvr>
    <a:masterClrMapping/>
  </p:clrMapOvr>
  <p:transition spd="slow">
    <p:push dir="u"/>
  </p:transition>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057400" y="1143001"/>
            <a:ext cx="8229600" cy="4525963"/>
          </a:xfrm>
        </p:spPr>
        <p:txBody>
          <a:bodyPr>
            <a:normAutofit/>
          </a:bodyPr>
          <a:lstStyle/>
          <a:p>
            <a:pPr>
              <a:buFont typeface="Wingdings" pitchFamily="2" charset="2"/>
              <a:buChar char="ü"/>
            </a:pPr>
            <a:r>
              <a:rPr lang="en-US" sz="2200" dirty="0"/>
              <a:t>Number System</a:t>
            </a:r>
          </a:p>
          <a:p>
            <a:pPr>
              <a:buFont typeface="Wingdings" pitchFamily="2" charset="2"/>
              <a:buChar char="ü"/>
            </a:pPr>
            <a:r>
              <a:rPr lang="en-US" sz="2200" dirty="0"/>
              <a:t>Permutation &amp; Combination</a:t>
            </a:r>
          </a:p>
          <a:p>
            <a:pPr>
              <a:buFont typeface="Wingdings" pitchFamily="2" charset="2"/>
              <a:buChar char="ü"/>
            </a:pPr>
            <a:r>
              <a:rPr lang="en-US" sz="2200" dirty="0"/>
              <a:t>Probability</a:t>
            </a:r>
          </a:p>
          <a:p>
            <a:pPr>
              <a:buFont typeface="Wingdings" pitchFamily="2" charset="2"/>
              <a:buChar char="ü"/>
            </a:pPr>
            <a:endParaRPr lang="en-US" sz="2200" dirty="0"/>
          </a:p>
          <a:p>
            <a:pPr>
              <a:buFont typeface="Wingdings" pitchFamily="2" charset="2"/>
              <a:buChar char="ü"/>
            </a:pPr>
            <a:endParaRPr lang="en-US" sz="2200" dirty="0"/>
          </a:p>
          <a:p>
            <a:pPr>
              <a:buFont typeface="Wingdings" pitchFamily="2" charset="2"/>
              <a:buChar char="ü"/>
            </a:pPr>
            <a:endParaRPr lang="en-US" sz="2200" dirty="0"/>
          </a:p>
          <a:p>
            <a:pPr>
              <a:buFont typeface="Wingdings" pitchFamily="2" charset="2"/>
              <a:buChar char="ü"/>
            </a:pPr>
            <a:endParaRPr lang="en-US" sz="2200" dirty="0"/>
          </a:p>
        </p:txBody>
      </p:sp>
      <p:sp>
        <p:nvSpPr>
          <p:cNvPr id="4" name="Date Placeholder 3"/>
          <p:cNvSpPr>
            <a:spLocks noGrp="1"/>
          </p:cNvSpPr>
          <p:nvPr>
            <p:ph type="dt" sz="half" idx="10"/>
          </p:nvPr>
        </p:nvSpPr>
        <p:spPr/>
        <p:txBody>
          <a:bodyPr/>
          <a:lstStyle/>
          <a:p>
            <a:fld id="{336F1C40-24D4-494A-9404-1949AA133AB8}" type="datetime1">
              <a:rPr lang="en-US" smtClean="0"/>
              <a:t>1/6/2023</a:t>
            </a:fld>
            <a:endParaRPr lang="en-US"/>
          </a:p>
        </p:txBody>
      </p:sp>
      <p:sp>
        <p:nvSpPr>
          <p:cNvPr id="5" name="Footer Placeholder 4"/>
          <p:cNvSpPr>
            <a:spLocks noGrp="1"/>
          </p:cNvSpPr>
          <p:nvPr>
            <p:ph type="ftr" sz="quarter" idx="11"/>
          </p:nvPr>
        </p:nvSpPr>
        <p:spPr>
          <a:xfrm>
            <a:off x="4038600" y="6356351"/>
            <a:ext cx="5029200" cy="365125"/>
          </a:xfrm>
        </p:spPr>
        <p:txBody>
          <a:bodyPr/>
          <a:lstStyle/>
          <a:p>
            <a:r>
              <a:rPr lang="en-US"/>
              <a:t>Faculty Name    Dr. Kunti Mishra         Unit Number 5</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150</a:t>
            </a:fld>
            <a:endParaRPr lang="en-US"/>
          </a:p>
        </p:txBody>
      </p:sp>
      <p:sp>
        <p:nvSpPr>
          <p:cNvPr id="7" name="Title 1"/>
          <p:cNvSpPr txBox="1">
            <a:spLocks/>
          </p:cNvSpPr>
          <p:nvPr/>
        </p:nvSpPr>
        <p:spPr>
          <a:xfrm>
            <a:off x="2895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400" b="1" dirty="0"/>
              <a:t>Recap(CO5)</a:t>
            </a:r>
          </a:p>
        </p:txBody>
      </p:sp>
      <p:pic>
        <p:nvPicPr>
          <p:cNvPr id="9" name="Picture 8">
            <a:extLst>
              <a:ext uri="{FF2B5EF4-FFF2-40B4-BE49-F238E27FC236}">
                <a16:creationId xmlns:a16="http://schemas.microsoft.com/office/drawing/2014/main" id="{A1099710-2741-4C18-B9A6-189F1EC6F2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131852"/>
            <a:ext cx="1295400" cy="549276"/>
          </a:xfrm>
          <a:prstGeom prst="rect">
            <a:avLst/>
          </a:prstGeom>
        </p:spPr>
      </p:pic>
    </p:spTree>
    <p:extLst>
      <p:ext uri="{BB962C8B-B14F-4D97-AF65-F5344CB8AC3E}">
        <p14:creationId xmlns:p14="http://schemas.microsoft.com/office/powerpoint/2010/main" val="3202064764"/>
      </p:ext>
    </p:extLst>
  </p:cSld>
  <p:clrMapOvr>
    <a:masterClrMapping/>
  </p:clrMapOvr>
  <p:transition spd="slow">
    <p:push dir="u"/>
  </p:transition>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057400" y="1143001"/>
            <a:ext cx="8229600" cy="4525963"/>
          </a:xfrm>
        </p:spPr>
        <p:txBody>
          <a:bodyPr>
            <a:normAutofit/>
          </a:bodyPr>
          <a:lstStyle/>
          <a:p>
            <a:r>
              <a:rPr lang="en-US" sz="2200" dirty="0"/>
              <a:t>Understand the concept of Function &amp; its various types.</a:t>
            </a:r>
          </a:p>
        </p:txBody>
      </p:sp>
      <p:sp>
        <p:nvSpPr>
          <p:cNvPr id="4" name="Date Placeholder 3"/>
          <p:cNvSpPr>
            <a:spLocks noGrp="1"/>
          </p:cNvSpPr>
          <p:nvPr>
            <p:ph type="dt" sz="half" idx="10"/>
          </p:nvPr>
        </p:nvSpPr>
        <p:spPr/>
        <p:txBody>
          <a:bodyPr/>
          <a:lstStyle/>
          <a:p>
            <a:fld id="{4903F475-FC88-41C7-B6AD-897C8CFFFAB5}" type="datetime1">
              <a:rPr lang="en-US" smtClean="0"/>
              <a:t>1/6/2023</a:t>
            </a:fld>
            <a:endParaRPr lang="en-US"/>
          </a:p>
        </p:txBody>
      </p:sp>
      <p:sp>
        <p:nvSpPr>
          <p:cNvPr id="5" name="Footer Placeholder 4"/>
          <p:cNvSpPr>
            <a:spLocks noGrp="1"/>
          </p:cNvSpPr>
          <p:nvPr>
            <p:ph type="ftr" sz="quarter" idx="11"/>
          </p:nvPr>
        </p:nvSpPr>
        <p:spPr>
          <a:xfrm>
            <a:off x="4038600" y="6356351"/>
            <a:ext cx="5029200" cy="365125"/>
          </a:xfrm>
        </p:spPr>
        <p:txBody>
          <a:bodyPr/>
          <a:lstStyle/>
          <a:p>
            <a:r>
              <a:rPr lang="en-US"/>
              <a:t>Faculty Name    Dr. Kunti Mishra         Unit Number 5</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151</a:t>
            </a:fld>
            <a:endParaRPr lang="en-US"/>
          </a:p>
        </p:txBody>
      </p:sp>
      <p:sp>
        <p:nvSpPr>
          <p:cNvPr id="9" name="Title 1"/>
          <p:cNvSpPr txBox="1">
            <a:spLocks/>
          </p:cNvSpPr>
          <p:nvPr/>
        </p:nvSpPr>
        <p:spPr>
          <a:xfrm>
            <a:off x="2895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b="1" dirty="0"/>
              <a:t>Topic objective (CO5)</a:t>
            </a:r>
          </a:p>
        </p:txBody>
      </p:sp>
      <p:pic>
        <p:nvPicPr>
          <p:cNvPr id="10" name="Picture 9">
            <a:extLst>
              <a:ext uri="{FF2B5EF4-FFF2-40B4-BE49-F238E27FC236}">
                <a16:creationId xmlns:a16="http://schemas.microsoft.com/office/drawing/2014/main" id="{8513126B-3EB0-4B9F-B90E-1722DCBA8F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115977"/>
            <a:ext cx="1295400" cy="549276"/>
          </a:xfrm>
          <a:prstGeom prst="rect">
            <a:avLst/>
          </a:prstGeom>
        </p:spPr>
      </p:pic>
    </p:spTree>
    <p:extLst>
      <p:ext uri="{BB962C8B-B14F-4D97-AF65-F5344CB8AC3E}">
        <p14:creationId xmlns:p14="http://schemas.microsoft.com/office/powerpoint/2010/main" val="410539468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52600" y="817163"/>
            <a:ext cx="8610600" cy="5431237"/>
          </a:xfrm>
        </p:spPr>
        <p:txBody>
          <a:bodyPr>
            <a:noAutofit/>
          </a:bodyPr>
          <a:lstStyle/>
          <a:p>
            <a:pPr marL="0" indent="0" algn="just">
              <a:buNone/>
            </a:pPr>
            <a:r>
              <a:rPr lang="en-US" b="1" dirty="0"/>
              <a:t>Function</a:t>
            </a:r>
            <a:r>
              <a:rPr lang="en-US" dirty="0"/>
              <a:t>: Let A &amp; B be any two non-empty sets, mapping from A to B will be a function only when every element in set A has one end only one image in set B.</a:t>
            </a:r>
          </a:p>
          <a:p>
            <a:pPr marL="0" indent="0" algn="just">
              <a:buNone/>
            </a:pPr>
            <a:endParaRPr lang="en-US" dirty="0">
              <a:ln w="0"/>
              <a:effectLst>
                <a:outerShdw blurRad="38100" dist="19050" dir="2700000" algn="tl" rotWithShape="0">
                  <a:schemeClr val="dk1">
                    <a:alpha val="40000"/>
                  </a:schemeClr>
                </a:outerShdw>
              </a:effectLst>
            </a:endParaRPr>
          </a:p>
        </p:txBody>
      </p:sp>
      <p:sp>
        <p:nvSpPr>
          <p:cNvPr id="4" name="Date Placeholder 3"/>
          <p:cNvSpPr>
            <a:spLocks noGrp="1"/>
          </p:cNvSpPr>
          <p:nvPr>
            <p:ph type="dt" sz="half" idx="10"/>
          </p:nvPr>
        </p:nvSpPr>
        <p:spPr/>
        <p:txBody>
          <a:bodyPr/>
          <a:lstStyle/>
          <a:p>
            <a:fld id="{5B4FB0C4-65F3-41CA-8AD4-682BC10A3656}" type="datetime1">
              <a:rPr lang="en-US" smtClean="0"/>
              <a:t>1/6/2023</a:t>
            </a:fld>
            <a:endParaRPr lang="en-US"/>
          </a:p>
        </p:txBody>
      </p:sp>
      <p:sp>
        <p:nvSpPr>
          <p:cNvPr id="5" name="Footer Placeholder 4"/>
          <p:cNvSpPr>
            <a:spLocks noGrp="1"/>
          </p:cNvSpPr>
          <p:nvPr>
            <p:ph type="ftr" sz="quarter" idx="11"/>
          </p:nvPr>
        </p:nvSpPr>
        <p:spPr>
          <a:xfrm>
            <a:off x="4038600" y="6356351"/>
            <a:ext cx="5029200" cy="365125"/>
          </a:xfrm>
        </p:spPr>
        <p:txBody>
          <a:bodyPr/>
          <a:lstStyle/>
          <a:p>
            <a:r>
              <a:rPr lang="en-US"/>
              <a:t>Faculty Name    Dr. Kunti Mishra         Unit Number 5</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152</a:t>
            </a:fld>
            <a:endParaRPr lang="en-US"/>
          </a:p>
        </p:txBody>
      </p:sp>
      <p:sp>
        <p:nvSpPr>
          <p:cNvPr id="7" name="Title 1"/>
          <p:cNvSpPr txBox="1">
            <a:spLocks/>
          </p:cNvSpPr>
          <p:nvPr/>
        </p:nvSpPr>
        <p:spPr>
          <a:xfrm>
            <a:off x="2895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endParaRPr lang="en-US" sz="3200" b="1" dirty="0">
              <a:cs typeface="Calibri" panose="020F0502020204030204" pitchFamily="34" charset="0"/>
            </a:endParaRPr>
          </a:p>
          <a:p>
            <a:pPr algn="ctr">
              <a:spcBef>
                <a:spcPct val="0"/>
              </a:spcBef>
              <a:defRPr/>
            </a:pPr>
            <a:r>
              <a:rPr lang="en-US" sz="2400" b="1" dirty="0">
                <a:solidFill>
                  <a:prstClr val="black"/>
                </a:solidFill>
                <a:cs typeface="Calibri" panose="020F0502020204030204" pitchFamily="34" charset="0"/>
              </a:rPr>
              <a:t>Function</a:t>
            </a:r>
            <a:r>
              <a:rPr lang="en-US" sz="2400" b="1" dirty="0">
                <a:solidFill>
                  <a:prstClr val="black"/>
                </a:solidFill>
              </a:rPr>
              <a:t> (CO5)</a:t>
            </a:r>
            <a:endParaRPr lang="en-US" sz="2400" b="1" dirty="0">
              <a:cs typeface="Calibri" panose="020F0502020204030204" pitchFamily="34" charset="0"/>
            </a:endParaRPr>
          </a:p>
          <a:p>
            <a:pPr lvl="0" algn="ctr">
              <a:spcBef>
                <a:spcPct val="0"/>
              </a:spcBef>
              <a:defRPr/>
            </a:pPr>
            <a:endParaRPr lang="en-US" sz="3200" b="1" dirty="0"/>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1524000" y="1"/>
            <a:ext cx="1447800" cy="817163"/>
          </a:xfrm>
          <a:prstGeom prst="rect">
            <a:avLst/>
          </a:prstGeom>
          <a:noFill/>
        </p:spPr>
      </p:pic>
      <p:graphicFrame>
        <p:nvGraphicFramePr>
          <p:cNvPr id="2" name="Object 1">
            <a:extLst>
              <a:ext uri="{FF2B5EF4-FFF2-40B4-BE49-F238E27FC236}">
                <a16:creationId xmlns:a16="http://schemas.microsoft.com/office/drawing/2014/main" id="{C69FE691-5278-42E3-99CD-7FC88108E04F}"/>
              </a:ext>
            </a:extLst>
          </p:cNvPr>
          <p:cNvGraphicFramePr>
            <a:graphicFrameLocks noChangeAspect="1"/>
          </p:cNvGraphicFramePr>
          <p:nvPr>
            <p:extLst>
              <p:ext uri="{D42A27DB-BD31-4B8C-83A1-F6EECF244321}">
                <p14:modId xmlns:p14="http://schemas.microsoft.com/office/powerpoint/2010/main" val="206722469"/>
              </p:ext>
            </p:extLst>
          </p:nvPr>
        </p:nvGraphicFramePr>
        <p:xfrm>
          <a:off x="2627416" y="2697757"/>
          <a:ext cx="7145977" cy="1778000"/>
        </p:xfrm>
        <a:graphic>
          <a:graphicData uri="http://schemas.openxmlformats.org/presentationml/2006/ole">
            <mc:AlternateContent xmlns:mc="http://schemas.openxmlformats.org/markup-compatibility/2006">
              <mc:Choice xmlns:v="urn:schemas-microsoft-com:vml" Requires="v">
                <p:oleObj name="Bitmap Image" r:id="rId3" imgW="4121280" imgH="1778040" progId="Paint.Picture">
                  <p:embed/>
                </p:oleObj>
              </mc:Choice>
              <mc:Fallback>
                <p:oleObj name="Bitmap Image" r:id="rId3" imgW="4121280" imgH="1778040" progId="Paint.Picture">
                  <p:embed/>
                  <p:pic>
                    <p:nvPicPr>
                      <p:cNvPr id="0" name=""/>
                      <p:cNvPicPr/>
                      <p:nvPr/>
                    </p:nvPicPr>
                    <p:blipFill>
                      <a:blip r:embed="rId4"/>
                      <a:stretch>
                        <a:fillRect/>
                      </a:stretch>
                    </p:blipFill>
                    <p:spPr>
                      <a:xfrm>
                        <a:off x="2627416" y="2697757"/>
                        <a:ext cx="7145977" cy="1778000"/>
                      </a:xfrm>
                      <a:prstGeom prst="rect">
                        <a:avLst/>
                      </a:prstGeom>
                    </p:spPr>
                  </p:pic>
                </p:oleObj>
              </mc:Fallback>
            </mc:AlternateContent>
          </a:graphicData>
        </a:graphic>
      </p:graphicFrame>
    </p:spTree>
    <p:extLst>
      <p:ext uri="{BB962C8B-B14F-4D97-AF65-F5344CB8AC3E}">
        <p14:creationId xmlns:p14="http://schemas.microsoft.com/office/powerpoint/2010/main" val="615202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52600" y="817163"/>
            <a:ext cx="8610600" cy="5431237"/>
          </a:xfrm>
        </p:spPr>
        <p:txBody>
          <a:bodyPr>
            <a:noAutofit/>
          </a:bodyPr>
          <a:lstStyle/>
          <a:p>
            <a:pPr marL="0" indent="0" algn="just">
              <a:buNone/>
            </a:pPr>
            <a:r>
              <a:rPr lang="en-US" b="1" dirty="0"/>
              <a:t>Vertical Line Test:</a:t>
            </a:r>
            <a:endParaRPr lang="en-US" dirty="0"/>
          </a:p>
          <a:p>
            <a:pPr marL="0" indent="0" algn="just">
              <a:buNone/>
            </a:pPr>
            <a:r>
              <a:rPr lang="en-US" dirty="0"/>
              <a:t>Vertical line test is used to determine whether a curve is a  function or not. If any curve cuts a vertical line at more than one points then the curve is not a function.</a:t>
            </a:r>
          </a:p>
          <a:p>
            <a:pPr marL="0" indent="0" algn="just">
              <a:buNone/>
            </a:pPr>
            <a:endParaRPr lang="en-US" dirty="0"/>
          </a:p>
          <a:p>
            <a:pPr marL="0" indent="0" algn="just">
              <a:buNone/>
            </a:pPr>
            <a:endParaRPr lang="en-US" dirty="0">
              <a:ln w="0"/>
              <a:effectLst>
                <a:outerShdw blurRad="38100" dist="19050" dir="2700000" algn="tl" rotWithShape="0">
                  <a:schemeClr val="dk1">
                    <a:alpha val="40000"/>
                  </a:schemeClr>
                </a:outerShdw>
              </a:effectLst>
            </a:endParaRPr>
          </a:p>
        </p:txBody>
      </p:sp>
      <p:sp>
        <p:nvSpPr>
          <p:cNvPr id="4" name="Date Placeholder 3"/>
          <p:cNvSpPr>
            <a:spLocks noGrp="1"/>
          </p:cNvSpPr>
          <p:nvPr>
            <p:ph type="dt" sz="half" idx="10"/>
          </p:nvPr>
        </p:nvSpPr>
        <p:spPr/>
        <p:txBody>
          <a:bodyPr/>
          <a:lstStyle/>
          <a:p>
            <a:fld id="{7F02DF82-462E-4941-9E45-18C968D08D41}" type="datetime1">
              <a:rPr lang="en-US" smtClean="0"/>
              <a:t>1/6/2023</a:t>
            </a:fld>
            <a:endParaRPr lang="en-US"/>
          </a:p>
        </p:txBody>
      </p:sp>
      <p:sp>
        <p:nvSpPr>
          <p:cNvPr id="5" name="Footer Placeholder 4"/>
          <p:cNvSpPr>
            <a:spLocks noGrp="1"/>
          </p:cNvSpPr>
          <p:nvPr>
            <p:ph type="ftr" sz="quarter" idx="11"/>
          </p:nvPr>
        </p:nvSpPr>
        <p:spPr>
          <a:xfrm>
            <a:off x="4038600" y="6356351"/>
            <a:ext cx="5029200" cy="365125"/>
          </a:xfrm>
        </p:spPr>
        <p:txBody>
          <a:bodyPr/>
          <a:lstStyle/>
          <a:p>
            <a:r>
              <a:rPr lang="en-US"/>
              <a:t>Faculty Name    Dr. Kunti Mishra         Unit Number 5</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153</a:t>
            </a:fld>
            <a:endParaRPr lang="en-US"/>
          </a:p>
        </p:txBody>
      </p:sp>
      <p:sp>
        <p:nvSpPr>
          <p:cNvPr id="7" name="Title 1"/>
          <p:cNvSpPr txBox="1">
            <a:spLocks/>
          </p:cNvSpPr>
          <p:nvPr/>
        </p:nvSpPr>
        <p:spPr>
          <a:xfrm>
            <a:off x="2895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endParaRPr lang="en-US" sz="3200" b="1" dirty="0">
              <a:cs typeface="Calibri" panose="020F0502020204030204" pitchFamily="34" charset="0"/>
            </a:endParaRPr>
          </a:p>
          <a:p>
            <a:pPr algn="ctr">
              <a:spcBef>
                <a:spcPct val="0"/>
              </a:spcBef>
              <a:defRPr/>
            </a:pPr>
            <a:r>
              <a:rPr lang="en-US" sz="2400" b="1" dirty="0">
                <a:solidFill>
                  <a:prstClr val="black"/>
                </a:solidFill>
                <a:cs typeface="Calibri" panose="020F0502020204030204" pitchFamily="34" charset="0"/>
              </a:rPr>
              <a:t>Function</a:t>
            </a:r>
            <a:r>
              <a:rPr lang="en-US" sz="2400" b="1" dirty="0">
                <a:solidFill>
                  <a:prstClr val="black"/>
                </a:solidFill>
              </a:rPr>
              <a:t> (CO5)</a:t>
            </a:r>
            <a:endParaRPr lang="en-US" sz="2400" b="1" dirty="0">
              <a:cs typeface="Calibri" panose="020F0502020204030204" pitchFamily="34" charset="0"/>
            </a:endParaRPr>
          </a:p>
          <a:p>
            <a:pPr lvl="0" algn="ctr">
              <a:spcBef>
                <a:spcPct val="0"/>
              </a:spcBef>
              <a:defRPr/>
            </a:pPr>
            <a:endParaRPr lang="en-US" sz="3200" b="1" dirty="0"/>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1524000" y="1"/>
            <a:ext cx="1447800" cy="817163"/>
          </a:xfrm>
          <a:prstGeom prst="rect">
            <a:avLst/>
          </a:prstGeom>
          <a:noFill/>
        </p:spPr>
      </p:pic>
      <p:graphicFrame>
        <p:nvGraphicFramePr>
          <p:cNvPr id="9" name="Object 8">
            <a:extLst>
              <a:ext uri="{FF2B5EF4-FFF2-40B4-BE49-F238E27FC236}">
                <a16:creationId xmlns:a16="http://schemas.microsoft.com/office/drawing/2014/main" id="{22ECE357-DFD1-48C6-8A27-E9EAD61568B2}"/>
              </a:ext>
            </a:extLst>
          </p:cNvPr>
          <p:cNvGraphicFramePr>
            <a:graphicFrameLocks noChangeAspect="1"/>
          </p:cNvGraphicFramePr>
          <p:nvPr>
            <p:extLst>
              <p:ext uri="{D42A27DB-BD31-4B8C-83A1-F6EECF244321}">
                <p14:modId xmlns:p14="http://schemas.microsoft.com/office/powerpoint/2010/main" val="478691743"/>
              </p:ext>
            </p:extLst>
          </p:nvPr>
        </p:nvGraphicFramePr>
        <p:xfrm>
          <a:off x="3336967" y="2922299"/>
          <a:ext cx="4488872" cy="2579692"/>
        </p:xfrm>
        <a:graphic>
          <a:graphicData uri="http://schemas.openxmlformats.org/presentationml/2006/ole">
            <mc:AlternateContent xmlns:mc="http://schemas.openxmlformats.org/markup-compatibility/2006">
              <mc:Choice xmlns:v="urn:schemas-microsoft-com:vml" Requires="v">
                <p:oleObj name="Bitmap Image" r:id="rId3" imgW="2495520" imgH="1841400" progId="Paint.Picture">
                  <p:embed/>
                </p:oleObj>
              </mc:Choice>
              <mc:Fallback>
                <p:oleObj name="Bitmap Image" r:id="rId3" imgW="2495520" imgH="1841400" progId="Paint.Picture">
                  <p:embed/>
                  <p:pic>
                    <p:nvPicPr>
                      <p:cNvPr id="0" name=""/>
                      <p:cNvPicPr/>
                      <p:nvPr/>
                    </p:nvPicPr>
                    <p:blipFill>
                      <a:blip r:embed="rId4"/>
                      <a:stretch>
                        <a:fillRect/>
                      </a:stretch>
                    </p:blipFill>
                    <p:spPr>
                      <a:xfrm>
                        <a:off x="3336967" y="2922299"/>
                        <a:ext cx="4488872" cy="2579692"/>
                      </a:xfrm>
                      <a:prstGeom prst="rect">
                        <a:avLst/>
                      </a:prstGeom>
                    </p:spPr>
                  </p:pic>
                </p:oleObj>
              </mc:Fallback>
            </mc:AlternateContent>
          </a:graphicData>
        </a:graphic>
      </p:graphicFrame>
    </p:spTree>
    <p:extLst>
      <p:ext uri="{BB962C8B-B14F-4D97-AF65-F5344CB8AC3E}">
        <p14:creationId xmlns:p14="http://schemas.microsoft.com/office/powerpoint/2010/main" val="24312093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52600" y="817163"/>
            <a:ext cx="8610600" cy="5431237"/>
          </a:xfrm>
        </p:spPr>
        <p:txBody>
          <a:bodyPr>
            <a:noAutofit/>
          </a:bodyPr>
          <a:lstStyle/>
          <a:p>
            <a:pPr marL="0" indent="0">
              <a:buNone/>
            </a:pPr>
            <a:r>
              <a:rPr lang="en-IN" b="1" dirty="0"/>
              <a:t>Types of Functions:</a:t>
            </a:r>
          </a:p>
          <a:p>
            <a:r>
              <a:rPr lang="en-US" dirty="0"/>
              <a:t>One – one function (Injective function)</a:t>
            </a:r>
          </a:p>
          <a:p>
            <a:r>
              <a:rPr lang="en-US" dirty="0"/>
              <a:t>Many – one function</a:t>
            </a:r>
          </a:p>
          <a:p>
            <a:r>
              <a:rPr lang="en-US" dirty="0"/>
              <a:t>Onto – function (Surjective Function)</a:t>
            </a:r>
          </a:p>
          <a:p>
            <a:r>
              <a:rPr lang="en-US" dirty="0"/>
              <a:t>Into – function</a:t>
            </a:r>
          </a:p>
          <a:p>
            <a:pPr marL="0" indent="0">
              <a:buNone/>
            </a:pPr>
            <a:endParaRPr lang="en-US" dirty="0"/>
          </a:p>
          <a:p>
            <a:pPr marL="0" indent="0">
              <a:buNone/>
            </a:pPr>
            <a:endParaRPr lang="en-US" dirty="0"/>
          </a:p>
          <a:p>
            <a:pPr marL="0" indent="0">
              <a:buNone/>
            </a:pPr>
            <a:endParaRPr lang="en-US" dirty="0">
              <a:ln w="0"/>
              <a:effectLst>
                <a:outerShdw blurRad="38100" dist="19050" dir="2700000" algn="tl" rotWithShape="0">
                  <a:schemeClr val="dk1">
                    <a:alpha val="40000"/>
                  </a:schemeClr>
                </a:outerShdw>
              </a:effectLst>
            </a:endParaRPr>
          </a:p>
        </p:txBody>
      </p:sp>
      <p:sp>
        <p:nvSpPr>
          <p:cNvPr id="4" name="Date Placeholder 3"/>
          <p:cNvSpPr>
            <a:spLocks noGrp="1"/>
          </p:cNvSpPr>
          <p:nvPr>
            <p:ph type="dt" sz="half" idx="10"/>
          </p:nvPr>
        </p:nvSpPr>
        <p:spPr/>
        <p:txBody>
          <a:bodyPr/>
          <a:lstStyle/>
          <a:p>
            <a:fld id="{1E2BADFF-27AC-4A99-B169-7F632B573E36}" type="datetime1">
              <a:rPr lang="en-US" smtClean="0"/>
              <a:t>1/6/2023</a:t>
            </a:fld>
            <a:endParaRPr lang="en-US"/>
          </a:p>
        </p:txBody>
      </p:sp>
      <p:sp>
        <p:nvSpPr>
          <p:cNvPr id="5" name="Footer Placeholder 4"/>
          <p:cNvSpPr>
            <a:spLocks noGrp="1"/>
          </p:cNvSpPr>
          <p:nvPr>
            <p:ph type="ftr" sz="quarter" idx="11"/>
          </p:nvPr>
        </p:nvSpPr>
        <p:spPr>
          <a:xfrm>
            <a:off x="4038600" y="6356351"/>
            <a:ext cx="5029200" cy="365125"/>
          </a:xfrm>
        </p:spPr>
        <p:txBody>
          <a:bodyPr/>
          <a:lstStyle/>
          <a:p>
            <a:r>
              <a:rPr lang="en-US"/>
              <a:t>Faculty Name    Dr. Kunti Mishra         Unit Number 5</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154</a:t>
            </a:fld>
            <a:endParaRPr lang="en-US"/>
          </a:p>
        </p:txBody>
      </p:sp>
      <p:sp>
        <p:nvSpPr>
          <p:cNvPr id="7" name="Title 1"/>
          <p:cNvSpPr txBox="1">
            <a:spLocks/>
          </p:cNvSpPr>
          <p:nvPr/>
        </p:nvSpPr>
        <p:spPr>
          <a:xfrm>
            <a:off x="2895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endParaRPr lang="en-US" sz="3200" b="1" dirty="0">
              <a:cs typeface="Calibri" panose="020F0502020204030204" pitchFamily="34" charset="0"/>
            </a:endParaRPr>
          </a:p>
          <a:p>
            <a:pPr algn="ctr">
              <a:spcBef>
                <a:spcPct val="0"/>
              </a:spcBef>
              <a:defRPr/>
            </a:pPr>
            <a:r>
              <a:rPr lang="en-US" sz="2400" b="1" dirty="0">
                <a:solidFill>
                  <a:prstClr val="black"/>
                </a:solidFill>
                <a:cs typeface="Calibri" panose="020F0502020204030204" pitchFamily="34" charset="0"/>
              </a:rPr>
              <a:t>Function</a:t>
            </a:r>
            <a:r>
              <a:rPr lang="en-US" sz="2400" b="1" dirty="0">
                <a:solidFill>
                  <a:prstClr val="black"/>
                </a:solidFill>
              </a:rPr>
              <a:t> (CO5)</a:t>
            </a:r>
            <a:endParaRPr lang="en-US" sz="2400" b="1" dirty="0">
              <a:cs typeface="Calibri" panose="020F0502020204030204" pitchFamily="34" charset="0"/>
            </a:endParaRPr>
          </a:p>
          <a:p>
            <a:pPr lvl="0" algn="ctr">
              <a:spcBef>
                <a:spcPct val="0"/>
              </a:spcBef>
              <a:defRPr/>
            </a:pPr>
            <a:endParaRPr lang="en-US" sz="3200" b="1" dirty="0"/>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1524000" y="1"/>
            <a:ext cx="1447800" cy="817163"/>
          </a:xfrm>
          <a:prstGeom prst="rect">
            <a:avLst/>
          </a:prstGeom>
          <a:noFill/>
        </p:spPr>
      </p:pic>
    </p:spTree>
    <p:extLst>
      <p:ext uri="{BB962C8B-B14F-4D97-AF65-F5344CB8AC3E}">
        <p14:creationId xmlns:p14="http://schemas.microsoft.com/office/powerpoint/2010/main" val="2729784190"/>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752600" y="1381761"/>
                <a:ext cx="8610600" cy="5516880"/>
              </a:xfrm>
            </p:spPr>
            <p:txBody>
              <a:bodyPr>
                <a:noAutofit/>
              </a:bodyPr>
              <a:lstStyle/>
              <a:p>
                <a:pPr marL="0" indent="0" algn="l">
                  <a:buNone/>
                </a:pPr>
                <a:r>
                  <a:rPr lang="en-US" b="1" i="0" dirty="0">
                    <a:effectLst/>
                  </a:rPr>
                  <a:t>One – one function (Injective function)</a:t>
                </a:r>
              </a:p>
              <a:p>
                <a:pPr marL="0" indent="0" algn="l">
                  <a:buNone/>
                </a:pPr>
                <a:r>
                  <a:rPr lang="en-US" i="0" dirty="0">
                    <a:effectLst/>
                  </a:rPr>
                  <a:t>If each element in the domain of a function has a distinct image in the co-domain, the function is said to be </a:t>
                </a:r>
                <a:r>
                  <a:rPr lang="en-US" i="0" strike="noStrike" dirty="0">
                    <a:effectLst/>
                    <a:hlinkClick r:id="rId2">
                      <a:extLst>
                        <a:ext uri="{A12FA001-AC4F-418D-AE19-62706E023703}">
                          <ahyp:hlinkClr xmlns:ahyp="http://schemas.microsoft.com/office/drawing/2018/hyperlinkcolor" val="tx"/>
                        </a:ext>
                      </a:extLst>
                    </a:hlinkClick>
                  </a:rPr>
                  <a:t>one – one function</a:t>
                </a:r>
                <a:r>
                  <a:rPr lang="en-US" i="0" dirty="0">
                    <a:effectLst/>
                  </a:rPr>
                  <a:t>.</a:t>
                </a:r>
              </a:p>
              <a:p>
                <a:pPr marL="0" indent="0">
                  <a:buNone/>
                </a:pPr>
                <a:endParaRPr lang="en-US" dirty="0"/>
              </a:p>
              <a:p>
                <a:pPr marL="0" indent="0">
                  <a:buNone/>
                </a:pPr>
                <a:endParaRPr lang="en-US" dirty="0"/>
              </a:p>
              <a:p>
                <a:pPr marL="0" indent="0">
                  <a:buNone/>
                </a:pPr>
                <a:endParaRPr lang="en-US" dirty="0">
                  <a:ln w="0"/>
                  <a:effectLst>
                    <a:outerShdw blurRad="38100" dist="19050" dir="2700000" algn="tl" rotWithShape="0">
                      <a:schemeClr val="dk1">
                        <a:alpha val="40000"/>
                      </a:schemeClr>
                    </a:outerShdw>
                  </a:effectLst>
                </a:endParaRPr>
              </a:p>
              <a:p>
                <a:pPr marL="0" indent="0">
                  <a:buNone/>
                </a:pPr>
                <a:endParaRPr lang="en-US" dirty="0">
                  <a:ln w="0"/>
                  <a:effectLst>
                    <a:outerShdw blurRad="38100" dist="19050" dir="2700000" algn="tl" rotWithShape="0">
                      <a:schemeClr val="dk1">
                        <a:alpha val="40000"/>
                      </a:schemeClr>
                    </a:outerShdw>
                  </a:effectLst>
                </a:endParaRPr>
              </a:p>
              <a:p>
                <a:pPr marL="0" indent="0">
                  <a:buNone/>
                </a:pPr>
                <a:endParaRPr lang="en-US" dirty="0">
                  <a:ln w="0"/>
                  <a:effectLst>
                    <a:outerShdw blurRad="38100" dist="19050" dir="2700000" algn="tl" rotWithShape="0">
                      <a:schemeClr val="dk1">
                        <a:alpha val="40000"/>
                      </a:schemeClr>
                    </a:outerShdw>
                  </a:effectLst>
                </a:endParaRPr>
              </a:p>
              <a:p>
                <a:pPr marL="0" indent="0">
                  <a:buNone/>
                </a:pPr>
                <a:endParaRPr lang="en-US" dirty="0">
                  <a:ln w="0"/>
                  <a:effectLst>
                    <a:outerShdw blurRad="38100" dist="19050" dir="2700000" algn="tl" rotWithShape="0">
                      <a:schemeClr val="dk1">
                        <a:alpha val="40000"/>
                      </a:schemeClr>
                    </a:outerShdw>
                  </a:effectLst>
                </a:endParaRPr>
              </a:p>
              <a:p>
                <a:pPr marL="0" indent="0">
                  <a:buNone/>
                </a:pPr>
                <a:endParaRPr lang="en-US" dirty="0">
                  <a:ln w="0"/>
                  <a:effectLst>
                    <a:outerShdw blurRad="38100" dist="19050" dir="2700000" algn="tl" rotWithShape="0">
                      <a:schemeClr val="dk1">
                        <a:alpha val="40000"/>
                      </a:schemeClr>
                    </a:outerShdw>
                  </a:effectLst>
                </a:endParaRPr>
              </a:p>
              <a:p>
                <a:pPr marL="0" indent="0">
                  <a:buNone/>
                </a:pPr>
                <a:r>
                  <a:rPr lang="en-US" dirty="0">
                    <a:ln w="0"/>
                    <a:effectLst>
                      <a:outerShdw blurRad="38100" dist="19050" dir="2700000" algn="tl" rotWithShape="0">
                        <a:schemeClr val="dk1">
                          <a:alpha val="40000"/>
                        </a:schemeClr>
                      </a:outerShdw>
                    </a:effectLst>
                  </a:rPr>
                  <a:t>For example: </a:t>
                </a:r>
                <a14:m>
                  <m:oMath xmlns:m="http://schemas.openxmlformats.org/officeDocument/2006/math">
                    <m:r>
                      <m:rPr>
                        <m:sty m:val="p"/>
                      </m:rPr>
                      <a:rPr lang="en-US" b="0" i="0" smtClean="0">
                        <a:ln w="0"/>
                        <a:effectLst>
                          <a:outerShdw blurRad="38100" dist="19050" dir="2700000" algn="tl" rotWithShape="0">
                            <a:schemeClr val="dk1">
                              <a:alpha val="40000"/>
                            </a:schemeClr>
                          </a:outerShdw>
                        </a:effectLst>
                        <a:latin typeface="Cambria Math" panose="02040503050406030204" pitchFamily="18" charset="0"/>
                      </a:rPr>
                      <m:t>If</m:t>
                    </m:r>
                    <m:r>
                      <a:rPr lang="en-US" b="0" i="0" smtClean="0">
                        <a:ln w="0"/>
                        <a:effectLst>
                          <a:outerShdw blurRad="38100" dist="19050" dir="2700000" algn="tl" rotWithShape="0">
                            <a:schemeClr val="dk1">
                              <a:alpha val="40000"/>
                            </a:schemeClr>
                          </a:outerShdw>
                        </a:effectLst>
                        <a:latin typeface="Cambria Math" panose="02040503050406030204" pitchFamily="18" charset="0"/>
                      </a:rPr>
                      <m:t> </m:t>
                    </m:r>
                    <m:r>
                      <a:rPr lang="en-US" b="0" i="1" smtClean="0">
                        <a:ln w="0"/>
                        <a:effectLst>
                          <a:outerShdw blurRad="38100" dist="19050" dir="2700000" algn="tl" rotWithShape="0">
                            <a:schemeClr val="dk1">
                              <a:alpha val="40000"/>
                            </a:schemeClr>
                          </a:outerShdw>
                        </a:effectLst>
                        <a:latin typeface="Cambria Math" panose="02040503050406030204" pitchFamily="18" charset="0"/>
                      </a:rPr>
                      <m:t>𝑓</m:t>
                    </m:r>
                    <m:r>
                      <a:rPr lang="en-US" b="0" i="1" smtClean="0">
                        <a:ln w="0"/>
                        <a:effectLst>
                          <a:outerShdw blurRad="38100" dist="19050" dir="2700000" algn="tl" rotWithShape="0">
                            <a:schemeClr val="dk1">
                              <a:alpha val="40000"/>
                            </a:schemeClr>
                          </a:outerShdw>
                        </a:effectLst>
                        <a:latin typeface="Cambria Math" panose="02040503050406030204" pitchFamily="18" charset="0"/>
                      </a:rPr>
                      <m:t>:</m:t>
                    </m:r>
                    <m:r>
                      <a:rPr lang="en-US" b="0" i="1" smtClean="0">
                        <a:ln w="0"/>
                        <a:effectLst>
                          <a:outerShdw blurRad="38100" dist="19050" dir="2700000" algn="tl" rotWithShape="0">
                            <a:schemeClr val="dk1">
                              <a:alpha val="40000"/>
                            </a:schemeClr>
                          </a:outerShdw>
                        </a:effectLst>
                        <a:latin typeface="Cambria Math" panose="02040503050406030204" pitchFamily="18" charset="0"/>
                      </a:rPr>
                      <m:t>𝑅</m:t>
                    </m:r>
                    <m:r>
                      <a:rPr lang="en-US" b="0" i="1" smtClean="0">
                        <a:ln w="0"/>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m:t>→</m:t>
                    </m:r>
                    <m:r>
                      <a:rPr lang="en-US" b="0" i="1" smtClean="0">
                        <a:ln w="0"/>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m:t>𝑅</m:t>
                    </m:r>
                  </m:oMath>
                </a14:m>
                <a:r>
                  <a:rPr lang="en-US" dirty="0">
                    <a:ln w="0"/>
                    <a:effectLst>
                      <a:outerShdw blurRad="38100" dist="19050" dir="2700000" algn="tl" rotWithShape="0">
                        <a:schemeClr val="dk1">
                          <a:alpha val="40000"/>
                        </a:schemeClr>
                      </a:outerShdw>
                    </a:effectLst>
                  </a:rPr>
                  <a:t> given by </a:t>
                </a:r>
                <a14:m>
                  <m:oMath xmlns:m="http://schemas.openxmlformats.org/officeDocument/2006/math">
                    <m:r>
                      <a:rPr lang="en-US" b="0" i="1" dirty="0" smtClean="0">
                        <a:ln w="0"/>
                        <a:effectLst>
                          <a:outerShdw blurRad="38100" dist="19050" dir="2700000" algn="tl" rotWithShape="0">
                            <a:schemeClr val="dk1">
                              <a:alpha val="40000"/>
                            </a:schemeClr>
                          </a:outerShdw>
                        </a:effectLst>
                        <a:latin typeface="Cambria Math" panose="02040503050406030204" pitchFamily="18" charset="0"/>
                      </a:rPr>
                      <m:t>𝑓</m:t>
                    </m:r>
                    <m:d>
                      <m:dPr>
                        <m:ctrlPr>
                          <a:rPr lang="en-US" b="0" i="1" dirty="0" smtClean="0">
                            <a:ln w="0"/>
                            <a:effectLst>
                              <a:outerShdw blurRad="38100" dist="19050" dir="2700000" algn="tl" rotWithShape="0">
                                <a:schemeClr val="dk1">
                                  <a:alpha val="40000"/>
                                </a:schemeClr>
                              </a:outerShdw>
                            </a:effectLst>
                            <a:latin typeface="Cambria Math" panose="02040503050406030204" pitchFamily="18" charset="0"/>
                          </a:rPr>
                        </m:ctrlPr>
                      </m:dPr>
                      <m:e>
                        <m:r>
                          <a:rPr lang="en-US" b="0" i="1" dirty="0" smtClean="0">
                            <a:ln w="0"/>
                            <a:effectLst>
                              <a:outerShdw blurRad="38100" dist="19050" dir="2700000" algn="tl" rotWithShape="0">
                                <a:schemeClr val="dk1">
                                  <a:alpha val="40000"/>
                                </a:schemeClr>
                              </a:outerShdw>
                            </a:effectLst>
                            <a:latin typeface="Cambria Math" panose="02040503050406030204" pitchFamily="18" charset="0"/>
                          </a:rPr>
                          <m:t>𝑥</m:t>
                        </m:r>
                      </m:e>
                    </m:d>
                    <m:r>
                      <a:rPr lang="en-US" b="0" i="1" dirty="0" smtClean="0">
                        <a:ln w="0"/>
                        <a:effectLst>
                          <a:outerShdw blurRad="38100" dist="19050" dir="2700000" algn="tl" rotWithShape="0">
                            <a:schemeClr val="dk1">
                              <a:alpha val="40000"/>
                            </a:schemeClr>
                          </a:outerShdw>
                        </a:effectLst>
                        <a:latin typeface="Cambria Math" panose="02040503050406030204" pitchFamily="18" charset="0"/>
                      </a:rPr>
                      <m:t>=3</m:t>
                    </m:r>
                    <m:r>
                      <a:rPr lang="en-US" b="0" i="1" dirty="0" smtClean="0">
                        <a:ln w="0"/>
                        <a:effectLst>
                          <a:outerShdw blurRad="38100" dist="19050" dir="2700000" algn="tl" rotWithShape="0">
                            <a:schemeClr val="dk1">
                              <a:alpha val="40000"/>
                            </a:schemeClr>
                          </a:outerShdw>
                        </a:effectLst>
                        <a:latin typeface="Cambria Math" panose="02040503050406030204" pitchFamily="18" charset="0"/>
                      </a:rPr>
                      <m:t>𝑥</m:t>
                    </m:r>
                    <m:r>
                      <a:rPr lang="en-US" b="0" i="1" dirty="0" smtClean="0">
                        <a:ln w="0"/>
                        <a:effectLst>
                          <a:outerShdw blurRad="38100" dist="19050" dir="2700000" algn="tl" rotWithShape="0">
                            <a:schemeClr val="dk1">
                              <a:alpha val="40000"/>
                            </a:schemeClr>
                          </a:outerShdw>
                        </a:effectLst>
                        <a:latin typeface="Cambria Math" panose="02040503050406030204" pitchFamily="18" charset="0"/>
                      </a:rPr>
                      <m:t>+5</m:t>
                    </m:r>
                  </m:oMath>
                </a14:m>
                <a:r>
                  <a:rPr lang="en-US" dirty="0">
                    <a:ln w="0"/>
                    <a:effectLst>
                      <a:outerShdw blurRad="38100" dist="19050" dir="2700000" algn="tl" rotWithShape="0">
                        <a:schemeClr val="dk1">
                          <a:alpha val="40000"/>
                        </a:schemeClr>
                      </a:outerShdw>
                    </a:effectLst>
                  </a:rPr>
                  <a:t> is one-one function.</a:t>
                </a:r>
              </a:p>
              <a:p>
                <a:pPr marL="0" indent="0">
                  <a:buNone/>
                </a:pPr>
                <a:endParaRPr lang="en-US" dirty="0">
                  <a:ln w="0"/>
                  <a:effectLst>
                    <a:outerShdw blurRad="38100" dist="19050" dir="2700000" algn="tl" rotWithShape="0">
                      <a:schemeClr val="dk1">
                        <a:alpha val="40000"/>
                      </a:schemeClr>
                    </a:outerShdw>
                  </a:effectLst>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752600" y="1381761"/>
                <a:ext cx="8610600" cy="5516880"/>
              </a:xfrm>
              <a:blipFill>
                <a:blip r:embed="rId3"/>
                <a:stretch>
                  <a:fillRect l="-1062" t="-773"/>
                </a:stretch>
              </a:blipFill>
            </p:spPr>
            <p:txBody>
              <a:bodyPr/>
              <a:lstStyle/>
              <a:p>
                <a:r>
                  <a:rPr lang="en-IN">
                    <a:noFill/>
                  </a:rPr>
                  <a:t> </a:t>
                </a:r>
              </a:p>
            </p:txBody>
          </p:sp>
        </mc:Fallback>
      </mc:AlternateContent>
      <p:sp>
        <p:nvSpPr>
          <p:cNvPr id="4" name="Date Placeholder 3"/>
          <p:cNvSpPr>
            <a:spLocks noGrp="1"/>
          </p:cNvSpPr>
          <p:nvPr>
            <p:ph type="dt" sz="half" idx="10"/>
          </p:nvPr>
        </p:nvSpPr>
        <p:spPr/>
        <p:txBody>
          <a:bodyPr/>
          <a:lstStyle/>
          <a:p>
            <a:fld id="{2929CDAE-87D4-451B-B4A9-59A969EEE8B1}" type="datetime1">
              <a:rPr lang="en-US" smtClean="0"/>
              <a:t>1/6/2023</a:t>
            </a:fld>
            <a:endParaRPr lang="en-US"/>
          </a:p>
        </p:txBody>
      </p:sp>
      <p:sp>
        <p:nvSpPr>
          <p:cNvPr id="5" name="Footer Placeholder 4"/>
          <p:cNvSpPr>
            <a:spLocks noGrp="1"/>
          </p:cNvSpPr>
          <p:nvPr>
            <p:ph type="ftr" sz="quarter" idx="11"/>
          </p:nvPr>
        </p:nvSpPr>
        <p:spPr>
          <a:xfrm>
            <a:off x="4038600" y="6356351"/>
            <a:ext cx="5029200" cy="365125"/>
          </a:xfrm>
        </p:spPr>
        <p:txBody>
          <a:bodyPr/>
          <a:lstStyle/>
          <a:p>
            <a:r>
              <a:rPr lang="en-US"/>
              <a:t>Faculty Name    Dr. Kunti Mishra         Unit Number 5</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155</a:t>
            </a:fld>
            <a:endParaRPr lang="en-US"/>
          </a:p>
        </p:txBody>
      </p:sp>
      <p:sp>
        <p:nvSpPr>
          <p:cNvPr id="7" name="Title 1"/>
          <p:cNvSpPr txBox="1">
            <a:spLocks/>
          </p:cNvSpPr>
          <p:nvPr/>
        </p:nvSpPr>
        <p:spPr>
          <a:xfrm>
            <a:off x="2895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endParaRPr lang="en-US" sz="3200" b="1" dirty="0">
              <a:cs typeface="Calibri" panose="020F0502020204030204" pitchFamily="34" charset="0"/>
            </a:endParaRPr>
          </a:p>
          <a:p>
            <a:pPr algn="ctr">
              <a:spcBef>
                <a:spcPct val="0"/>
              </a:spcBef>
              <a:defRPr/>
            </a:pPr>
            <a:r>
              <a:rPr lang="en-US" sz="2400" b="1" dirty="0">
                <a:solidFill>
                  <a:prstClr val="black"/>
                </a:solidFill>
                <a:cs typeface="Calibri" panose="020F0502020204030204" pitchFamily="34" charset="0"/>
              </a:rPr>
              <a:t>Function</a:t>
            </a:r>
            <a:r>
              <a:rPr lang="en-US" sz="2400" b="1" dirty="0">
                <a:solidFill>
                  <a:prstClr val="black"/>
                </a:solidFill>
              </a:rPr>
              <a:t> (CO5)</a:t>
            </a:r>
            <a:endParaRPr lang="en-US" sz="2400" b="1" dirty="0">
              <a:cs typeface="Calibri" panose="020F0502020204030204" pitchFamily="34" charset="0"/>
            </a:endParaRPr>
          </a:p>
          <a:p>
            <a:pPr lvl="0" algn="ctr">
              <a:spcBef>
                <a:spcPct val="0"/>
              </a:spcBef>
              <a:defRPr/>
            </a:pPr>
            <a:endParaRPr lang="en-US" sz="3200" b="1" dirty="0"/>
          </a:p>
        </p:txBody>
      </p:sp>
      <p:pic>
        <p:nvPicPr>
          <p:cNvPr id="8" name="Picture 2" descr="E:\NIET\Project\xLogo11.png.pagespeed.ic.pydHLuCQEZ.png"/>
          <p:cNvPicPr>
            <a:picLocks noChangeAspect="1" noChangeArrowheads="1"/>
          </p:cNvPicPr>
          <p:nvPr/>
        </p:nvPicPr>
        <p:blipFill>
          <a:blip r:embed="rId4"/>
          <a:srcRect/>
          <a:stretch>
            <a:fillRect/>
          </a:stretch>
        </p:blipFill>
        <p:spPr bwMode="auto">
          <a:xfrm>
            <a:off x="1524000" y="1"/>
            <a:ext cx="1447800" cy="817163"/>
          </a:xfrm>
          <a:prstGeom prst="rect">
            <a:avLst/>
          </a:prstGeom>
          <a:noFill/>
        </p:spPr>
      </p:pic>
      <p:graphicFrame>
        <p:nvGraphicFramePr>
          <p:cNvPr id="2" name="Object 1">
            <a:extLst>
              <a:ext uri="{FF2B5EF4-FFF2-40B4-BE49-F238E27FC236}">
                <a16:creationId xmlns:a16="http://schemas.microsoft.com/office/drawing/2014/main" id="{2F64D214-A1D8-4442-8AFB-C4612633A151}"/>
              </a:ext>
            </a:extLst>
          </p:cNvPr>
          <p:cNvGraphicFramePr>
            <a:graphicFrameLocks noChangeAspect="1"/>
          </p:cNvGraphicFramePr>
          <p:nvPr>
            <p:extLst>
              <p:ext uri="{D42A27DB-BD31-4B8C-83A1-F6EECF244321}">
                <p14:modId xmlns:p14="http://schemas.microsoft.com/office/powerpoint/2010/main" val="383140844"/>
              </p:ext>
            </p:extLst>
          </p:nvPr>
        </p:nvGraphicFramePr>
        <p:xfrm>
          <a:off x="3562597" y="2525713"/>
          <a:ext cx="4868884" cy="2794432"/>
        </p:xfrm>
        <a:graphic>
          <a:graphicData uri="http://schemas.openxmlformats.org/presentationml/2006/ole">
            <mc:AlternateContent xmlns:mc="http://schemas.openxmlformats.org/markup-compatibility/2006">
              <mc:Choice xmlns:v="urn:schemas-microsoft-com:vml" Requires="v">
                <p:oleObj name="Bitmap Image" r:id="rId5" imgW="3048120" imgH="1803240" progId="Paint.Picture">
                  <p:embed/>
                </p:oleObj>
              </mc:Choice>
              <mc:Fallback>
                <p:oleObj name="Bitmap Image" r:id="rId5" imgW="3048120" imgH="1803240" progId="Paint.Picture">
                  <p:embed/>
                  <p:pic>
                    <p:nvPicPr>
                      <p:cNvPr id="0" name=""/>
                      <p:cNvPicPr/>
                      <p:nvPr/>
                    </p:nvPicPr>
                    <p:blipFill>
                      <a:blip r:embed="rId6"/>
                      <a:stretch>
                        <a:fillRect/>
                      </a:stretch>
                    </p:blipFill>
                    <p:spPr>
                      <a:xfrm>
                        <a:off x="3562597" y="2525713"/>
                        <a:ext cx="4868884" cy="2794432"/>
                      </a:xfrm>
                      <a:prstGeom prst="rect">
                        <a:avLst/>
                      </a:prstGeom>
                    </p:spPr>
                  </p:pic>
                </p:oleObj>
              </mc:Fallback>
            </mc:AlternateContent>
          </a:graphicData>
        </a:graphic>
      </p:graphicFrame>
    </p:spTree>
    <p:extLst>
      <p:ext uri="{BB962C8B-B14F-4D97-AF65-F5344CB8AC3E}">
        <p14:creationId xmlns:p14="http://schemas.microsoft.com/office/powerpoint/2010/main" val="1036477184"/>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752600" y="1259841"/>
                <a:ext cx="8610600" cy="5455920"/>
              </a:xfrm>
            </p:spPr>
            <p:txBody>
              <a:bodyPr>
                <a:noAutofit/>
              </a:bodyPr>
              <a:lstStyle/>
              <a:p>
                <a:pPr marL="0" indent="0" algn="l">
                  <a:buNone/>
                </a:pPr>
                <a:r>
                  <a:rPr lang="en-US" b="1" i="0" dirty="0">
                    <a:effectLst/>
                    <a:ea typeface="Nirmala UI Semilight" panose="020B0402040204020203" pitchFamily="34" charset="0"/>
                    <a:cs typeface="Nirmala UI Semilight" panose="020B0402040204020203" pitchFamily="34" charset="0"/>
                  </a:rPr>
                  <a:t>Many – one function:</a:t>
                </a:r>
              </a:p>
              <a:p>
                <a:pPr marL="0" indent="0" algn="l">
                  <a:buNone/>
                </a:pPr>
                <a:r>
                  <a:rPr lang="en-US" b="0" i="0" dirty="0">
                    <a:solidFill>
                      <a:srgbClr val="333333"/>
                    </a:solidFill>
                    <a:effectLst/>
                    <a:ea typeface="Nirmala UI Semilight" panose="020B0402040204020203" pitchFamily="34" charset="0"/>
                    <a:cs typeface="Nirmala UI Semilight" panose="020B0402040204020203" pitchFamily="34" charset="0"/>
                  </a:rPr>
                  <a:t>On the other hand, if there are at least two elements in the domain whose images are same, the function is known as many to one.</a:t>
                </a:r>
              </a:p>
              <a:p>
                <a:pPr marL="0" indent="0" algn="l">
                  <a:buNone/>
                </a:pPr>
                <a:endParaRPr lang="en-US" b="0" i="0" dirty="0">
                  <a:solidFill>
                    <a:srgbClr val="333333"/>
                  </a:solidFill>
                  <a:effectLst/>
                  <a:ea typeface="Nirmala UI Semilight" panose="020B0402040204020203" pitchFamily="34" charset="0"/>
                  <a:cs typeface="Nirmala UI Semilight" panose="020B0402040204020203" pitchFamily="34" charset="0"/>
                </a:endParaRPr>
              </a:p>
              <a:p>
                <a:pPr marL="0" indent="0" algn="l">
                  <a:buNone/>
                </a:pPr>
                <a:endParaRPr lang="en-US" dirty="0">
                  <a:solidFill>
                    <a:srgbClr val="333333"/>
                  </a:solidFill>
                  <a:ea typeface="Nirmala UI Semilight" panose="020B0402040204020203" pitchFamily="34" charset="0"/>
                  <a:cs typeface="Nirmala UI Semilight" panose="020B0402040204020203" pitchFamily="34" charset="0"/>
                </a:endParaRPr>
              </a:p>
              <a:p>
                <a:pPr marL="0" indent="0" algn="l">
                  <a:buNone/>
                </a:pPr>
                <a:endParaRPr lang="en-US" b="0" i="0" dirty="0">
                  <a:solidFill>
                    <a:srgbClr val="333333"/>
                  </a:solidFill>
                  <a:effectLst/>
                  <a:ea typeface="Nirmala UI Semilight" panose="020B0402040204020203" pitchFamily="34" charset="0"/>
                  <a:cs typeface="Nirmala UI Semilight" panose="020B0402040204020203" pitchFamily="34" charset="0"/>
                </a:endParaRPr>
              </a:p>
              <a:p>
                <a:pPr marL="0" indent="0" algn="l">
                  <a:buNone/>
                </a:pPr>
                <a:endParaRPr lang="en-US" dirty="0">
                  <a:solidFill>
                    <a:srgbClr val="333333"/>
                  </a:solidFill>
                  <a:ea typeface="Nirmala UI Semilight" panose="020B0402040204020203" pitchFamily="34" charset="0"/>
                  <a:cs typeface="Nirmala UI Semilight" panose="020B0402040204020203" pitchFamily="34" charset="0"/>
                </a:endParaRPr>
              </a:p>
              <a:p>
                <a:pPr marL="0" indent="0" algn="l">
                  <a:buNone/>
                </a:pPr>
                <a:endParaRPr lang="en-US" b="0" i="0" dirty="0">
                  <a:solidFill>
                    <a:srgbClr val="333333"/>
                  </a:solidFill>
                  <a:effectLst/>
                  <a:ea typeface="Nirmala UI Semilight" panose="020B0402040204020203" pitchFamily="34" charset="0"/>
                  <a:cs typeface="Nirmala UI Semilight" panose="020B0402040204020203" pitchFamily="34" charset="0"/>
                </a:endParaRPr>
              </a:p>
              <a:p>
                <a:pPr marL="0" indent="0" algn="l">
                  <a:buNone/>
                </a:pPr>
                <a:endParaRPr lang="en-US" dirty="0">
                  <a:solidFill>
                    <a:srgbClr val="333333"/>
                  </a:solidFill>
                  <a:ea typeface="Nirmala UI Semilight" panose="020B0402040204020203" pitchFamily="34" charset="0"/>
                  <a:cs typeface="Nirmala UI Semilight" panose="020B0402040204020203" pitchFamily="34" charset="0"/>
                </a:endParaRPr>
              </a:p>
              <a:p>
                <a:pPr marL="0" indent="0" algn="l">
                  <a:buNone/>
                </a:pPr>
                <a:endParaRPr lang="en-US" b="0" i="0" dirty="0">
                  <a:solidFill>
                    <a:srgbClr val="333333"/>
                  </a:solidFill>
                  <a:effectLst/>
                  <a:ea typeface="Nirmala UI Semilight" panose="020B0402040204020203" pitchFamily="34" charset="0"/>
                  <a:cs typeface="Nirmala UI Semilight" panose="020B0402040204020203" pitchFamily="34" charset="0"/>
                </a:endParaRPr>
              </a:p>
              <a:p>
                <a:pPr marL="0" indent="0">
                  <a:buNone/>
                </a:pPr>
                <a:r>
                  <a:rPr lang="en-US" dirty="0">
                    <a:ln w="0"/>
                    <a:effectLst>
                      <a:outerShdw blurRad="38100" dist="19050" dir="2700000" algn="tl" rotWithShape="0">
                        <a:schemeClr val="dk1">
                          <a:alpha val="40000"/>
                        </a:schemeClr>
                      </a:outerShdw>
                    </a:effectLst>
                  </a:rPr>
                  <a:t>For example: If </a:t>
                </a:r>
                <a14:m>
                  <m:oMath xmlns:m="http://schemas.openxmlformats.org/officeDocument/2006/math">
                    <m:r>
                      <a:rPr lang="en-US" b="0" i="1" smtClean="0">
                        <a:ln w="0"/>
                        <a:effectLst>
                          <a:outerShdw blurRad="38100" dist="19050" dir="2700000" algn="tl" rotWithShape="0">
                            <a:schemeClr val="dk1">
                              <a:alpha val="40000"/>
                            </a:schemeClr>
                          </a:outerShdw>
                        </a:effectLst>
                        <a:latin typeface="Cambria Math" panose="02040503050406030204" pitchFamily="18" charset="0"/>
                      </a:rPr>
                      <m:t>𝑓</m:t>
                    </m:r>
                    <m:r>
                      <a:rPr lang="en-US" b="0" i="1" smtClean="0">
                        <a:ln w="0"/>
                        <a:effectLst>
                          <a:outerShdw blurRad="38100" dist="19050" dir="2700000" algn="tl" rotWithShape="0">
                            <a:schemeClr val="dk1">
                              <a:alpha val="40000"/>
                            </a:schemeClr>
                          </a:outerShdw>
                        </a:effectLst>
                        <a:latin typeface="Cambria Math" panose="02040503050406030204" pitchFamily="18" charset="0"/>
                      </a:rPr>
                      <m:t>:</m:t>
                    </m:r>
                    <m:r>
                      <a:rPr lang="en-US" b="0" i="1" smtClean="0">
                        <a:ln w="0"/>
                        <a:effectLst>
                          <a:outerShdw blurRad="38100" dist="19050" dir="2700000" algn="tl" rotWithShape="0">
                            <a:schemeClr val="dk1">
                              <a:alpha val="40000"/>
                            </a:schemeClr>
                          </a:outerShdw>
                        </a:effectLst>
                        <a:latin typeface="Cambria Math" panose="02040503050406030204" pitchFamily="18" charset="0"/>
                      </a:rPr>
                      <m:t>𝑅</m:t>
                    </m:r>
                    <m:r>
                      <a:rPr lang="en-US" b="0" i="1" smtClean="0">
                        <a:ln w="0"/>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m:t>→</m:t>
                    </m:r>
                    <m:r>
                      <a:rPr lang="en-US" b="0" i="1" smtClean="0">
                        <a:ln w="0"/>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m:t>𝑅</m:t>
                    </m:r>
                  </m:oMath>
                </a14:m>
                <a:r>
                  <a:rPr lang="en-US" dirty="0">
                    <a:ln w="0"/>
                    <a:effectLst>
                      <a:outerShdw blurRad="38100" dist="19050" dir="2700000" algn="tl" rotWithShape="0">
                        <a:schemeClr val="dk1">
                          <a:alpha val="40000"/>
                        </a:schemeClr>
                      </a:outerShdw>
                    </a:effectLst>
                  </a:rPr>
                  <a:t> given by </a:t>
                </a:r>
                <a14:m>
                  <m:oMath xmlns:m="http://schemas.openxmlformats.org/officeDocument/2006/math">
                    <m:r>
                      <a:rPr lang="en-US" b="0" i="1" dirty="0" smtClean="0">
                        <a:ln w="0"/>
                        <a:effectLst>
                          <a:outerShdw blurRad="38100" dist="19050" dir="2700000" algn="tl" rotWithShape="0">
                            <a:schemeClr val="dk1">
                              <a:alpha val="40000"/>
                            </a:schemeClr>
                          </a:outerShdw>
                        </a:effectLst>
                        <a:latin typeface="Cambria Math" panose="02040503050406030204" pitchFamily="18" charset="0"/>
                      </a:rPr>
                      <m:t>𝑓</m:t>
                    </m:r>
                    <m:d>
                      <m:dPr>
                        <m:ctrlPr>
                          <a:rPr lang="en-US" b="0" i="1" dirty="0" smtClean="0">
                            <a:ln w="0"/>
                            <a:effectLst>
                              <a:outerShdw blurRad="38100" dist="19050" dir="2700000" algn="tl" rotWithShape="0">
                                <a:schemeClr val="dk1">
                                  <a:alpha val="40000"/>
                                </a:schemeClr>
                              </a:outerShdw>
                            </a:effectLst>
                            <a:latin typeface="Cambria Math" panose="02040503050406030204" pitchFamily="18" charset="0"/>
                          </a:rPr>
                        </m:ctrlPr>
                      </m:dPr>
                      <m:e>
                        <m:r>
                          <a:rPr lang="en-US" b="0" i="1" dirty="0" smtClean="0">
                            <a:ln w="0"/>
                            <a:effectLst>
                              <a:outerShdw blurRad="38100" dist="19050" dir="2700000" algn="tl" rotWithShape="0">
                                <a:schemeClr val="dk1">
                                  <a:alpha val="40000"/>
                                </a:schemeClr>
                              </a:outerShdw>
                            </a:effectLst>
                            <a:latin typeface="Cambria Math" panose="02040503050406030204" pitchFamily="18" charset="0"/>
                          </a:rPr>
                          <m:t>𝑥</m:t>
                        </m:r>
                      </m:e>
                    </m:d>
                    <m:r>
                      <a:rPr lang="en-US" b="0" i="1" dirty="0" smtClean="0">
                        <a:ln w="0"/>
                        <a:effectLst>
                          <a:outerShdw blurRad="38100" dist="19050" dir="2700000" algn="tl" rotWithShape="0">
                            <a:schemeClr val="dk1">
                              <a:alpha val="40000"/>
                            </a:schemeClr>
                          </a:outerShdw>
                        </a:effectLst>
                        <a:latin typeface="Cambria Math" panose="02040503050406030204" pitchFamily="18" charset="0"/>
                      </a:rPr>
                      <m:t>=</m:t>
                    </m:r>
                    <m:sSup>
                      <m:sSupPr>
                        <m:ctrlPr>
                          <a:rPr lang="en-US" b="0" i="1" dirty="0" smtClean="0">
                            <a:ln w="0"/>
                            <a:effectLst>
                              <a:outerShdw blurRad="38100" dist="19050" dir="2700000" algn="tl" rotWithShape="0">
                                <a:schemeClr val="dk1">
                                  <a:alpha val="40000"/>
                                </a:schemeClr>
                              </a:outerShdw>
                            </a:effectLst>
                            <a:latin typeface="Cambria Math" panose="02040503050406030204" pitchFamily="18" charset="0"/>
                          </a:rPr>
                        </m:ctrlPr>
                      </m:sSupPr>
                      <m:e>
                        <m:r>
                          <a:rPr lang="en-US" b="0" i="1" dirty="0" smtClean="0">
                            <a:ln w="0"/>
                            <a:effectLst>
                              <a:outerShdw blurRad="38100" dist="19050" dir="2700000" algn="tl" rotWithShape="0">
                                <a:schemeClr val="dk1">
                                  <a:alpha val="40000"/>
                                </a:schemeClr>
                              </a:outerShdw>
                            </a:effectLst>
                            <a:latin typeface="Cambria Math" panose="02040503050406030204" pitchFamily="18" charset="0"/>
                          </a:rPr>
                          <m:t>𝑥</m:t>
                        </m:r>
                      </m:e>
                      <m:sup>
                        <m:r>
                          <a:rPr lang="en-US" b="0" i="1" dirty="0" smtClean="0">
                            <a:ln w="0"/>
                            <a:effectLst>
                              <a:outerShdw blurRad="38100" dist="19050" dir="2700000" algn="tl" rotWithShape="0">
                                <a:schemeClr val="dk1">
                                  <a:alpha val="40000"/>
                                </a:schemeClr>
                              </a:outerShdw>
                            </a:effectLst>
                            <a:latin typeface="Cambria Math" panose="02040503050406030204" pitchFamily="18" charset="0"/>
                          </a:rPr>
                          <m:t>2</m:t>
                        </m:r>
                      </m:sup>
                    </m:sSup>
                    <m:r>
                      <a:rPr lang="en-US" b="0" i="1" dirty="0" smtClean="0">
                        <a:ln w="0"/>
                        <a:effectLst>
                          <a:outerShdw blurRad="38100" dist="19050" dir="2700000" algn="tl" rotWithShape="0">
                            <a:schemeClr val="dk1">
                              <a:alpha val="40000"/>
                            </a:schemeClr>
                          </a:outerShdw>
                        </a:effectLst>
                        <a:latin typeface="Cambria Math" panose="02040503050406030204" pitchFamily="18" charset="0"/>
                      </a:rPr>
                      <m:t>+1</m:t>
                    </m:r>
                  </m:oMath>
                </a14:m>
                <a:r>
                  <a:rPr lang="en-US" dirty="0">
                    <a:ln w="0"/>
                    <a:effectLst>
                      <a:outerShdw blurRad="38100" dist="19050" dir="2700000" algn="tl" rotWithShape="0">
                        <a:schemeClr val="dk1">
                          <a:alpha val="40000"/>
                        </a:schemeClr>
                      </a:outerShdw>
                    </a:effectLst>
                  </a:rPr>
                  <a:t> is  many one function.</a:t>
                </a:r>
              </a:p>
              <a:p>
                <a:pPr marL="0" indent="0" algn="l">
                  <a:buNone/>
                </a:pPr>
                <a:endParaRPr lang="en-US" b="0" i="0" dirty="0">
                  <a:solidFill>
                    <a:srgbClr val="333333"/>
                  </a:solidFill>
                  <a:effectLst/>
                  <a:ea typeface="Nirmala UI Semilight" panose="020B0402040204020203" pitchFamily="34" charset="0"/>
                  <a:cs typeface="Nirmala UI Semilight" panose="020B0402040204020203" pitchFamily="34" charset="0"/>
                </a:endParaRPr>
              </a:p>
              <a:p>
                <a:pPr marL="0" indent="0">
                  <a:buNone/>
                </a:pPr>
                <a:endParaRPr lang="en-US" dirty="0"/>
              </a:p>
              <a:p>
                <a:pPr marL="0" indent="0">
                  <a:buNone/>
                </a:pPr>
                <a:endParaRPr lang="en-US" dirty="0"/>
              </a:p>
              <a:p>
                <a:pPr marL="0" indent="0">
                  <a:buNone/>
                </a:pPr>
                <a:endParaRPr lang="en-US" dirty="0">
                  <a:ln w="0"/>
                  <a:effectLst>
                    <a:outerShdw blurRad="38100" dist="19050" dir="2700000" algn="tl" rotWithShape="0">
                      <a:schemeClr val="dk1">
                        <a:alpha val="40000"/>
                      </a:schemeClr>
                    </a:outerShdw>
                  </a:effectLst>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752600" y="1259841"/>
                <a:ext cx="8610600" cy="5455920"/>
              </a:xfrm>
              <a:blipFill>
                <a:blip r:embed="rId2"/>
                <a:stretch>
                  <a:fillRect l="-1062" t="-782"/>
                </a:stretch>
              </a:blipFill>
            </p:spPr>
            <p:txBody>
              <a:bodyPr/>
              <a:lstStyle/>
              <a:p>
                <a:r>
                  <a:rPr lang="en-IN">
                    <a:noFill/>
                  </a:rPr>
                  <a:t> </a:t>
                </a:r>
              </a:p>
            </p:txBody>
          </p:sp>
        </mc:Fallback>
      </mc:AlternateContent>
      <p:sp>
        <p:nvSpPr>
          <p:cNvPr id="4" name="Date Placeholder 3"/>
          <p:cNvSpPr>
            <a:spLocks noGrp="1"/>
          </p:cNvSpPr>
          <p:nvPr>
            <p:ph type="dt" sz="half" idx="10"/>
          </p:nvPr>
        </p:nvSpPr>
        <p:spPr/>
        <p:txBody>
          <a:bodyPr/>
          <a:lstStyle/>
          <a:p>
            <a:fld id="{5CD086FD-5BB2-456C-B756-2E0F3A246BE4}" type="datetime1">
              <a:rPr lang="en-US" smtClean="0"/>
              <a:t>1/6/2023</a:t>
            </a:fld>
            <a:endParaRPr lang="en-US"/>
          </a:p>
        </p:txBody>
      </p:sp>
      <p:sp>
        <p:nvSpPr>
          <p:cNvPr id="5" name="Footer Placeholder 4"/>
          <p:cNvSpPr>
            <a:spLocks noGrp="1"/>
          </p:cNvSpPr>
          <p:nvPr>
            <p:ph type="ftr" sz="quarter" idx="11"/>
          </p:nvPr>
        </p:nvSpPr>
        <p:spPr>
          <a:xfrm>
            <a:off x="4038600" y="6356351"/>
            <a:ext cx="5029200" cy="365125"/>
          </a:xfrm>
        </p:spPr>
        <p:txBody>
          <a:bodyPr/>
          <a:lstStyle/>
          <a:p>
            <a:r>
              <a:rPr lang="en-US"/>
              <a:t>Faculty Name    Dr. Kunti Mishra         Unit Number 5</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156</a:t>
            </a:fld>
            <a:endParaRPr lang="en-US"/>
          </a:p>
        </p:txBody>
      </p:sp>
      <p:sp>
        <p:nvSpPr>
          <p:cNvPr id="7" name="Title 1"/>
          <p:cNvSpPr txBox="1">
            <a:spLocks/>
          </p:cNvSpPr>
          <p:nvPr/>
        </p:nvSpPr>
        <p:spPr>
          <a:xfrm>
            <a:off x="2895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endParaRPr lang="en-US" sz="3200" b="1" dirty="0">
              <a:cs typeface="Calibri" panose="020F0502020204030204" pitchFamily="34" charset="0"/>
            </a:endParaRPr>
          </a:p>
          <a:p>
            <a:pPr algn="ctr">
              <a:spcBef>
                <a:spcPct val="0"/>
              </a:spcBef>
              <a:defRPr/>
            </a:pPr>
            <a:r>
              <a:rPr lang="en-US" sz="2400" b="1" dirty="0">
                <a:solidFill>
                  <a:prstClr val="black"/>
                </a:solidFill>
                <a:cs typeface="Calibri" panose="020F0502020204030204" pitchFamily="34" charset="0"/>
              </a:rPr>
              <a:t>Function</a:t>
            </a:r>
            <a:r>
              <a:rPr lang="en-US" sz="2400" b="1" dirty="0">
                <a:solidFill>
                  <a:prstClr val="black"/>
                </a:solidFill>
              </a:rPr>
              <a:t> (CO5)</a:t>
            </a:r>
            <a:endParaRPr lang="en-US" sz="2400" b="1" dirty="0">
              <a:cs typeface="Calibri" panose="020F0502020204030204" pitchFamily="34" charset="0"/>
            </a:endParaRPr>
          </a:p>
          <a:p>
            <a:pPr lvl="0" algn="ctr">
              <a:spcBef>
                <a:spcPct val="0"/>
              </a:spcBef>
              <a:defRPr/>
            </a:pPr>
            <a:endParaRPr lang="en-US" sz="3200" b="1" dirty="0"/>
          </a:p>
        </p:txBody>
      </p:sp>
      <p:pic>
        <p:nvPicPr>
          <p:cNvPr id="8" name="Picture 2" descr="E:\NIET\Project\xLogo11.png.pagespeed.ic.pydHLuCQEZ.png"/>
          <p:cNvPicPr>
            <a:picLocks noChangeAspect="1" noChangeArrowheads="1"/>
          </p:cNvPicPr>
          <p:nvPr/>
        </p:nvPicPr>
        <p:blipFill>
          <a:blip r:embed="rId3"/>
          <a:srcRect/>
          <a:stretch>
            <a:fillRect/>
          </a:stretch>
        </p:blipFill>
        <p:spPr bwMode="auto">
          <a:xfrm>
            <a:off x="1524000" y="1"/>
            <a:ext cx="1447800" cy="817163"/>
          </a:xfrm>
          <a:prstGeom prst="rect">
            <a:avLst/>
          </a:prstGeom>
          <a:noFill/>
        </p:spPr>
      </p:pic>
      <p:graphicFrame>
        <p:nvGraphicFramePr>
          <p:cNvPr id="11" name="Object 10">
            <a:extLst>
              <a:ext uri="{FF2B5EF4-FFF2-40B4-BE49-F238E27FC236}">
                <a16:creationId xmlns:a16="http://schemas.microsoft.com/office/drawing/2014/main" id="{C4C1F8D3-5AEE-42A0-A920-0F07BAD98A61}"/>
              </a:ext>
            </a:extLst>
          </p:cNvPr>
          <p:cNvGraphicFramePr>
            <a:graphicFrameLocks noChangeAspect="1"/>
          </p:cNvGraphicFramePr>
          <p:nvPr>
            <p:extLst>
              <p:ext uri="{D42A27DB-BD31-4B8C-83A1-F6EECF244321}">
                <p14:modId xmlns:p14="http://schemas.microsoft.com/office/powerpoint/2010/main" val="2423544112"/>
              </p:ext>
            </p:extLst>
          </p:nvPr>
        </p:nvGraphicFramePr>
        <p:xfrm>
          <a:off x="2971800" y="2606675"/>
          <a:ext cx="5127171" cy="2581208"/>
        </p:xfrm>
        <a:graphic>
          <a:graphicData uri="http://schemas.openxmlformats.org/presentationml/2006/ole">
            <mc:AlternateContent xmlns:mc="http://schemas.openxmlformats.org/markup-compatibility/2006">
              <mc:Choice xmlns:v="urn:schemas-microsoft-com:vml" Requires="v">
                <p:oleObj name="Bitmap Image" r:id="rId4" imgW="2971800" imgH="1828800" progId="Paint.Picture">
                  <p:embed/>
                </p:oleObj>
              </mc:Choice>
              <mc:Fallback>
                <p:oleObj name="Bitmap Image" r:id="rId4" imgW="2971800" imgH="1828800" progId="Paint.Picture">
                  <p:embed/>
                  <p:pic>
                    <p:nvPicPr>
                      <p:cNvPr id="0" name=""/>
                      <p:cNvPicPr/>
                      <p:nvPr/>
                    </p:nvPicPr>
                    <p:blipFill>
                      <a:blip r:embed="rId5"/>
                      <a:stretch>
                        <a:fillRect/>
                      </a:stretch>
                    </p:blipFill>
                    <p:spPr>
                      <a:xfrm>
                        <a:off x="2971800" y="2606675"/>
                        <a:ext cx="5127171" cy="2581208"/>
                      </a:xfrm>
                      <a:prstGeom prst="rect">
                        <a:avLst/>
                      </a:prstGeom>
                    </p:spPr>
                  </p:pic>
                </p:oleObj>
              </mc:Fallback>
            </mc:AlternateContent>
          </a:graphicData>
        </a:graphic>
      </p:graphicFrame>
    </p:spTree>
    <p:extLst>
      <p:ext uri="{BB962C8B-B14F-4D97-AF65-F5344CB8AC3E}">
        <p14:creationId xmlns:p14="http://schemas.microsoft.com/office/powerpoint/2010/main" val="3590831033"/>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752600" y="817163"/>
                <a:ext cx="8610600" cy="5431237"/>
              </a:xfrm>
            </p:spPr>
            <p:txBody>
              <a:bodyPr>
                <a:noAutofit/>
              </a:bodyPr>
              <a:lstStyle/>
              <a:p>
                <a:pPr marL="0" indent="0" algn="l">
                  <a:buNone/>
                </a:pPr>
                <a:r>
                  <a:rPr lang="en-US" b="1" i="0" dirty="0">
                    <a:effectLst/>
                    <a:ea typeface="Nirmala UI Semilight" panose="020B0402040204020203" pitchFamily="34" charset="0"/>
                    <a:cs typeface="Nirmala UI Semilight" panose="020B0402040204020203" pitchFamily="34" charset="0"/>
                  </a:rPr>
                  <a:t>Onto – function (Surjective Function)</a:t>
                </a:r>
              </a:p>
              <a:p>
                <a:pPr marL="0" indent="0" algn="l">
                  <a:buNone/>
                </a:pPr>
                <a:r>
                  <a:rPr lang="en-US" b="0" i="0" dirty="0">
                    <a:effectLst/>
                    <a:ea typeface="Nirmala UI Semilight" panose="020B0402040204020203" pitchFamily="34" charset="0"/>
                    <a:cs typeface="Nirmala UI Semilight" panose="020B0402040204020203" pitchFamily="34" charset="0"/>
                  </a:rPr>
                  <a:t>A function is called an </a:t>
                </a:r>
                <a:r>
                  <a:rPr lang="en-US" b="0" i="0" u="none" strike="noStrike" dirty="0">
                    <a:effectLst/>
                    <a:ea typeface="Nirmala UI Semilight" panose="020B0402040204020203" pitchFamily="34" charset="0"/>
                    <a:cs typeface="Nirmala UI Semilight" panose="020B0402040204020203" pitchFamily="34" charset="0"/>
                    <a:hlinkClick r:id="rId2">
                      <a:extLst>
                        <a:ext uri="{A12FA001-AC4F-418D-AE19-62706E023703}">
                          <ahyp:hlinkClr xmlns:ahyp="http://schemas.microsoft.com/office/drawing/2018/hyperlinkcolor" val="tx"/>
                        </a:ext>
                      </a:extLst>
                    </a:hlinkClick>
                  </a:rPr>
                  <a:t>onto function</a:t>
                </a:r>
                <a:r>
                  <a:rPr lang="en-US" b="0" i="0" dirty="0">
                    <a:effectLst/>
                    <a:ea typeface="Nirmala UI Semilight" panose="020B0402040204020203" pitchFamily="34" charset="0"/>
                    <a:cs typeface="Nirmala UI Semilight" panose="020B0402040204020203" pitchFamily="34" charset="0"/>
                  </a:rPr>
                  <a:t> if each element in the co-domain has at least one pre – image in the domain.</a:t>
                </a:r>
              </a:p>
              <a:p>
                <a:pPr marL="0" indent="0">
                  <a:buNone/>
                </a:pPr>
                <a:r>
                  <a:rPr lang="en-US" dirty="0">
                    <a:ln w="0"/>
                    <a:effectLst>
                      <a:outerShdw blurRad="38100" dist="19050" dir="2700000" algn="tl" rotWithShape="0">
                        <a:schemeClr val="dk1">
                          <a:alpha val="40000"/>
                        </a:schemeClr>
                      </a:outerShdw>
                    </a:effectLst>
                  </a:rPr>
                  <a:t>For example: If </a:t>
                </a:r>
                <a14:m>
                  <m:oMath xmlns:m="http://schemas.openxmlformats.org/officeDocument/2006/math">
                    <m:r>
                      <a:rPr lang="en-US" b="0" i="1" smtClean="0">
                        <a:ln w="0"/>
                        <a:effectLst>
                          <a:outerShdw blurRad="38100" dist="19050" dir="2700000" algn="tl" rotWithShape="0">
                            <a:schemeClr val="dk1">
                              <a:alpha val="40000"/>
                            </a:schemeClr>
                          </a:outerShdw>
                        </a:effectLst>
                        <a:latin typeface="Cambria Math" panose="02040503050406030204" pitchFamily="18" charset="0"/>
                      </a:rPr>
                      <m:t>𝑓</m:t>
                    </m:r>
                    <m:r>
                      <a:rPr lang="en-US" b="0" i="1" smtClean="0">
                        <a:ln w="0"/>
                        <a:effectLst>
                          <a:outerShdw blurRad="38100" dist="19050" dir="2700000" algn="tl" rotWithShape="0">
                            <a:schemeClr val="dk1">
                              <a:alpha val="40000"/>
                            </a:schemeClr>
                          </a:outerShdw>
                        </a:effectLst>
                        <a:latin typeface="Cambria Math" panose="02040503050406030204" pitchFamily="18" charset="0"/>
                      </a:rPr>
                      <m:t>:</m:t>
                    </m:r>
                    <m:r>
                      <a:rPr lang="en-US" b="0" i="1" smtClean="0">
                        <a:ln w="0"/>
                        <a:effectLst>
                          <a:outerShdw blurRad="38100" dist="19050" dir="2700000" algn="tl" rotWithShape="0">
                            <a:schemeClr val="dk1">
                              <a:alpha val="40000"/>
                            </a:schemeClr>
                          </a:outerShdw>
                        </a:effectLst>
                        <a:latin typeface="Cambria Math" panose="02040503050406030204" pitchFamily="18" charset="0"/>
                      </a:rPr>
                      <m:t>𝑅</m:t>
                    </m:r>
                    <m:r>
                      <a:rPr lang="en-US" b="0" i="1" smtClean="0">
                        <a:ln w="0"/>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m:t>→</m:t>
                    </m:r>
                    <m:r>
                      <a:rPr lang="en-US" b="0" i="1" smtClean="0">
                        <a:ln w="0"/>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m:t>𝑅</m:t>
                    </m:r>
                  </m:oMath>
                </a14:m>
                <a:r>
                  <a:rPr lang="en-US" dirty="0">
                    <a:ln w="0"/>
                    <a:effectLst>
                      <a:outerShdw blurRad="38100" dist="19050" dir="2700000" algn="tl" rotWithShape="0">
                        <a:schemeClr val="dk1">
                          <a:alpha val="40000"/>
                        </a:schemeClr>
                      </a:outerShdw>
                    </a:effectLst>
                  </a:rPr>
                  <a:t> given by </a:t>
                </a:r>
                <a14:m>
                  <m:oMath xmlns:m="http://schemas.openxmlformats.org/officeDocument/2006/math">
                    <m:r>
                      <a:rPr lang="en-US" b="0" i="1" dirty="0" smtClean="0">
                        <a:ln w="0"/>
                        <a:effectLst>
                          <a:outerShdw blurRad="38100" dist="19050" dir="2700000" algn="tl" rotWithShape="0">
                            <a:schemeClr val="dk1">
                              <a:alpha val="40000"/>
                            </a:schemeClr>
                          </a:outerShdw>
                        </a:effectLst>
                        <a:latin typeface="Cambria Math" panose="02040503050406030204" pitchFamily="18" charset="0"/>
                      </a:rPr>
                      <m:t>𝑓</m:t>
                    </m:r>
                    <m:d>
                      <m:dPr>
                        <m:ctrlPr>
                          <a:rPr lang="en-US" b="0" i="1" dirty="0" smtClean="0">
                            <a:ln w="0"/>
                            <a:effectLst>
                              <a:outerShdw blurRad="38100" dist="19050" dir="2700000" algn="tl" rotWithShape="0">
                                <a:schemeClr val="dk1">
                                  <a:alpha val="40000"/>
                                </a:schemeClr>
                              </a:outerShdw>
                            </a:effectLst>
                            <a:latin typeface="Cambria Math" panose="02040503050406030204" pitchFamily="18" charset="0"/>
                          </a:rPr>
                        </m:ctrlPr>
                      </m:dPr>
                      <m:e>
                        <m:r>
                          <a:rPr lang="en-US" b="0" i="1" dirty="0" smtClean="0">
                            <a:ln w="0"/>
                            <a:effectLst>
                              <a:outerShdw blurRad="38100" dist="19050" dir="2700000" algn="tl" rotWithShape="0">
                                <a:schemeClr val="dk1">
                                  <a:alpha val="40000"/>
                                </a:schemeClr>
                              </a:outerShdw>
                            </a:effectLst>
                            <a:latin typeface="Cambria Math" panose="02040503050406030204" pitchFamily="18" charset="0"/>
                          </a:rPr>
                          <m:t>𝑥</m:t>
                        </m:r>
                      </m:e>
                    </m:d>
                    <m:r>
                      <a:rPr lang="en-US" b="0" i="1" dirty="0" smtClean="0">
                        <a:ln w="0"/>
                        <a:effectLst>
                          <a:outerShdw blurRad="38100" dist="19050" dir="2700000" algn="tl" rotWithShape="0">
                            <a:schemeClr val="dk1">
                              <a:alpha val="40000"/>
                            </a:schemeClr>
                          </a:outerShdw>
                        </a:effectLst>
                        <a:latin typeface="Cambria Math" panose="02040503050406030204" pitchFamily="18" charset="0"/>
                      </a:rPr>
                      <m:t>=</m:t>
                    </m:r>
                    <m:sSup>
                      <m:sSupPr>
                        <m:ctrlPr>
                          <a:rPr lang="en-US" b="0" i="1" dirty="0" smtClean="0">
                            <a:ln w="0"/>
                            <a:effectLst>
                              <a:outerShdw blurRad="38100" dist="19050" dir="2700000" algn="tl" rotWithShape="0">
                                <a:schemeClr val="dk1">
                                  <a:alpha val="40000"/>
                                </a:schemeClr>
                              </a:outerShdw>
                            </a:effectLst>
                            <a:latin typeface="Cambria Math" panose="02040503050406030204" pitchFamily="18" charset="0"/>
                          </a:rPr>
                        </m:ctrlPr>
                      </m:sSupPr>
                      <m:e>
                        <m:r>
                          <a:rPr lang="en-US" b="0" i="1" dirty="0" smtClean="0">
                            <a:ln w="0"/>
                            <a:effectLst>
                              <a:outerShdw blurRad="38100" dist="19050" dir="2700000" algn="tl" rotWithShape="0">
                                <a:schemeClr val="dk1">
                                  <a:alpha val="40000"/>
                                </a:schemeClr>
                              </a:outerShdw>
                            </a:effectLst>
                            <a:latin typeface="Cambria Math" panose="02040503050406030204" pitchFamily="18" charset="0"/>
                          </a:rPr>
                          <m:t>𝑥</m:t>
                        </m:r>
                      </m:e>
                      <m:sup>
                        <m:r>
                          <a:rPr lang="en-US" b="0" i="1" dirty="0" smtClean="0">
                            <a:ln w="0"/>
                            <a:effectLst>
                              <a:outerShdw blurRad="38100" dist="19050" dir="2700000" algn="tl" rotWithShape="0">
                                <a:schemeClr val="dk1">
                                  <a:alpha val="40000"/>
                                </a:schemeClr>
                              </a:outerShdw>
                            </a:effectLst>
                            <a:latin typeface="Cambria Math" panose="02040503050406030204" pitchFamily="18" charset="0"/>
                          </a:rPr>
                          <m:t>3</m:t>
                        </m:r>
                      </m:sup>
                    </m:sSup>
                  </m:oMath>
                </a14:m>
                <a:r>
                  <a:rPr lang="en-US" dirty="0">
                    <a:ln w="0"/>
                    <a:effectLst>
                      <a:outerShdw blurRad="38100" dist="19050" dir="2700000" algn="tl" rotWithShape="0">
                        <a:schemeClr val="dk1">
                          <a:alpha val="40000"/>
                        </a:schemeClr>
                      </a:outerShdw>
                    </a:effectLst>
                  </a:rPr>
                  <a:t> is  onto function.</a:t>
                </a:r>
              </a:p>
              <a:p>
                <a:pPr marL="0" indent="0" algn="l">
                  <a:buNone/>
                </a:pPr>
                <a:endParaRPr lang="en-US" b="0" i="0" dirty="0">
                  <a:effectLst/>
                  <a:ea typeface="Nirmala UI Semilight" panose="020B0402040204020203" pitchFamily="34" charset="0"/>
                  <a:cs typeface="Nirmala UI Semilight" panose="020B0402040204020203" pitchFamily="34" charset="0"/>
                </a:endParaRPr>
              </a:p>
              <a:p>
                <a:pPr marL="0" indent="0" algn="l">
                  <a:buNone/>
                </a:pPr>
                <a:r>
                  <a:rPr lang="en-US" b="1" i="0" dirty="0">
                    <a:effectLst/>
                    <a:ea typeface="Nirmala UI Semilight" panose="020B0402040204020203" pitchFamily="34" charset="0"/>
                    <a:cs typeface="Nirmala UI Semilight" panose="020B0402040204020203" pitchFamily="34" charset="0"/>
                  </a:rPr>
                  <a:t>Into – function</a:t>
                </a:r>
              </a:p>
              <a:p>
                <a:pPr marL="0" indent="0" algn="l">
                  <a:buNone/>
                </a:pPr>
                <a:r>
                  <a:rPr lang="en-US" b="0" i="0" dirty="0">
                    <a:effectLst/>
                    <a:ea typeface="Nirmala UI Semilight" panose="020B0402040204020203" pitchFamily="34" charset="0"/>
                    <a:cs typeface="Nirmala UI Semilight" panose="020B0402040204020203" pitchFamily="34" charset="0"/>
                  </a:rPr>
                  <a:t>If there exists at least one element in the co-domain which is not an image of any element in the domain then the function will be Into function.</a:t>
                </a:r>
              </a:p>
              <a:p>
                <a:pPr marL="0" indent="0">
                  <a:buNone/>
                </a:pPr>
                <a:r>
                  <a:rPr lang="en-US" dirty="0">
                    <a:ln w="0"/>
                    <a:effectLst>
                      <a:outerShdw blurRad="38100" dist="19050" dir="2700000" algn="tl" rotWithShape="0">
                        <a:schemeClr val="dk1">
                          <a:alpha val="40000"/>
                        </a:schemeClr>
                      </a:outerShdw>
                    </a:effectLst>
                  </a:rPr>
                  <a:t>For example: If </a:t>
                </a:r>
                <a14:m>
                  <m:oMath xmlns:m="http://schemas.openxmlformats.org/officeDocument/2006/math">
                    <m:r>
                      <a:rPr lang="en-US" b="0" i="1" smtClean="0">
                        <a:ln w="0"/>
                        <a:effectLst>
                          <a:outerShdw blurRad="38100" dist="19050" dir="2700000" algn="tl" rotWithShape="0">
                            <a:schemeClr val="dk1">
                              <a:alpha val="40000"/>
                            </a:schemeClr>
                          </a:outerShdw>
                        </a:effectLst>
                        <a:latin typeface="Cambria Math" panose="02040503050406030204" pitchFamily="18" charset="0"/>
                      </a:rPr>
                      <m:t>𝑓</m:t>
                    </m:r>
                    <m:r>
                      <a:rPr lang="en-US" b="0" i="1" smtClean="0">
                        <a:ln w="0"/>
                        <a:effectLst>
                          <a:outerShdw blurRad="38100" dist="19050" dir="2700000" algn="tl" rotWithShape="0">
                            <a:schemeClr val="dk1">
                              <a:alpha val="40000"/>
                            </a:schemeClr>
                          </a:outerShdw>
                        </a:effectLst>
                        <a:latin typeface="Cambria Math" panose="02040503050406030204" pitchFamily="18" charset="0"/>
                      </a:rPr>
                      <m:t>:</m:t>
                    </m:r>
                    <m:r>
                      <a:rPr lang="en-US" b="0" i="1" smtClean="0">
                        <a:ln w="0"/>
                        <a:effectLst>
                          <a:outerShdw blurRad="38100" dist="19050" dir="2700000" algn="tl" rotWithShape="0">
                            <a:schemeClr val="dk1">
                              <a:alpha val="40000"/>
                            </a:schemeClr>
                          </a:outerShdw>
                        </a:effectLst>
                        <a:latin typeface="Cambria Math" panose="02040503050406030204" pitchFamily="18" charset="0"/>
                      </a:rPr>
                      <m:t>𝐴</m:t>
                    </m:r>
                    <m:r>
                      <a:rPr lang="en-US" b="0" i="1" smtClean="0">
                        <a:ln w="0"/>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m:t>→</m:t>
                    </m:r>
                    <m:r>
                      <a:rPr lang="en-US" b="0" i="1" smtClean="0">
                        <a:ln w="0"/>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m:t>𝐵</m:t>
                    </m:r>
                  </m:oMath>
                </a14:m>
                <a:r>
                  <a:rPr lang="en-US" dirty="0">
                    <a:ln w="0"/>
                    <a:effectLst>
                      <a:outerShdw blurRad="38100" dist="19050" dir="2700000" algn="tl" rotWithShape="0">
                        <a:schemeClr val="dk1">
                          <a:alpha val="40000"/>
                        </a:schemeClr>
                      </a:outerShdw>
                    </a:effectLst>
                  </a:rPr>
                  <a:t> where </a:t>
                </a:r>
                <a14:m>
                  <m:oMath xmlns:m="http://schemas.openxmlformats.org/officeDocument/2006/math">
                    <m:r>
                      <a:rPr lang="en-US" b="0" i="1" smtClean="0">
                        <a:ln w="0"/>
                        <a:effectLst>
                          <a:outerShdw blurRad="38100" dist="19050" dir="2700000" algn="tl" rotWithShape="0">
                            <a:schemeClr val="dk1">
                              <a:alpha val="40000"/>
                            </a:schemeClr>
                          </a:outerShdw>
                        </a:effectLst>
                        <a:latin typeface="Cambria Math" panose="02040503050406030204" pitchFamily="18" charset="0"/>
                      </a:rPr>
                      <m:t>𝐴</m:t>
                    </m:r>
                    <m:r>
                      <a:rPr lang="en-US" b="0" i="1" smtClean="0">
                        <a:ln w="0"/>
                        <a:effectLst>
                          <a:outerShdw blurRad="38100" dist="19050" dir="2700000" algn="tl" rotWithShape="0">
                            <a:schemeClr val="dk1">
                              <a:alpha val="40000"/>
                            </a:schemeClr>
                          </a:outerShdw>
                        </a:effectLst>
                        <a:latin typeface="Cambria Math" panose="02040503050406030204" pitchFamily="18" charset="0"/>
                      </a:rPr>
                      <m:t>=</m:t>
                    </m:r>
                    <m:d>
                      <m:dPr>
                        <m:begChr m:val="{"/>
                        <m:endChr m:val="}"/>
                        <m:ctrlPr>
                          <a:rPr lang="en-US" b="0" i="1" smtClean="0">
                            <a:ln w="0"/>
                            <a:effectLst>
                              <a:outerShdw blurRad="38100" dist="19050" dir="2700000" algn="tl" rotWithShape="0">
                                <a:schemeClr val="dk1">
                                  <a:alpha val="40000"/>
                                </a:schemeClr>
                              </a:outerShdw>
                            </a:effectLst>
                            <a:latin typeface="Cambria Math" panose="02040503050406030204" pitchFamily="18" charset="0"/>
                          </a:rPr>
                        </m:ctrlPr>
                      </m:dPr>
                      <m:e>
                        <m:r>
                          <a:rPr lang="en-US" b="0" i="1" smtClean="0">
                            <a:ln w="0"/>
                            <a:effectLst>
                              <a:outerShdw blurRad="38100" dist="19050" dir="2700000" algn="tl" rotWithShape="0">
                                <a:schemeClr val="dk1">
                                  <a:alpha val="40000"/>
                                </a:schemeClr>
                              </a:outerShdw>
                            </a:effectLst>
                            <a:latin typeface="Cambria Math" panose="02040503050406030204" pitchFamily="18" charset="0"/>
                          </a:rPr>
                          <m:t>𝑥</m:t>
                        </m:r>
                        <m:r>
                          <a:rPr lang="en-US" b="0" i="1" smtClean="0">
                            <a:ln w="0"/>
                            <a:effectLst>
                              <a:outerShdw blurRad="38100" dist="19050" dir="2700000" algn="tl" rotWithShape="0">
                                <a:schemeClr val="dk1">
                                  <a:alpha val="40000"/>
                                </a:schemeClr>
                              </a:outerShdw>
                            </a:effectLst>
                            <a:latin typeface="Cambria Math" panose="02040503050406030204" pitchFamily="18" charset="0"/>
                          </a:rPr>
                          <m:t>:−1&lt;</m:t>
                        </m:r>
                        <m:r>
                          <a:rPr lang="en-US" b="0" i="1" smtClean="0">
                            <a:ln w="0"/>
                            <a:effectLst>
                              <a:outerShdw blurRad="38100" dist="19050" dir="2700000" algn="tl" rotWithShape="0">
                                <a:schemeClr val="dk1">
                                  <a:alpha val="40000"/>
                                </a:schemeClr>
                              </a:outerShdw>
                            </a:effectLst>
                            <a:latin typeface="Cambria Math" panose="02040503050406030204" pitchFamily="18" charset="0"/>
                          </a:rPr>
                          <m:t>𝑥</m:t>
                        </m:r>
                        <m:r>
                          <a:rPr lang="en-US" b="0" i="1" smtClean="0">
                            <a:ln w="0"/>
                            <a:effectLst>
                              <a:outerShdw blurRad="38100" dist="19050" dir="2700000" algn="tl" rotWithShape="0">
                                <a:schemeClr val="dk1">
                                  <a:alpha val="40000"/>
                                </a:schemeClr>
                              </a:outerShdw>
                            </a:effectLst>
                            <a:latin typeface="Cambria Math" panose="02040503050406030204" pitchFamily="18" charset="0"/>
                          </a:rPr>
                          <m:t>&lt;1</m:t>
                        </m:r>
                      </m:e>
                    </m:d>
                    <m:r>
                      <a:rPr lang="en-US" b="0" i="1" smtClean="0">
                        <a:ln w="0"/>
                        <a:effectLst>
                          <a:outerShdw blurRad="38100" dist="19050" dir="2700000" algn="tl" rotWithShape="0">
                            <a:schemeClr val="dk1">
                              <a:alpha val="40000"/>
                            </a:schemeClr>
                          </a:outerShdw>
                        </a:effectLst>
                        <a:latin typeface="Cambria Math" panose="02040503050406030204" pitchFamily="18" charset="0"/>
                      </a:rPr>
                      <m:t>=</m:t>
                    </m:r>
                    <m:r>
                      <a:rPr lang="en-US" b="0" i="1" smtClean="0">
                        <a:ln w="0"/>
                        <a:effectLst>
                          <a:outerShdw blurRad="38100" dist="19050" dir="2700000" algn="tl" rotWithShape="0">
                            <a:schemeClr val="dk1">
                              <a:alpha val="40000"/>
                            </a:schemeClr>
                          </a:outerShdw>
                        </a:effectLst>
                        <a:latin typeface="Cambria Math" panose="02040503050406030204" pitchFamily="18" charset="0"/>
                      </a:rPr>
                      <m:t>𝐵</m:t>
                    </m:r>
                  </m:oMath>
                </a14:m>
                <a:r>
                  <a:rPr lang="en-US" dirty="0">
                    <a:ln w="0"/>
                    <a:effectLst>
                      <a:outerShdw blurRad="38100" dist="19050" dir="2700000" algn="tl" rotWithShape="0">
                        <a:schemeClr val="dk1">
                          <a:alpha val="40000"/>
                        </a:schemeClr>
                      </a:outerShdw>
                    </a:effectLst>
                  </a:rPr>
                  <a:t> given by </a:t>
                </a:r>
                <a14:m>
                  <m:oMath xmlns:m="http://schemas.openxmlformats.org/officeDocument/2006/math">
                    <m:r>
                      <a:rPr lang="en-US" b="0" i="1" dirty="0" smtClean="0">
                        <a:ln w="0"/>
                        <a:effectLst>
                          <a:outerShdw blurRad="38100" dist="19050" dir="2700000" algn="tl" rotWithShape="0">
                            <a:schemeClr val="dk1">
                              <a:alpha val="40000"/>
                            </a:schemeClr>
                          </a:outerShdw>
                        </a:effectLst>
                        <a:latin typeface="Cambria Math" panose="02040503050406030204" pitchFamily="18" charset="0"/>
                      </a:rPr>
                      <m:t>𝑓</m:t>
                    </m:r>
                    <m:d>
                      <m:dPr>
                        <m:ctrlPr>
                          <a:rPr lang="en-US" b="0" i="1" dirty="0" smtClean="0">
                            <a:ln w="0"/>
                            <a:effectLst>
                              <a:outerShdw blurRad="38100" dist="19050" dir="2700000" algn="tl" rotWithShape="0">
                                <a:schemeClr val="dk1">
                                  <a:alpha val="40000"/>
                                </a:schemeClr>
                              </a:outerShdw>
                            </a:effectLst>
                            <a:latin typeface="Cambria Math" panose="02040503050406030204" pitchFamily="18" charset="0"/>
                          </a:rPr>
                        </m:ctrlPr>
                      </m:dPr>
                      <m:e>
                        <m:r>
                          <a:rPr lang="en-US" b="0" i="1" dirty="0" smtClean="0">
                            <a:ln w="0"/>
                            <a:effectLst>
                              <a:outerShdw blurRad="38100" dist="19050" dir="2700000" algn="tl" rotWithShape="0">
                                <a:schemeClr val="dk1">
                                  <a:alpha val="40000"/>
                                </a:schemeClr>
                              </a:outerShdw>
                            </a:effectLst>
                            <a:latin typeface="Cambria Math" panose="02040503050406030204" pitchFamily="18" charset="0"/>
                          </a:rPr>
                          <m:t>𝑥</m:t>
                        </m:r>
                      </m:e>
                    </m:d>
                    <m:r>
                      <a:rPr lang="en-US" b="0" i="1" dirty="0" smtClean="0">
                        <a:ln w="0"/>
                        <a:effectLst>
                          <a:outerShdw blurRad="38100" dist="19050" dir="2700000" algn="tl" rotWithShape="0">
                            <a:schemeClr val="dk1">
                              <a:alpha val="40000"/>
                            </a:schemeClr>
                          </a:outerShdw>
                        </a:effectLst>
                        <a:latin typeface="Cambria Math" panose="02040503050406030204" pitchFamily="18" charset="0"/>
                      </a:rPr>
                      <m:t>=</m:t>
                    </m:r>
                    <m:d>
                      <m:dPr>
                        <m:begChr m:val="|"/>
                        <m:endChr m:val="|"/>
                        <m:ctrlPr>
                          <a:rPr lang="en-US" b="0" i="1" dirty="0" smtClean="0">
                            <a:ln w="0"/>
                            <a:effectLst>
                              <a:outerShdw blurRad="38100" dist="19050" dir="2700000" algn="tl" rotWithShape="0">
                                <a:schemeClr val="dk1">
                                  <a:alpha val="40000"/>
                                </a:schemeClr>
                              </a:outerShdw>
                            </a:effectLst>
                            <a:latin typeface="Cambria Math" panose="02040503050406030204" pitchFamily="18" charset="0"/>
                          </a:rPr>
                        </m:ctrlPr>
                      </m:dPr>
                      <m:e>
                        <m:r>
                          <a:rPr lang="en-US" b="0" i="1" dirty="0" smtClean="0">
                            <a:ln w="0"/>
                            <a:effectLst>
                              <a:outerShdw blurRad="38100" dist="19050" dir="2700000" algn="tl" rotWithShape="0">
                                <a:schemeClr val="dk1">
                                  <a:alpha val="40000"/>
                                </a:schemeClr>
                              </a:outerShdw>
                            </a:effectLst>
                            <a:latin typeface="Cambria Math" panose="02040503050406030204" pitchFamily="18" charset="0"/>
                          </a:rPr>
                          <m:t>𝑥</m:t>
                        </m:r>
                      </m:e>
                    </m:d>
                  </m:oMath>
                </a14:m>
                <a:r>
                  <a:rPr lang="en-US" dirty="0">
                    <a:ln w="0"/>
                    <a:effectLst>
                      <a:outerShdw blurRad="38100" dist="19050" dir="2700000" algn="tl" rotWithShape="0">
                        <a:schemeClr val="dk1">
                          <a:alpha val="40000"/>
                        </a:schemeClr>
                      </a:outerShdw>
                    </a:effectLst>
                  </a:rPr>
                  <a:t> is  into function.</a:t>
                </a:r>
              </a:p>
              <a:p>
                <a:pPr marL="0" indent="0" algn="l">
                  <a:buNone/>
                </a:pPr>
                <a:endParaRPr lang="en-US" b="0" i="0" dirty="0">
                  <a:effectLst/>
                  <a:ea typeface="Nirmala UI Semilight" panose="020B0402040204020203" pitchFamily="34" charset="0"/>
                  <a:cs typeface="Nirmala UI Semilight" panose="020B0402040204020203" pitchFamily="34" charset="0"/>
                </a:endParaRPr>
              </a:p>
              <a:p>
                <a:pPr marL="0" indent="0" algn="l">
                  <a:buNone/>
                </a:pPr>
                <a:endParaRPr lang="en-US" b="0" i="0" dirty="0">
                  <a:solidFill>
                    <a:srgbClr val="333333"/>
                  </a:solidFill>
                  <a:effectLst/>
                  <a:ea typeface="Nirmala UI Semilight" panose="020B0402040204020203" pitchFamily="34" charset="0"/>
                  <a:cs typeface="Nirmala UI Semilight" panose="020B0402040204020203" pitchFamily="34" charset="0"/>
                </a:endParaRPr>
              </a:p>
              <a:p>
                <a:pPr marL="0" indent="0">
                  <a:buNone/>
                </a:pPr>
                <a:endParaRPr lang="en-US" dirty="0"/>
              </a:p>
              <a:p>
                <a:pPr marL="0" indent="0">
                  <a:buNone/>
                </a:pPr>
                <a:endParaRPr lang="en-US" dirty="0"/>
              </a:p>
              <a:p>
                <a:pPr marL="0" indent="0">
                  <a:buNone/>
                </a:pPr>
                <a:endParaRPr lang="en-US" dirty="0">
                  <a:ln w="0"/>
                  <a:effectLst>
                    <a:outerShdw blurRad="38100" dist="19050" dir="2700000" algn="tl" rotWithShape="0">
                      <a:schemeClr val="dk1">
                        <a:alpha val="40000"/>
                      </a:schemeClr>
                    </a:outerShdw>
                  </a:effectLst>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752600" y="817163"/>
                <a:ext cx="8610600" cy="5431237"/>
              </a:xfrm>
              <a:blipFill>
                <a:blip r:embed="rId3"/>
                <a:stretch>
                  <a:fillRect l="-1062" t="-786" r="-71"/>
                </a:stretch>
              </a:blipFill>
            </p:spPr>
            <p:txBody>
              <a:bodyPr/>
              <a:lstStyle/>
              <a:p>
                <a:r>
                  <a:rPr lang="en-IN">
                    <a:noFill/>
                  </a:rPr>
                  <a:t> </a:t>
                </a:r>
              </a:p>
            </p:txBody>
          </p:sp>
        </mc:Fallback>
      </mc:AlternateContent>
      <p:sp>
        <p:nvSpPr>
          <p:cNvPr id="4" name="Date Placeholder 3"/>
          <p:cNvSpPr>
            <a:spLocks noGrp="1"/>
          </p:cNvSpPr>
          <p:nvPr>
            <p:ph type="dt" sz="half" idx="10"/>
          </p:nvPr>
        </p:nvSpPr>
        <p:spPr/>
        <p:txBody>
          <a:bodyPr/>
          <a:lstStyle/>
          <a:p>
            <a:fld id="{34F06E65-4721-4710-8F56-2254E5D8A33F}" type="datetime1">
              <a:rPr lang="en-US" smtClean="0"/>
              <a:t>1/6/2023</a:t>
            </a:fld>
            <a:endParaRPr lang="en-US"/>
          </a:p>
        </p:txBody>
      </p:sp>
      <p:sp>
        <p:nvSpPr>
          <p:cNvPr id="5" name="Footer Placeholder 4"/>
          <p:cNvSpPr>
            <a:spLocks noGrp="1"/>
          </p:cNvSpPr>
          <p:nvPr>
            <p:ph type="ftr" sz="quarter" idx="11"/>
          </p:nvPr>
        </p:nvSpPr>
        <p:spPr>
          <a:xfrm>
            <a:off x="4038600" y="6356351"/>
            <a:ext cx="5029200" cy="365125"/>
          </a:xfrm>
        </p:spPr>
        <p:txBody>
          <a:bodyPr/>
          <a:lstStyle/>
          <a:p>
            <a:r>
              <a:rPr lang="en-US"/>
              <a:t>Faculty Name    Dr. Kunti Mishra         Unit Number 5</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157</a:t>
            </a:fld>
            <a:endParaRPr lang="en-US"/>
          </a:p>
        </p:txBody>
      </p:sp>
      <p:sp>
        <p:nvSpPr>
          <p:cNvPr id="7" name="Title 1"/>
          <p:cNvSpPr txBox="1">
            <a:spLocks/>
          </p:cNvSpPr>
          <p:nvPr/>
        </p:nvSpPr>
        <p:spPr>
          <a:xfrm>
            <a:off x="2895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endParaRPr lang="en-US" sz="3200" b="1" dirty="0">
              <a:cs typeface="Calibri" panose="020F0502020204030204" pitchFamily="34" charset="0"/>
            </a:endParaRPr>
          </a:p>
          <a:p>
            <a:pPr algn="ctr">
              <a:spcBef>
                <a:spcPct val="0"/>
              </a:spcBef>
              <a:defRPr/>
            </a:pPr>
            <a:r>
              <a:rPr lang="en-US" sz="2400" b="1" dirty="0">
                <a:solidFill>
                  <a:prstClr val="black"/>
                </a:solidFill>
                <a:cs typeface="Calibri" panose="020F0502020204030204" pitchFamily="34" charset="0"/>
              </a:rPr>
              <a:t>Function</a:t>
            </a:r>
            <a:r>
              <a:rPr lang="en-US" sz="2400" b="1" dirty="0">
                <a:solidFill>
                  <a:prstClr val="black"/>
                </a:solidFill>
              </a:rPr>
              <a:t> (CO5)</a:t>
            </a:r>
            <a:endParaRPr lang="en-US" sz="2400" b="1" dirty="0">
              <a:cs typeface="Calibri" panose="020F0502020204030204" pitchFamily="34" charset="0"/>
            </a:endParaRPr>
          </a:p>
          <a:p>
            <a:pPr lvl="0" algn="ctr">
              <a:spcBef>
                <a:spcPct val="0"/>
              </a:spcBef>
              <a:defRPr/>
            </a:pPr>
            <a:endParaRPr lang="en-US" sz="3200" b="1" dirty="0"/>
          </a:p>
        </p:txBody>
      </p:sp>
      <p:pic>
        <p:nvPicPr>
          <p:cNvPr id="8" name="Picture 2" descr="E:\NIET\Project\xLogo11.png.pagespeed.ic.pydHLuCQEZ.png"/>
          <p:cNvPicPr>
            <a:picLocks noChangeAspect="1" noChangeArrowheads="1"/>
          </p:cNvPicPr>
          <p:nvPr/>
        </p:nvPicPr>
        <p:blipFill>
          <a:blip r:embed="rId4"/>
          <a:srcRect/>
          <a:stretch>
            <a:fillRect/>
          </a:stretch>
        </p:blipFill>
        <p:spPr bwMode="auto">
          <a:xfrm>
            <a:off x="1524000" y="1"/>
            <a:ext cx="1447800" cy="817163"/>
          </a:xfrm>
          <a:prstGeom prst="rect">
            <a:avLst/>
          </a:prstGeom>
          <a:noFill/>
        </p:spPr>
      </p:pic>
    </p:spTree>
    <p:extLst>
      <p:ext uri="{BB962C8B-B14F-4D97-AF65-F5344CB8AC3E}">
        <p14:creationId xmlns:p14="http://schemas.microsoft.com/office/powerpoint/2010/main" val="919974064"/>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057400" y="817164"/>
                <a:ext cx="8229600" cy="5507437"/>
              </a:xfrm>
            </p:spPr>
            <p:txBody>
              <a:bodyPr>
                <a:normAutofit fontScale="92500" lnSpcReduction="10000"/>
              </a:bodyPr>
              <a:lstStyle/>
              <a:p>
                <a:pPr marL="0" indent="0" algn="just">
                  <a:buNone/>
                </a:pPr>
                <a:endParaRPr lang="en-US" sz="2200" b="1" dirty="0"/>
              </a:p>
              <a:p>
                <a:pPr marL="0" indent="0" algn="just">
                  <a:buNone/>
                </a:pPr>
                <a:endParaRPr lang="en-US" sz="2200" b="1" dirty="0"/>
              </a:p>
              <a:p>
                <a:pPr marL="0" indent="0" algn="l">
                  <a:buNone/>
                </a:pPr>
                <a:r>
                  <a:rPr lang="en-US" sz="2400" b="1" dirty="0"/>
                  <a:t>Q1. </a:t>
                </a:r>
                <a:r>
                  <a:rPr lang="en-US" sz="2400" dirty="0">
                    <a:ln w="0"/>
                    <a:solidFill>
                      <a:schemeClr val="tx1"/>
                    </a:solidFill>
                    <a:effectLst>
                      <a:outerShdw blurRad="38100" dist="19050" dir="2700000" algn="tl" rotWithShape="0">
                        <a:schemeClr val="dk1">
                          <a:alpha val="40000"/>
                        </a:schemeClr>
                      </a:outerShdw>
                    </a:effectLst>
                  </a:rPr>
                  <a:t>If </a:t>
                </a:r>
                <a14:m>
                  <m:oMath xmlns:m="http://schemas.openxmlformats.org/officeDocument/2006/math">
                    <m:r>
                      <a:rPr lang="en-US" sz="240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𝑓</m:t>
                    </m:r>
                    <m:r>
                      <a:rPr lang="en-US" sz="240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m:t>
                    </m:r>
                    <m:r>
                      <a:rPr lang="en-US" sz="240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𝑅</m:t>
                    </m:r>
                    <m:r>
                      <a:rPr lang="en-US" sz="240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m:t>→</m:t>
                    </m:r>
                    <m:r>
                      <a:rPr lang="en-US" sz="240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m:t>𝑅</m:t>
                    </m:r>
                  </m:oMath>
                </a14:m>
                <a:r>
                  <a:rPr lang="en-US" sz="2400" dirty="0">
                    <a:ln w="0"/>
                    <a:solidFill>
                      <a:schemeClr val="tx1"/>
                    </a:solidFill>
                    <a:effectLst>
                      <a:outerShdw blurRad="38100" dist="19050" dir="2700000" algn="tl" rotWithShape="0">
                        <a:schemeClr val="dk1">
                          <a:alpha val="40000"/>
                        </a:schemeClr>
                      </a:outerShdw>
                    </a:effectLst>
                  </a:rPr>
                  <a:t> given by </a:t>
                </a:r>
                <a14:m>
                  <m:oMath xmlns:m="http://schemas.openxmlformats.org/officeDocument/2006/math">
                    <m:r>
                      <a:rPr lang="en-US" sz="2400" i="1" dirty="0"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𝑓</m:t>
                    </m:r>
                    <m:d>
                      <m:dPr>
                        <m:ctrlPr>
                          <a:rPr lang="en-US" sz="2400" i="1" dirty="0"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ctrlPr>
                      </m:dPr>
                      <m:e>
                        <m:r>
                          <a:rPr lang="en-US" sz="2400" i="1" dirty="0"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𝑥</m:t>
                        </m:r>
                      </m:e>
                    </m:d>
                    <m:r>
                      <a:rPr lang="en-US" sz="2400" i="1" dirty="0"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m:t>
                    </m:r>
                    <m:r>
                      <a:rPr lang="en-US" sz="2400" i="1" dirty="0"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𝑥</m:t>
                    </m:r>
                    <m:r>
                      <a:rPr lang="en-US" sz="2400" i="1" dirty="0"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+3</m:t>
                    </m:r>
                  </m:oMath>
                </a14:m>
                <a:r>
                  <a:rPr lang="en-US" sz="2400" dirty="0">
                    <a:ln w="0"/>
                    <a:solidFill>
                      <a:schemeClr val="tx1"/>
                    </a:solidFill>
                    <a:effectLst>
                      <a:outerShdw blurRad="38100" dist="19050" dir="2700000" algn="tl" rotWithShape="0">
                        <a:schemeClr val="dk1">
                          <a:alpha val="40000"/>
                        </a:schemeClr>
                      </a:outerShdw>
                    </a:effectLst>
                  </a:rPr>
                  <a:t> then </a:t>
                </a:r>
                <a14:m>
                  <m:oMath xmlns:m="http://schemas.openxmlformats.org/officeDocument/2006/math">
                    <m:r>
                      <a:rPr lang="en-US" sz="2400" i="1" dirty="0">
                        <a:ln w="0"/>
                        <a:solidFill>
                          <a:schemeClr val="tx1"/>
                        </a:solidFill>
                        <a:effectLst>
                          <a:outerShdw blurRad="38100" dist="19050" dir="2700000" algn="tl" rotWithShape="0">
                            <a:schemeClr val="dk1">
                              <a:alpha val="40000"/>
                            </a:schemeClr>
                          </a:outerShdw>
                        </a:effectLst>
                        <a:latin typeface="Cambria Math" panose="02040503050406030204" pitchFamily="18" charset="0"/>
                      </a:rPr>
                      <m:t>𝑓</m:t>
                    </m:r>
                    <m:d>
                      <m:dPr>
                        <m:ctrlPr>
                          <a:rPr lang="en-US" sz="2400" i="1" dirty="0">
                            <a:ln w="0"/>
                            <a:solidFill>
                              <a:schemeClr val="tx1"/>
                            </a:solidFill>
                            <a:effectLst>
                              <a:outerShdw blurRad="38100" dist="19050" dir="2700000" algn="tl" rotWithShape="0">
                                <a:schemeClr val="dk1">
                                  <a:alpha val="40000"/>
                                </a:schemeClr>
                              </a:outerShdw>
                            </a:effectLst>
                            <a:latin typeface="Cambria Math" panose="02040503050406030204" pitchFamily="18" charset="0"/>
                          </a:rPr>
                        </m:ctrlPr>
                      </m:dPr>
                      <m:e>
                        <m:r>
                          <a:rPr lang="en-US" sz="2400" i="1" dirty="0">
                            <a:ln w="0"/>
                            <a:solidFill>
                              <a:schemeClr val="tx1"/>
                            </a:solidFill>
                            <a:effectLst>
                              <a:outerShdw blurRad="38100" dist="19050" dir="2700000" algn="tl" rotWithShape="0">
                                <a:schemeClr val="dk1">
                                  <a:alpha val="40000"/>
                                </a:schemeClr>
                              </a:outerShdw>
                            </a:effectLst>
                            <a:latin typeface="Cambria Math" panose="02040503050406030204" pitchFamily="18" charset="0"/>
                          </a:rPr>
                          <m:t>𝑥</m:t>
                        </m:r>
                      </m:e>
                    </m:d>
                  </m:oMath>
                </a14:m>
                <a:r>
                  <a:rPr lang="en-US" sz="2400" dirty="0">
                    <a:ln w="0"/>
                    <a:solidFill>
                      <a:schemeClr val="tx1"/>
                    </a:solidFill>
                    <a:effectLst>
                      <a:outerShdw blurRad="38100" dist="19050" dir="2700000" algn="tl" rotWithShape="0">
                        <a:schemeClr val="dk1">
                          <a:alpha val="40000"/>
                        </a:schemeClr>
                      </a:outerShdw>
                    </a:effectLst>
                  </a:rPr>
                  <a:t> is</a:t>
                </a:r>
              </a:p>
              <a:p>
                <a:pPr marL="457200" indent="-457200" algn="l">
                  <a:buAutoNum type="alphaLcPeriod"/>
                </a:pPr>
                <a:r>
                  <a:rPr lang="en-US" sz="2400" dirty="0">
                    <a:ln w="0"/>
                    <a:solidFill>
                      <a:schemeClr val="tx1"/>
                    </a:solidFill>
                    <a:effectLst>
                      <a:outerShdw blurRad="38100" dist="19050" dir="2700000" algn="tl" rotWithShape="0">
                        <a:schemeClr val="dk1">
                          <a:alpha val="40000"/>
                        </a:schemeClr>
                      </a:outerShdw>
                    </a:effectLst>
                  </a:rPr>
                  <a:t>One-one</a:t>
                </a:r>
              </a:p>
              <a:p>
                <a:pPr marL="457200" indent="-457200" algn="l">
                  <a:buAutoNum type="alphaLcPeriod"/>
                </a:pPr>
                <a:r>
                  <a:rPr lang="en-US" sz="2400" dirty="0">
                    <a:ln w="0"/>
                    <a:solidFill>
                      <a:schemeClr val="tx1"/>
                    </a:solidFill>
                    <a:effectLst>
                      <a:outerShdw blurRad="38100" dist="19050" dir="2700000" algn="tl" rotWithShape="0">
                        <a:schemeClr val="dk1">
                          <a:alpha val="40000"/>
                        </a:schemeClr>
                      </a:outerShdw>
                    </a:effectLst>
                  </a:rPr>
                  <a:t>Onto</a:t>
                </a:r>
              </a:p>
              <a:p>
                <a:pPr marL="457200" indent="-457200" algn="l">
                  <a:buAutoNum type="alphaLcPeriod"/>
                </a:pPr>
                <a:r>
                  <a:rPr lang="en-US" sz="2400" dirty="0">
                    <a:ln w="0"/>
                    <a:solidFill>
                      <a:schemeClr val="tx1"/>
                    </a:solidFill>
                    <a:effectLst>
                      <a:outerShdw blurRad="38100" dist="19050" dir="2700000" algn="tl" rotWithShape="0">
                        <a:schemeClr val="dk1">
                          <a:alpha val="40000"/>
                        </a:schemeClr>
                      </a:outerShdw>
                    </a:effectLst>
                  </a:rPr>
                  <a:t>Not one-one</a:t>
                </a:r>
              </a:p>
              <a:p>
                <a:pPr marL="457200" indent="-457200" algn="l">
                  <a:buAutoNum type="alphaLcPeriod"/>
                </a:pPr>
                <a:r>
                  <a:rPr lang="en-US" sz="2400" dirty="0">
                    <a:ln w="0"/>
                    <a:solidFill>
                      <a:schemeClr val="tx1"/>
                    </a:solidFill>
                    <a:effectLst>
                      <a:outerShdw blurRad="38100" dist="19050" dir="2700000" algn="tl" rotWithShape="0">
                        <a:schemeClr val="dk1">
                          <a:alpha val="40000"/>
                        </a:schemeClr>
                      </a:outerShdw>
                    </a:effectLst>
                  </a:rPr>
                  <a:t>None of these </a:t>
                </a:r>
              </a:p>
              <a:p>
                <a:pPr marL="457200" indent="-457200" algn="l">
                  <a:buAutoNum type="alphaLcPeriod"/>
                </a:pPr>
                <a:endParaRPr lang="en-US" sz="2400" dirty="0">
                  <a:ln w="0"/>
                  <a:effectLst>
                    <a:outerShdw blurRad="38100" dist="19050" dir="2700000" algn="tl" rotWithShape="0">
                      <a:schemeClr val="dk1">
                        <a:alpha val="40000"/>
                      </a:schemeClr>
                    </a:outerShdw>
                  </a:effectLst>
                </a:endParaRPr>
              </a:p>
              <a:p>
                <a:pPr marL="0" indent="0" algn="l">
                  <a:buNone/>
                </a:pPr>
                <a:r>
                  <a:rPr lang="en-US" sz="2400" dirty="0">
                    <a:ln w="0"/>
                    <a:solidFill>
                      <a:schemeClr val="tx1"/>
                    </a:solidFill>
                    <a:effectLst>
                      <a:outerShdw blurRad="38100" dist="19050" dir="2700000" algn="tl" rotWithShape="0">
                        <a:schemeClr val="dk1">
                          <a:alpha val="40000"/>
                        </a:schemeClr>
                      </a:outerShdw>
                    </a:effectLst>
                  </a:rPr>
                  <a:t>Q2. If </a:t>
                </a:r>
                <a14:m>
                  <m:oMath xmlns:m="http://schemas.openxmlformats.org/officeDocument/2006/math">
                    <m:r>
                      <a:rPr lang="en-US" sz="240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𝑓</m:t>
                    </m:r>
                    <m:r>
                      <a:rPr lang="en-US" sz="240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m:t>
                    </m:r>
                    <m:r>
                      <a:rPr lang="en-US" sz="240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𝑅</m:t>
                    </m:r>
                    <m:r>
                      <a:rPr lang="en-US" sz="240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m:t>→</m:t>
                    </m:r>
                    <m:r>
                      <a:rPr lang="en-US" sz="240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m:t>𝑅</m:t>
                    </m:r>
                  </m:oMath>
                </a14:m>
                <a:r>
                  <a:rPr lang="en-US" sz="2400" dirty="0">
                    <a:ln w="0"/>
                    <a:solidFill>
                      <a:schemeClr val="tx1"/>
                    </a:solidFill>
                    <a:effectLst>
                      <a:outerShdw blurRad="38100" dist="19050" dir="2700000" algn="tl" rotWithShape="0">
                        <a:schemeClr val="dk1">
                          <a:alpha val="40000"/>
                        </a:schemeClr>
                      </a:outerShdw>
                    </a:effectLst>
                  </a:rPr>
                  <a:t> given by </a:t>
                </a:r>
                <a14:m>
                  <m:oMath xmlns:m="http://schemas.openxmlformats.org/officeDocument/2006/math">
                    <m:r>
                      <a:rPr lang="en-US" sz="2400" i="1" dirty="0"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𝑓</m:t>
                    </m:r>
                    <m:d>
                      <m:dPr>
                        <m:ctrlPr>
                          <a:rPr lang="en-US" sz="2400" i="1" dirty="0"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ctrlPr>
                      </m:dPr>
                      <m:e>
                        <m:r>
                          <a:rPr lang="en-US" sz="2400" i="1" dirty="0"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𝑥</m:t>
                        </m:r>
                      </m:e>
                    </m:d>
                    <m:r>
                      <a:rPr lang="en-US" sz="2400" i="1" dirty="0"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m:t>
                    </m:r>
                    <m:sSup>
                      <m:sSupPr>
                        <m:ctrlPr>
                          <a:rPr lang="en-US" sz="2400" i="1" dirty="0"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ctrlPr>
                      </m:sSupPr>
                      <m:e>
                        <m:r>
                          <a:rPr lang="en-US" sz="2400" b="0" i="1" dirty="0"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𝑥</m:t>
                        </m:r>
                      </m:e>
                      <m:sup>
                        <m:r>
                          <a:rPr lang="en-US" sz="2400" b="0" i="1" dirty="0"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2</m:t>
                        </m:r>
                      </m:sup>
                    </m:sSup>
                  </m:oMath>
                </a14:m>
                <a:r>
                  <a:rPr lang="en-US" sz="2400" dirty="0">
                    <a:ln w="0"/>
                    <a:solidFill>
                      <a:schemeClr val="tx1"/>
                    </a:solidFill>
                    <a:effectLst>
                      <a:outerShdw blurRad="38100" dist="19050" dir="2700000" algn="tl" rotWithShape="0">
                        <a:schemeClr val="dk1">
                          <a:alpha val="40000"/>
                        </a:schemeClr>
                      </a:outerShdw>
                    </a:effectLst>
                  </a:rPr>
                  <a:t> then </a:t>
                </a:r>
                <a14:m>
                  <m:oMath xmlns:m="http://schemas.openxmlformats.org/officeDocument/2006/math">
                    <m:r>
                      <a:rPr lang="en-US" sz="2400" i="1" dirty="0">
                        <a:ln w="0"/>
                        <a:solidFill>
                          <a:schemeClr val="tx1"/>
                        </a:solidFill>
                        <a:effectLst>
                          <a:outerShdw blurRad="38100" dist="19050" dir="2700000" algn="tl" rotWithShape="0">
                            <a:schemeClr val="dk1">
                              <a:alpha val="40000"/>
                            </a:schemeClr>
                          </a:outerShdw>
                        </a:effectLst>
                        <a:latin typeface="Cambria Math" panose="02040503050406030204" pitchFamily="18" charset="0"/>
                      </a:rPr>
                      <m:t>𝑓</m:t>
                    </m:r>
                    <m:d>
                      <m:dPr>
                        <m:ctrlPr>
                          <a:rPr lang="en-US" sz="2400" i="1" dirty="0">
                            <a:ln w="0"/>
                            <a:solidFill>
                              <a:schemeClr val="tx1"/>
                            </a:solidFill>
                            <a:effectLst>
                              <a:outerShdw blurRad="38100" dist="19050" dir="2700000" algn="tl" rotWithShape="0">
                                <a:schemeClr val="dk1">
                                  <a:alpha val="40000"/>
                                </a:schemeClr>
                              </a:outerShdw>
                            </a:effectLst>
                            <a:latin typeface="Cambria Math" panose="02040503050406030204" pitchFamily="18" charset="0"/>
                          </a:rPr>
                        </m:ctrlPr>
                      </m:dPr>
                      <m:e>
                        <m:r>
                          <a:rPr lang="en-US" sz="2400" i="1" dirty="0">
                            <a:ln w="0"/>
                            <a:solidFill>
                              <a:schemeClr val="tx1"/>
                            </a:solidFill>
                            <a:effectLst>
                              <a:outerShdw blurRad="38100" dist="19050" dir="2700000" algn="tl" rotWithShape="0">
                                <a:schemeClr val="dk1">
                                  <a:alpha val="40000"/>
                                </a:schemeClr>
                              </a:outerShdw>
                            </a:effectLst>
                            <a:latin typeface="Cambria Math" panose="02040503050406030204" pitchFamily="18" charset="0"/>
                          </a:rPr>
                          <m:t>𝑥</m:t>
                        </m:r>
                      </m:e>
                    </m:d>
                  </m:oMath>
                </a14:m>
                <a:r>
                  <a:rPr lang="en-US" sz="2400" dirty="0">
                    <a:ln w="0"/>
                    <a:solidFill>
                      <a:schemeClr val="tx1"/>
                    </a:solidFill>
                    <a:effectLst>
                      <a:outerShdw blurRad="38100" dist="19050" dir="2700000" algn="tl" rotWithShape="0">
                        <a:schemeClr val="dk1">
                          <a:alpha val="40000"/>
                        </a:schemeClr>
                      </a:outerShdw>
                    </a:effectLst>
                  </a:rPr>
                  <a:t> is</a:t>
                </a:r>
              </a:p>
              <a:p>
                <a:pPr marL="457200" indent="-457200" algn="l">
                  <a:buAutoNum type="alphaLcPeriod"/>
                </a:pPr>
                <a:r>
                  <a:rPr lang="en-US" sz="2400" dirty="0">
                    <a:ln w="0"/>
                    <a:solidFill>
                      <a:schemeClr val="tx1"/>
                    </a:solidFill>
                    <a:effectLst>
                      <a:outerShdw blurRad="38100" dist="19050" dir="2700000" algn="tl" rotWithShape="0">
                        <a:schemeClr val="dk1">
                          <a:alpha val="40000"/>
                        </a:schemeClr>
                      </a:outerShdw>
                    </a:effectLst>
                  </a:rPr>
                  <a:t>One-one</a:t>
                </a:r>
              </a:p>
              <a:p>
                <a:pPr marL="457200" indent="-457200" algn="l">
                  <a:buAutoNum type="alphaLcPeriod"/>
                </a:pPr>
                <a:r>
                  <a:rPr lang="en-US" sz="2400" dirty="0">
                    <a:ln w="0"/>
                    <a:solidFill>
                      <a:schemeClr val="tx1"/>
                    </a:solidFill>
                    <a:effectLst>
                      <a:outerShdw blurRad="38100" dist="19050" dir="2700000" algn="tl" rotWithShape="0">
                        <a:schemeClr val="dk1">
                          <a:alpha val="40000"/>
                        </a:schemeClr>
                      </a:outerShdw>
                    </a:effectLst>
                  </a:rPr>
                  <a:t>Onto</a:t>
                </a:r>
              </a:p>
              <a:p>
                <a:pPr marL="457200" indent="-457200" algn="l">
                  <a:buAutoNum type="alphaLcPeriod"/>
                </a:pPr>
                <a:r>
                  <a:rPr lang="en-US" sz="2400" dirty="0">
                    <a:ln w="0"/>
                    <a:solidFill>
                      <a:schemeClr val="tx1"/>
                    </a:solidFill>
                    <a:effectLst>
                      <a:outerShdw blurRad="38100" dist="19050" dir="2700000" algn="tl" rotWithShape="0">
                        <a:schemeClr val="dk1">
                          <a:alpha val="40000"/>
                        </a:schemeClr>
                      </a:outerShdw>
                    </a:effectLst>
                  </a:rPr>
                  <a:t>Neither one-one nor onto </a:t>
                </a:r>
              </a:p>
              <a:p>
                <a:pPr marL="457200" indent="-457200" algn="l">
                  <a:buAutoNum type="alphaLcPeriod"/>
                </a:pPr>
                <a:r>
                  <a:rPr lang="en-US" sz="2400" dirty="0">
                    <a:ln w="0"/>
                    <a:solidFill>
                      <a:schemeClr val="tx1"/>
                    </a:solidFill>
                    <a:effectLst>
                      <a:outerShdw blurRad="38100" dist="19050" dir="2700000" algn="tl" rotWithShape="0">
                        <a:schemeClr val="dk1">
                          <a:alpha val="40000"/>
                        </a:schemeClr>
                      </a:outerShdw>
                    </a:effectLst>
                  </a:rPr>
                  <a:t>None of these </a:t>
                </a:r>
              </a:p>
              <a:p>
                <a:pPr marL="0" indent="0" algn="l">
                  <a:buNone/>
                </a:pPr>
                <a:endParaRPr lang="en-US" sz="2000" dirty="0">
                  <a:ln w="0"/>
                  <a:solidFill>
                    <a:schemeClr val="tx1"/>
                  </a:solidFill>
                  <a:effectLst>
                    <a:outerShdw blurRad="38100" dist="19050" dir="2700000" algn="tl" rotWithShape="0">
                      <a:schemeClr val="dk1">
                        <a:alpha val="40000"/>
                      </a:schemeClr>
                    </a:outerShdw>
                  </a:effectLst>
                </a:endParaRPr>
              </a:p>
              <a:p>
                <a:pPr marL="0" indent="0" algn="just">
                  <a:buNone/>
                </a:pPr>
                <a:r>
                  <a:rPr lang="en-US" sz="2200" b="1" dirty="0"/>
                  <a:t> </a:t>
                </a:r>
                <a:endParaRPr lang="en-US" sz="22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057400" y="817164"/>
                <a:ext cx="8229600" cy="5507437"/>
              </a:xfrm>
              <a:blipFill>
                <a:blip r:embed="rId2"/>
                <a:stretch>
                  <a:fillRect l="-1185"/>
                </a:stretch>
              </a:blipFill>
            </p:spPr>
            <p:txBody>
              <a:bodyPr/>
              <a:lstStyle/>
              <a:p>
                <a:r>
                  <a:rPr lang="hi-IN">
                    <a:noFill/>
                  </a:rPr>
                  <a:t> </a:t>
                </a:r>
              </a:p>
            </p:txBody>
          </p:sp>
        </mc:Fallback>
      </mc:AlternateContent>
      <p:sp>
        <p:nvSpPr>
          <p:cNvPr id="4" name="Date Placeholder 3"/>
          <p:cNvSpPr>
            <a:spLocks noGrp="1"/>
          </p:cNvSpPr>
          <p:nvPr>
            <p:ph type="dt" sz="half" idx="10"/>
          </p:nvPr>
        </p:nvSpPr>
        <p:spPr/>
        <p:txBody>
          <a:bodyPr/>
          <a:lstStyle/>
          <a:p>
            <a:fld id="{271949FF-9633-414B-AD1D-2D7910DB571E}" type="datetime1">
              <a:rPr lang="en-US" smtClean="0"/>
              <a:t>1/6/2023</a:t>
            </a:fld>
            <a:endParaRPr lang="en-US"/>
          </a:p>
        </p:txBody>
      </p:sp>
      <p:sp>
        <p:nvSpPr>
          <p:cNvPr id="5" name="Footer Placeholder 4"/>
          <p:cNvSpPr>
            <a:spLocks noGrp="1"/>
          </p:cNvSpPr>
          <p:nvPr>
            <p:ph type="ftr" sz="quarter" idx="11"/>
          </p:nvPr>
        </p:nvSpPr>
        <p:spPr>
          <a:xfrm>
            <a:off x="4038600" y="6356351"/>
            <a:ext cx="5029200" cy="365125"/>
          </a:xfrm>
        </p:spPr>
        <p:txBody>
          <a:bodyPr/>
          <a:lstStyle/>
          <a:p>
            <a:r>
              <a:rPr lang="en-US"/>
              <a:t>Faculty Name    Dr. Kunti Mishra         Unit Number 5</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158</a:t>
            </a:fld>
            <a:endParaRPr lang="en-US"/>
          </a:p>
        </p:txBody>
      </p:sp>
      <p:sp>
        <p:nvSpPr>
          <p:cNvPr id="7" name="Title 1"/>
          <p:cNvSpPr txBox="1">
            <a:spLocks/>
          </p:cNvSpPr>
          <p:nvPr/>
        </p:nvSpPr>
        <p:spPr>
          <a:xfrm>
            <a:off x="2895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400" b="1" dirty="0">
                <a:solidFill>
                  <a:prstClr val="black"/>
                </a:solidFill>
                <a:latin typeface="Calibri"/>
                <a:cs typeface="Calibri" panose="020F0502020204030204" pitchFamily="34" charset="0"/>
              </a:rPr>
              <a:t>Function</a:t>
            </a:r>
            <a:r>
              <a:rPr lang="en-US" sz="2400" b="1" dirty="0">
                <a:solidFill>
                  <a:prstClr val="black"/>
                </a:solidFill>
                <a:latin typeface="Calibri"/>
              </a:rPr>
              <a:t> (CO5)</a:t>
            </a:r>
            <a:endParaRPr lang="en-US" sz="2400" b="1" dirty="0">
              <a:cs typeface="Calibri" panose="020F0502020204030204" pitchFamily="34" charset="0"/>
            </a:endParaRPr>
          </a:p>
        </p:txBody>
      </p:sp>
      <p:pic>
        <p:nvPicPr>
          <p:cNvPr id="9" name="Picture 2" descr="E:\NIET\Project\xLogo11.png.pagespeed.ic.pydHLuCQEZ.png"/>
          <p:cNvPicPr>
            <a:picLocks noChangeAspect="1" noChangeArrowheads="1"/>
          </p:cNvPicPr>
          <p:nvPr/>
        </p:nvPicPr>
        <p:blipFill>
          <a:blip r:embed="rId3"/>
          <a:srcRect/>
          <a:stretch>
            <a:fillRect/>
          </a:stretch>
        </p:blipFill>
        <p:spPr bwMode="auto">
          <a:xfrm>
            <a:off x="1524000" y="1"/>
            <a:ext cx="1447800" cy="817163"/>
          </a:xfrm>
          <a:prstGeom prst="rect">
            <a:avLst/>
          </a:prstGeom>
          <a:noFill/>
        </p:spPr>
      </p:pic>
      <p:pic>
        <p:nvPicPr>
          <p:cNvPr id="8"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71975" y="817164"/>
            <a:ext cx="3600450" cy="5430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41168258"/>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057400" y="1143001"/>
            <a:ext cx="8229600" cy="4525963"/>
          </a:xfrm>
        </p:spPr>
        <p:txBody>
          <a:bodyPr>
            <a:normAutofit/>
          </a:bodyPr>
          <a:lstStyle/>
          <a:p>
            <a:r>
              <a:rPr lang="en-US" sz="2200" dirty="0"/>
              <a:t>Understand the concept of Data Interpretation &amp; Syllogism.</a:t>
            </a:r>
          </a:p>
        </p:txBody>
      </p:sp>
      <p:sp>
        <p:nvSpPr>
          <p:cNvPr id="4" name="Date Placeholder 3"/>
          <p:cNvSpPr>
            <a:spLocks noGrp="1"/>
          </p:cNvSpPr>
          <p:nvPr>
            <p:ph type="dt" sz="half" idx="10"/>
          </p:nvPr>
        </p:nvSpPr>
        <p:spPr/>
        <p:txBody>
          <a:bodyPr/>
          <a:lstStyle/>
          <a:p>
            <a:fld id="{8A3DBDC1-DB3B-4BE5-AA1B-7D2CABA1712E}" type="datetime1">
              <a:rPr lang="en-US" smtClean="0"/>
              <a:t>1/6/2023</a:t>
            </a:fld>
            <a:endParaRPr lang="en-US"/>
          </a:p>
        </p:txBody>
      </p:sp>
      <p:sp>
        <p:nvSpPr>
          <p:cNvPr id="5" name="Footer Placeholder 4"/>
          <p:cNvSpPr>
            <a:spLocks noGrp="1"/>
          </p:cNvSpPr>
          <p:nvPr>
            <p:ph type="ftr" sz="quarter" idx="11"/>
          </p:nvPr>
        </p:nvSpPr>
        <p:spPr>
          <a:xfrm>
            <a:off x="4038600" y="6356351"/>
            <a:ext cx="5029200" cy="365125"/>
          </a:xfrm>
        </p:spPr>
        <p:txBody>
          <a:bodyPr/>
          <a:lstStyle/>
          <a:p>
            <a:r>
              <a:rPr lang="en-US"/>
              <a:t>Faculty Name    Dr. Kunti Mishra         Unit Number 5</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159</a:t>
            </a:fld>
            <a:endParaRPr lang="en-US"/>
          </a:p>
        </p:txBody>
      </p:sp>
      <p:sp>
        <p:nvSpPr>
          <p:cNvPr id="9" name="Title 1"/>
          <p:cNvSpPr txBox="1">
            <a:spLocks/>
          </p:cNvSpPr>
          <p:nvPr/>
        </p:nvSpPr>
        <p:spPr>
          <a:xfrm>
            <a:off x="2895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b="1" dirty="0"/>
              <a:t>Topic objective (CO5)</a:t>
            </a:r>
          </a:p>
        </p:txBody>
      </p:sp>
      <p:pic>
        <p:nvPicPr>
          <p:cNvPr id="10" name="Picture 9">
            <a:extLst>
              <a:ext uri="{FF2B5EF4-FFF2-40B4-BE49-F238E27FC236}">
                <a16:creationId xmlns:a16="http://schemas.microsoft.com/office/drawing/2014/main" id="{8513126B-3EB0-4B9F-B90E-1722DCBA8F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115977"/>
            <a:ext cx="1295400" cy="549276"/>
          </a:xfrm>
          <a:prstGeom prst="rect">
            <a:avLst/>
          </a:prstGeom>
        </p:spPr>
      </p:pic>
    </p:spTree>
    <p:extLst>
      <p:ext uri="{BB962C8B-B14F-4D97-AF65-F5344CB8AC3E}">
        <p14:creationId xmlns:p14="http://schemas.microsoft.com/office/powerpoint/2010/main" val="313779523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ontent Placeholder 1"/>
          <p:cNvGraphicFramePr>
            <a:graphicFrameLocks noGrp="1"/>
          </p:cNvGraphicFramePr>
          <p:nvPr>
            <p:ph idx="1"/>
            <p:extLst>
              <p:ext uri="{D42A27DB-BD31-4B8C-83A1-F6EECF244321}">
                <p14:modId xmlns:p14="http://schemas.microsoft.com/office/powerpoint/2010/main" val="1806779508"/>
              </p:ext>
            </p:extLst>
          </p:nvPr>
        </p:nvGraphicFramePr>
        <p:xfrm>
          <a:off x="2057400" y="1143000"/>
          <a:ext cx="8229600" cy="3169920"/>
        </p:xfrm>
        <a:graphic>
          <a:graphicData uri="http://schemas.openxmlformats.org/drawingml/2006/table">
            <a:tbl>
              <a:tblPr firstRow="1" bandRow="1">
                <a:tableStyleId>{5C22544A-7EE6-4342-B048-85BDC9FD1C3A}</a:tableStyleId>
              </a:tblPr>
              <a:tblGrid>
                <a:gridCol w="1371600">
                  <a:extLst>
                    <a:ext uri="{9D8B030D-6E8A-4147-A177-3AD203B41FA5}">
                      <a16:colId xmlns:a16="http://schemas.microsoft.com/office/drawing/2014/main" val="20000"/>
                    </a:ext>
                  </a:extLst>
                </a:gridCol>
                <a:gridCol w="1371600">
                  <a:extLst>
                    <a:ext uri="{9D8B030D-6E8A-4147-A177-3AD203B41FA5}">
                      <a16:colId xmlns:a16="http://schemas.microsoft.com/office/drawing/2014/main" val="20001"/>
                    </a:ext>
                  </a:extLst>
                </a:gridCol>
                <a:gridCol w="1371600">
                  <a:extLst>
                    <a:ext uri="{9D8B030D-6E8A-4147-A177-3AD203B41FA5}">
                      <a16:colId xmlns:a16="http://schemas.microsoft.com/office/drawing/2014/main" val="20002"/>
                    </a:ext>
                  </a:extLst>
                </a:gridCol>
                <a:gridCol w="1371600">
                  <a:extLst>
                    <a:ext uri="{9D8B030D-6E8A-4147-A177-3AD203B41FA5}">
                      <a16:colId xmlns:a16="http://schemas.microsoft.com/office/drawing/2014/main" val="20003"/>
                    </a:ext>
                  </a:extLst>
                </a:gridCol>
                <a:gridCol w="1371600">
                  <a:extLst>
                    <a:ext uri="{9D8B030D-6E8A-4147-A177-3AD203B41FA5}">
                      <a16:colId xmlns:a16="http://schemas.microsoft.com/office/drawing/2014/main" val="20004"/>
                    </a:ext>
                  </a:extLst>
                </a:gridCol>
                <a:gridCol w="1371600">
                  <a:extLst>
                    <a:ext uri="{9D8B030D-6E8A-4147-A177-3AD203B41FA5}">
                      <a16:colId xmlns:a16="http://schemas.microsoft.com/office/drawing/2014/main" val="20005"/>
                    </a:ext>
                  </a:extLst>
                </a:gridCol>
              </a:tblGrid>
              <a:tr h="990600">
                <a:tc>
                  <a:txBody>
                    <a:bodyPr/>
                    <a:lstStyle/>
                    <a:p>
                      <a:pPr algn="ctr"/>
                      <a:r>
                        <a:rPr lang="en-US" sz="2400" b="1" dirty="0"/>
                        <a:t>Branch</a:t>
                      </a:r>
                    </a:p>
                  </a:txBody>
                  <a:tcPr/>
                </a:tc>
                <a:tc>
                  <a:txBody>
                    <a:bodyPr/>
                    <a:lstStyle/>
                    <a:p>
                      <a:pPr algn="ctr"/>
                      <a:r>
                        <a:rPr lang="en-US" sz="2400" dirty="0"/>
                        <a:t>Semester</a:t>
                      </a:r>
                    </a:p>
                  </a:txBody>
                  <a:tcPr/>
                </a:tc>
                <a:tc>
                  <a:txBody>
                    <a:bodyPr/>
                    <a:lstStyle/>
                    <a:p>
                      <a:pPr algn="ctr"/>
                      <a:r>
                        <a:rPr lang="en-US" sz="2400" dirty="0"/>
                        <a:t>Sections</a:t>
                      </a:r>
                    </a:p>
                  </a:txBody>
                  <a:tcPr/>
                </a:tc>
                <a:tc>
                  <a:txBody>
                    <a:bodyPr/>
                    <a:lstStyle/>
                    <a:p>
                      <a:pPr algn="ctr"/>
                      <a:r>
                        <a:rPr lang="en-US" sz="2400" dirty="0"/>
                        <a:t>No. of enrolled</a:t>
                      </a:r>
                      <a:r>
                        <a:rPr lang="en-US" sz="2400" baseline="0" dirty="0"/>
                        <a:t> Students</a:t>
                      </a:r>
                      <a:endParaRPr lang="en-US" sz="2400" dirty="0"/>
                    </a:p>
                  </a:txBody>
                  <a:tcPr/>
                </a:tc>
                <a:tc>
                  <a:txBody>
                    <a:bodyPr/>
                    <a:lstStyle/>
                    <a:p>
                      <a:pPr algn="ctr"/>
                      <a:r>
                        <a:rPr lang="en-US" sz="2400" dirty="0"/>
                        <a:t>No. Passed Students</a:t>
                      </a:r>
                    </a:p>
                  </a:txBody>
                  <a:tcPr/>
                </a:tc>
                <a:tc>
                  <a:txBody>
                    <a:bodyPr/>
                    <a:lstStyle/>
                    <a:p>
                      <a:pPr algn="ctr"/>
                      <a:r>
                        <a:rPr lang="en-US" sz="2400" dirty="0"/>
                        <a:t>% Passed</a:t>
                      </a:r>
                    </a:p>
                  </a:txBody>
                  <a:tcPr/>
                </a:tc>
                <a:extLst>
                  <a:ext uri="{0D108BD9-81ED-4DB2-BD59-A6C34878D82A}">
                    <a16:rowId xmlns:a16="http://schemas.microsoft.com/office/drawing/2014/main" val="10000"/>
                  </a:ext>
                </a:extLst>
              </a:tr>
              <a:tr h="990600">
                <a:tc>
                  <a:txBody>
                    <a:bodyPr/>
                    <a:lstStyle/>
                    <a:p>
                      <a:pPr algn="ctr"/>
                      <a:r>
                        <a:rPr lang="en-US" sz="2400" dirty="0"/>
                        <a:t>CS</a:t>
                      </a:r>
                    </a:p>
                  </a:txBody>
                  <a:tcPr/>
                </a:tc>
                <a:tc>
                  <a:txBody>
                    <a:bodyPr/>
                    <a:lstStyle/>
                    <a:p>
                      <a:pPr algn="ctr"/>
                      <a:r>
                        <a:rPr lang="en-US" sz="2400" dirty="0"/>
                        <a:t>IV</a:t>
                      </a:r>
                    </a:p>
                  </a:txBody>
                  <a:tcPr/>
                </a:tc>
                <a:tc>
                  <a:txBody>
                    <a:bodyPr/>
                    <a:lstStyle/>
                    <a:p>
                      <a:pPr algn="ctr"/>
                      <a:r>
                        <a:rPr lang="en-US" sz="2400" dirty="0"/>
                        <a:t>A</a:t>
                      </a:r>
                    </a:p>
                  </a:txBody>
                  <a:tcPr/>
                </a:tc>
                <a:tc>
                  <a:txBody>
                    <a:bodyPr/>
                    <a:lstStyle/>
                    <a:p>
                      <a:pPr algn="ctr"/>
                      <a:r>
                        <a:rPr lang="en-US" sz="2400"/>
                        <a:t>67</a:t>
                      </a:r>
                      <a:endParaRPr lang="en-US" sz="2400" dirty="0"/>
                    </a:p>
                  </a:txBody>
                  <a:tcPr/>
                </a:tc>
                <a:tc>
                  <a:txBody>
                    <a:bodyPr/>
                    <a:lstStyle/>
                    <a:p>
                      <a:pPr algn="ctr"/>
                      <a:r>
                        <a:rPr lang="en-US" sz="2400" b="0" dirty="0"/>
                        <a:t>65</a:t>
                      </a:r>
                    </a:p>
                  </a:txBody>
                  <a:tcPr/>
                </a:tc>
                <a:tc>
                  <a:txBody>
                    <a:bodyPr/>
                    <a:lstStyle/>
                    <a:p>
                      <a:pPr algn="ctr"/>
                      <a:r>
                        <a:rPr lang="en-US" sz="2400" dirty="0"/>
                        <a:t>92%</a:t>
                      </a:r>
                    </a:p>
                  </a:txBody>
                  <a:tcPr/>
                </a:tc>
                <a:extLst>
                  <a:ext uri="{0D108BD9-81ED-4DB2-BD59-A6C34878D82A}">
                    <a16:rowId xmlns:a16="http://schemas.microsoft.com/office/drawing/2014/main" val="2235155168"/>
                  </a:ext>
                </a:extLst>
              </a:tr>
              <a:tr h="990600">
                <a:tc>
                  <a:txBody>
                    <a:bodyPr/>
                    <a:lstStyle/>
                    <a:p>
                      <a:pPr algn="ctr"/>
                      <a:r>
                        <a:rPr lang="en-US" sz="2400" dirty="0"/>
                        <a:t>IOT</a:t>
                      </a:r>
                    </a:p>
                  </a:txBody>
                  <a:tcPr/>
                </a:tc>
                <a:tc>
                  <a:txBody>
                    <a:bodyPr/>
                    <a:lstStyle/>
                    <a:p>
                      <a:pPr algn="ctr"/>
                      <a:r>
                        <a:rPr lang="en-US" sz="2400" dirty="0"/>
                        <a:t>IV</a:t>
                      </a:r>
                    </a:p>
                  </a:txBody>
                  <a:tcPr/>
                </a:tc>
                <a:tc>
                  <a:txBody>
                    <a:bodyPr/>
                    <a:lstStyle/>
                    <a:p>
                      <a:pPr algn="ctr"/>
                      <a:r>
                        <a:rPr lang="en-US" sz="2400" dirty="0"/>
                        <a:t>A</a:t>
                      </a:r>
                    </a:p>
                  </a:txBody>
                  <a:tcPr/>
                </a:tc>
                <a:tc>
                  <a:txBody>
                    <a:bodyPr/>
                    <a:lstStyle/>
                    <a:p>
                      <a:pPr algn="ctr"/>
                      <a:r>
                        <a:rPr lang="en-US" sz="2400" dirty="0"/>
                        <a:t>49</a:t>
                      </a:r>
                    </a:p>
                  </a:txBody>
                  <a:tcPr/>
                </a:tc>
                <a:tc>
                  <a:txBody>
                    <a:bodyPr/>
                    <a:lstStyle/>
                    <a:p>
                      <a:pPr algn="ctr"/>
                      <a:r>
                        <a:rPr lang="en-US" sz="2400" b="0" dirty="0"/>
                        <a:t>45</a:t>
                      </a:r>
                    </a:p>
                  </a:txBody>
                  <a:tcPr/>
                </a:tc>
                <a:tc>
                  <a:txBody>
                    <a:bodyPr/>
                    <a:lstStyle/>
                    <a:p>
                      <a:pPr algn="ctr"/>
                      <a:r>
                        <a:rPr lang="en-US" sz="2400" dirty="0"/>
                        <a:t>91.83%</a:t>
                      </a:r>
                    </a:p>
                  </a:txBody>
                  <a:tcPr/>
                </a:tc>
                <a:extLst>
                  <a:ext uri="{0D108BD9-81ED-4DB2-BD59-A6C34878D82A}">
                    <a16:rowId xmlns:a16="http://schemas.microsoft.com/office/drawing/2014/main" val="10001"/>
                  </a:ext>
                </a:extLst>
              </a:tr>
            </a:tbl>
          </a:graphicData>
        </a:graphic>
      </p:graphicFrame>
      <p:sp>
        <p:nvSpPr>
          <p:cNvPr id="4" name="Date Placeholder 3"/>
          <p:cNvSpPr>
            <a:spLocks noGrp="1"/>
          </p:cNvSpPr>
          <p:nvPr>
            <p:ph type="dt" sz="half" idx="10"/>
          </p:nvPr>
        </p:nvSpPr>
        <p:spPr/>
        <p:txBody>
          <a:bodyPr/>
          <a:lstStyle/>
          <a:p>
            <a:fld id="{985EF5B1-4DC4-4929-ABD4-B4D3525EDC69}" type="datetime1">
              <a:rPr lang="en-US" smtClean="0"/>
              <a:t>1/6/2023</a:t>
            </a:fld>
            <a:endParaRPr lang="en-US"/>
          </a:p>
        </p:txBody>
      </p:sp>
      <p:sp>
        <p:nvSpPr>
          <p:cNvPr id="5" name="Footer Placeholder 4"/>
          <p:cNvSpPr>
            <a:spLocks noGrp="1"/>
          </p:cNvSpPr>
          <p:nvPr>
            <p:ph type="ftr" sz="quarter" idx="11"/>
          </p:nvPr>
        </p:nvSpPr>
        <p:spPr>
          <a:xfrm>
            <a:off x="4038600" y="6356351"/>
            <a:ext cx="5029200" cy="365125"/>
          </a:xfrm>
        </p:spPr>
        <p:txBody>
          <a:bodyPr/>
          <a:lstStyle/>
          <a:p>
            <a:r>
              <a:rPr lang="en-US"/>
              <a:t>Faculty Name    Dr. Kunti Mishra         Unit Number 5</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16</a:t>
            </a:fld>
            <a:endParaRPr lang="en-US"/>
          </a:p>
        </p:txBody>
      </p:sp>
      <p:sp>
        <p:nvSpPr>
          <p:cNvPr id="7" name="Title 1"/>
          <p:cNvSpPr txBox="1">
            <a:spLocks/>
          </p:cNvSpPr>
          <p:nvPr/>
        </p:nvSpPr>
        <p:spPr>
          <a:xfrm>
            <a:off x="2971800" y="-20546"/>
            <a:ext cx="7696200" cy="782546"/>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400" b="1" dirty="0"/>
              <a:t>Result Analysis</a:t>
            </a:r>
          </a:p>
        </p:txBody>
      </p:sp>
      <p:pic>
        <p:nvPicPr>
          <p:cNvPr id="9" name="Picture 8">
            <a:extLst>
              <a:ext uri="{FF2B5EF4-FFF2-40B4-BE49-F238E27FC236}">
                <a16:creationId xmlns:a16="http://schemas.microsoft.com/office/drawing/2014/main" id="{48D03EF3-93BA-4B03-9EC3-42AEF2AC17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20546"/>
            <a:ext cx="1447800" cy="782545"/>
          </a:xfrm>
          <a:prstGeom prst="rect">
            <a:avLst/>
          </a:prstGeom>
        </p:spPr>
      </p:pic>
    </p:spTree>
    <p:extLst>
      <p:ext uri="{BB962C8B-B14F-4D97-AF65-F5344CB8AC3E}">
        <p14:creationId xmlns:p14="http://schemas.microsoft.com/office/powerpoint/2010/main" val="1791522161"/>
      </p:ext>
    </p:extLst>
  </p:cSld>
  <p:clrMapOvr>
    <a:masterClrMapping/>
  </p:clrMapOvr>
  <p:transition spd="slow">
    <p:push dir="u"/>
  </p:transition>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280160" y="1345483"/>
            <a:ext cx="9865360" cy="5431237"/>
          </a:xfrm>
        </p:spPr>
        <p:txBody>
          <a:bodyPr>
            <a:noAutofit/>
          </a:bodyPr>
          <a:lstStyle/>
          <a:p>
            <a:pPr marL="0" indent="0" algn="just">
              <a:buNone/>
            </a:pPr>
            <a:r>
              <a:rPr lang="en-US" b="1" i="0" u="none" strike="noStrike" baseline="0" dirty="0"/>
              <a:t>Data Interpretation or DI:</a:t>
            </a:r>
            <a:r>
              <a:rPr lang="en-US" b="0" i="0" u="none" strike="noStrike" baseline="0" dirty="0"/>
              <a:t> refers to the implementation of procedures through which data is reviewed for the purpose of arriving at an inference. Data can be obtained from multiple sources e.g. data from running of industries, census population data etc. Interpreting data requires analyzing data to infer information from it in order to answer questions. Data can be provided in a number of </a:t>
            </a:r>
            <a:r>
              <a:rPr lang="en-IN" b="0" i="0" u="none" strike="noStrike" baseline="0" dirty="0"/>
              <a:t>formats via: Bars, tables, line graphs, pie graphs.</a:t>
            </a:r>
          </a:p>
          <a:p>
            <a:pPr marL="0" indent="0" algn="just">
              <a:buNone/>
            </a:pPr>
            <a:r>
              <a:rPr lang="en-IN" b="1" dirty="0">
                <a:effectLst/>
                <a:ea typeface="Nirmala UI Semilight" panose="020B0402040204020203" pitchFamily="34" charset="0"/>
                <a:cs typeface="Nirmala UI Semilight" panose="020B0402040204020203" pitchFamily="34" charset="0"/>
              </a:rPr>
              <a:t>Bar Graph: </a:t>
            </a:r>
            <a:r>
              <a:rPr lang="en-US" b="0" i="0" u="none" strike="noStrike" baseline="0" dirty="0"/>
              <a:t>A bar graph or bar chart represents explicit data with rectangular bars. The heights and lengths of these bar graphs are proportional to the values of data they represent. There are two types of bar graph, one is called horizontal bar graph and other is called vertical bar graph. Bar graphs made up of two axis, one is called x- axis and other is called y- axis.</a:t>
            </a:r>
            <a:endParaRPr lang="en-US" b="0" i="0" dirty="0">
              <a:effectLst/>
              <a:ea typeface="Nirmala UI Semilight" panose="020B0402040204020203" pitchFamily="34" charset="0"/>
              <a:cs typeface="Nirmala UI Semilight" panose="020B0402040204020203" pitchFamily="34" charset="0"/>
            </a:endParaRPr>
          </a:p>
          <a:p>
            <a:pPr marL="0" indent="0" algn="l">
              <a:buNone/>
            </a:pPr>
            <a:endParaRPr lang="en-US" b="0" i="0" dirty="0">
              <a:solidFill>
                <a:srgbClr val="333333"/>
              </a:solidFill>
              <a:effectLst/>
              <a:ea typeface="Nirmala UI Semilight" panose="020B0402040204020203" pitchFamily="34" charset="0"/>
              <a:cs typeface="Nirmala UI Semilight" panose="020B0402040204020203" pitchFamily="34" charset="0"/>
            </a:endParaRPr>
          </a:p>
          <a:p>
            <a:pPr marL="0" indent="0">
              <a:buNone/>
            </a:pPr>
            <a:endParaRPr lang="en-US" dirty="0"/>
          </a:p>
          <a:p>
            <a:pPr marL="0" indent="0">
              <a:buNone/>
            </a:pPr>
            <a:endParaRPr lang="en-US" dirty="0"/>
          </a:p>
          <a:p>
            <a:pPr marL="0" indent="0">
              <a:buNone/>
            </a:pPr>
            <a:endParaRPr lang="en-US" dirty="0">
              <a:ln w="0"/>
              <a:effectLst>
                <a:outerShdw blurRad="38100" dist="19050" dir="2700000" algn="tl" rotWithShape="0">
                  <a:schemeClr val="dk1">
                    <a:alpha val="40000"/>
                  </a:schemeClr>
                </a:outerShdw>
              </a:effectLst>
            </a:endParaRPr>
          </a:p>
        </p:txBody>
      </p:sp>
      <p:sp>
        <p:nvSpPr>
          <p:cNvPr id="4" name="Date Placeholder 3"/>
          <p:cNvSpPr>
            <a:spLocks noGrp="1"/>
          </p:cNvSpPr>
          <p:nvPr>
            <p:ph type="dt" sz="half" idx="10"/>
          </p:nvPr>
        </p:nvSpPr>
        <p:spPr/>
        <p:txBody>
          <a:bodyPr/>
          <a:lstStyle/>
          <a:p>
            <a:fld id="{D6329123-02B3-4CEC-BB0F-1F0A8C8BCDF2}" type="datetime1">
              <a:rPr lang="en-US" smtClean="0"/>
              <a:t>1/6/2023</a:t>
            </a:fld>
            <a:endParaRPr lang="en-US"/>
          </a:p>
        </p:txBody>
      </p:sp>
      <p:sp>
        <p:nvSpPr>
          <p:cNvPr id="5" name="Footer Placeholder 4"/>
          <p:cNvSpPr>
            <a:spLocks noGrp="1"/>
          </p:cNvSpPr>
          <p:nvPr>
            <p:ph type="ftr" sz="quarter" idx="11"/>
          </p:nvPr>
        </p:nvSpPr>
        <p:spPr>
          <a:xfrm>
            <a:off x="4038600" y="6356351"/>
            <a:ext cx="5029200" cy="365125"/>
          </a:xfrm>
        </p:spPr>
        <p:txBody>
          <a:bodyPr/>
          <a:lstStyle/>
          <a:p>
            <a:r>
              <a:rPr lang="en-US"/>
              <a:t>Faculty Name    Dr. Kunti Mishra         Unit Number 5</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160</a:t>
            </a:fld>
            <a:endParaRPr lang="en-US"/>
          </a:p>
        </p:txBody>
      </p:sp>
      <p:sp>
        <p:nvSpPr>
          <p:cNvPr id="7" name="Title 1"/>
          <p:cNvSpPr txBox="1">
            <a:spLocks/>
          </p:cNvSpPr>
          <p:nvPr/>
        </p:nvSpPr>
        <p:spPr>
          <a:xfrm>
            <a:off x="2895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endParaRPr lang="en-US" sz="3200" b="1" dirty="0">
              <a:cs typeface="Calibri" panose="020F0502020204030204" pitchFamily="34" charset="0"/>
            </a:endParaRPr>
          </a:p>
          <a:p>
            <a:pPr algn="ctr">
              <a:spcBef>
                <a:spcPct val="0"/>
              </a:spcBef>
              <a:defRPr/>
            </a:pPr>
            <a:r>
              <a:rPr lang="en-US" sz="2400" b="1" dirty="0">
                <a:solidFill>
                  <a:prstClr val="black"/>
                </a:solidFill>
                <a:cs typeface="Calibri" panose="020F0502020204030204" pitchFamily="34" charset="0"/>
              </a:rPr>
              <a:t>Data Interpretation</a:t>
            </a:r>
            <a:r>
              <a:rPr lang="en-US" sz="2400" b="1" dirty="0">
                <a:solidFill>
                  <a:prstClr val="black"/>
                </a:solidFill>
              </a:rPr>
              <a:t> (CO5)</a:t>
            </a:r>
            <a:endParaRPr lang="en-US" sz="2400" b="1" dirty="0">
              <a:cs typeface="Calibri" panose="020F0502020204030204" pitchFamily="34" charset="0"/>
            </a:endParaRPr>
          </a:p>
          <a:p>
            <a:pPr lvl="0" algn="ctr">
              <a:spcBef>
                <a:spcPct val="0"/>
              </a:spcBef>
              <a:defRPr/>
            </a:pPr>
            <a:endParaRPr lang="en-US" sz="3200" b="1" dirty="0"/>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1524000" y="1"/>
            <a:ext cx="1447800" cy="817163"/>
          </a:xfrm>
          <a:prstGeom prst="rect">
            <a:avLst/>
          </a:prstGeom>
          <a:noFill/>
        </p:spPr>
      </p:pic>
    </p:spTree>
    <p:extLst>
      <p:ext uri="{BB962C8B-B14F-4D97-AF65-F5344CB8AC3E}">
        <p14:creationId xmlns:p14="http://schemas.microsoft.com/office/powerpoint/2010/main" val="2182533823"/>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016760" y="1300480"/>
            <a:ext cx="8610600" cy="5425440"/>
          </a:xfrm>
        </p:spPr>
        <p:txBody>
          <a:bodyPr>
            <a:noAutofit/>
          </a:bodyPr>
          <a:lstStyle/>
          <a:p>
            <a:pPr marL="0" indent="0" algn="just">
              <a:buNone/>
            </a:pPr>
            <a:r>
              <a:rPr lang="en-US" b="1" i="0" u="none" strike="noStrike" baseline="0" dirty="0"/>
              <a:t>What is represented in a Data Interpretation Table?</a:t>
            </a:r>
          </a:p>
          <a:p>
            <a:pPr marL="0" indent="0" algn="just">
              <a:buNone/>
            </a:pPr>
            <a:r>
              <a:rPr lang="en-US" b="0" i="0" u="none" strike="noStrike" baseline="0" dirty="0"/>
              <a:t>DI Questions based on Tables are very common in competitive exams. Rows and Columns of tables consist of various types of data like income of company, expenditure on various items, and marks of Applicants and so on. First column and row of tables represent the titles. Level of Questions in Tables may be lower or higher in comparison of other graphs form, depending on given data in the table and the way, questions are framed.</a:t>
            </a:r>
            <a:endParaRPr lang="en-US" b="0" i="0" dirty="0">
              <a:solidFill>
                <a:srgbClr val="333333"/>
              </a:solidFill>
              <a:effectLst/>
              <a:ea typeface="Nirmala UI Semilight" panose="020B0402040204020203" pitchFamily="34" charset="0"/>
              <a:cs typeface="Nirmala UI Semilight" panose="020B0402040204020203" pitchFamily="34" charset="0"/>
            </a:endParaRPr>
          </a:p>
          <a:p>
            <a:pPr marL="0" indent="0">
              <a:buNone/>
            </a:pPr>
            <a:endParaRPr lang="en-US" dirty="0"/>
          </a:p>
          <a:p>
            <a:pPr marL="0" indent="0">
              <a:buNone/>
            </a:pPr>
            <a:endParaRPr lang="en-US" dirty="0"/>
          </a:p>
          <a:p>
            <a:pPr marL="0" indent="0">
              <a:buNone/>
            </a:pPr>
            <a:endParaRPr lang="en-US" sz="2200" dirty="0">
              <a:ln w="0"/>
              <a:effectLst>
                <a:outerShdw blurRad="38100" dist="19050" dir="2700000" algn="tl" rotWithShape="0">
                  <a:schemeClr val="dk1">
                    <a:alpha val="40000"/>
                  </a:schemeClr>
                </a:outerShdw>
              </a:effectLst>
            </a:endParaRPr>
          </a:p>
        </p:txBody>
      </p:sp>
      <p:sp>
        <p:nvSpPr>
          <p:cNvPr id="4" name="Date Placeholder 3"/>
          <p:cNvSpPr>
            <a:spLocks noGrp="1"/>
          </p:cNvSpPr>
          <p:nvPr>
            <p:ph type="dt" sz="half" idx="10"/>
          </p:nvPr>
        </p:nvSpPr>
        <p:spPr/>
        <p:txBody>
          <a:bodyPr/>
          <a:lstStyle/>
          <a:p>
            <a:fld id="{F55599AC-CEEF-4436-905C-85F6E2F306D1}" type="datetime1">
              <a:rPr lang="en-US" smtClean="0"/>
              <a:t>1/6/2023</a:t>
            </a:fld>
            <a:endParaRPr lang="en-US"/>
          </a:p>
        </p:txBody>
      </p:sp>
      <p:sp>
        <p:nvSpPr>
          <p:cNvPr id="5" name="Footer Placeholder 4"/>
          <p:cNvSpPr>
            <a:spLocks noGrp="1"/>
          </p:cNvSpPr>
          <p:nvPr>
            <p:ph type="ftr" sz="quarter" idx="11"/>
          </p:nvPr>
        </p:nvSpPr>
        <p:spPr>
          <a:xfrm>
            <a:off x="4038600" y="6356351"/>
            <a:ext cx="5029200" cy="365125"/>
          </a:xfrm>
        </p:spPr>
        <p:txBody>
          <a:bodyPr/>
          <a:lstStyle/>
          <a:p>
            <a:r>
              <a:rPr lang="en-US"/>
              <a:t>Faculty Name    Dr. Kunti Mishra         Unit Number 5</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161</a:t>
            </a:fld>
            <a:endParaRPr lang="en-US"/>
          </a:p>
        </p:txBody>
      </p:sp>
      <p:sp>
        <p:nvSpPr>
          <p:cNvPr id="7" name="Title 1"/>
          <p:cNvSpPr txBox="1">
            <a:spLocks/>
          </p:cNvSpPr>
          <p:nvPr/>
        </p:nvSpPr>
        <p:spPr>
          <a:xfrm>
            <a:off x="2895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endParaRPr lang="en-US" sz="3200" b="1" dirty="0">
              <a:cs typeface="Calibri" panose="020F0502020204030204" pitchFamily="34" charset="0"/>
            </a:endParaRPr>
          </a:p>
          <a:p>
            <a:pPr algn="ctr">
              <a:spcBef>
                <a:spcPct val="0"/>
              </a:spcBef>
              <a:defRPr/>
            </a:pPr>
            <a:r>
              <a:rPr lang="en-US" sz="2400" b="1" dirty="0">
                <a:solidFill>
                  <a:prstClr val="black"/>
                </a:solidFill>
                <a:cs typeface="Calibri" panose="020F0502020204030204" pitchFamily="34" charset="0"/>
              </a:rPr>
              <a:t>Data Interpretation</a:t>
            </a:r>
            <a:r>
              <a:rPr lang="en-US" sz="2400" b="1" dirty="0">
                <a:solidFill>
                  <a:prstClr val="black"/>
                </a:solidFill>
              </a:rPr>
              <a:t> (CO5)</a:t>
            </a:r>
            <a:endParaRPr lang="en-US" sz="2400" b="1" dirty="0">
              <a:cs typeface="Calibri" panose="020F0502020204030204" pitchFamily="34" charset="0"/>
            </a:endParaRPr>
          </a:p>
          <a:p>
            <a:pPr lvl="0" algn="ctr">
              <a:spcBef>
                <a:spcPct val="0"/>
              </a:spcBef>
              <a:defRPr/>
            </a:pPr>
            <a:endParaRPr lang="en-US" sz="3200" b="1" dirty="0"/>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1524000" y="1"/>
            <a:ext cx="1447800" cy="817163"/>
          </a:xfrm>
          <a:prstGeom prst="rect">
            <a:avLst/>
          </a:prstGeom>
          <a:noFill/>
        </p:spPr>
      </p:pic>
    </p:spTree>
    <p:extLst>
      <p:ext uri="{BB962C8B-B14F-4D97-AF65-F5344CB8AC3E}">
        <p14:creationId xmlns:p14="http://schemas.microsoft.com/office/powerpoint/2010/main" val="3913524499"/>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52600" y="1365803"/>
            <a:ext cx="8610600" cy="5461717"/>
          </a:xfrm>
        </p:spPr>
        <p:txBody>
          <a:bodyPr>
            <a:noAutofit/>
          </a:bodyPr>
          <a:lstStyle/>
          <a:p>
            <a:pPr marL="0" indent="0" algn="just">
              <a:buNone/>
            </a:pPr>
            <a:r>
              <a:rPr lang="en-IN" b="1" i="0" u="none" strike="noStrike" baseline="0" dirty="0">
                <a:solidFill>
                  <a:srgbClr val="000000"/>
                </a:solidFill>
              </a:rPr>
              <a:t>Data Interpretation Forms:-</a:t>
            </a:r>
          </a:p>
          <a:p>
            <a:pPr marL="0" indent="0" algn="just">
              <a:buNone/>
            </a:pPr>
            <a:r>
              <a:rPr lang="en-US" b="0" i="0" u="none" strike="noStrike" baseline="0" dirty="0">
                <a:solidFill>
                  <a:srgbClr val="000000"/>
                </a:solidFill>
              </a:rPr>
              <a:t>As every one of you know Data can be composed or spoke to in 4 Forms</a:t>
            </a:r>
          </a:p>
          <a:p>
            <a:pPr marL="0" indent="0" algn="just">
              <a:buNone/>
            </a:pPr>
            <a:r>
              <a:rPr lang="en-IN" b="0" i="0" u="none" strike="noStrike" baseline="0" dirty="0">
                <a:solidFill>
                  <a:srgbClr val="000000"/>
                </a:solidFill>
              </a:rPr>
              <a:t>1. </a:t>
            </a:r>
            <a:r>
              <a:rPr lang="en-IN" b="1" i="0" u="none" strike="noStrike" baseline="0" dirty="0">
                <a:solidFill>
                  <a:srgbClr val="000000"/>
                </a:solidFill>
              </a:rPr>
              <a:t>Numerical: - </a:t>
            </a:r>
            <a:r>
              <a:rPr lang="en-IN" b="0" i="0" u="none" strike="noStrike" baseline="0" dirty="0">
                <a:solidFill>
                  <a:srgbClr val="000000"/>
                </a:solidFill>
              </a:rPr>
              <a:t>Data in numerical structure</a:t>
            </a:r>
          </a:p>
          <a:p>
            <a:pPr marL="0" indent="0" algn="just">
              <a:buNone/>
            </a:pPr>
            <a:r>
              <a:rPr lang="en-US" b="0" i="0" u="none" strike="noStrike" baseline="0" dirty="0">
                <a:solidFill>
                  <a:srgbClr val="000000"/>
                </a:solidFill>
              </a:rPr>
              <a:t>2. </a:t>
            </a:r>
            <a:r>
              <a:rPr lang="en-US" b="1" i="0" u="none" strike="noStrike" baseline="0" dirty="0">
                <a:solidFill>
                  <a:srgbClr val="000000"/>
                </a:solidFill>
              </a:rPr>
              <a:t>Table Form: - </a:t>
            </a:r>
            <a:r>
              <a:rPr lang="en-US" b="0" i="0" u="none" strike="noStrike" baseline="0" dirty="0">
                <a:solidFill>
                  <a:srgbClr val="000000"/>
                </a:solidFill>
              </a:rPr>
              <a:t>Data in Tabular structure</a:t>
            </a:r>
          </a:p>
          <a:p>
            <a:pPr marL="0" indent="0" algn="just">
              <a:buNone/>
            </a:pPr>
            <a:r>
              <a:rPr lang="en-IN" b="0" i="0" u="none" strike="noStrike" baseline="0" dirty="0">
                <a:solidFill>
                  <a:srgbClr val="000000"/>
                </a:solidFill>
              </a:rPr>
              <a:t>3. </a:t>
            </a:r>
            <a:r>
              <a:rPr lang="en-IN" b="1" i="0" u="none" strike="noStrike" baseline="0" dirty="0">
                <a:solidFill>
                  <a:srgbClr val="000000"/>
                </a:solidFill>
              </a:rPr>
              <a:t>Mixed form: - </a:t>
            </a:r>
            <a:r>
              <a:rPr lang="en-IN" b="0" i="0" u="none" strike="noStrike" baseline="0" dirty="0">
                <a:solidFill>
                  <a:srgbClr val="000000"/>
                </a:solidFill>
              </a:rPr>
              <a:t>Data in Mix Form</a:t>
            </a:r>
          </a:p>
          <a:p>
            <a:pPr marL="0" indent="0" algn="just">
              <a:buNone/>
            </a:pPr>
            <a:r>
              <a:rPr lang="en-US" b="0" i="0" u="none" strike="noStrike" baseline="0" dirty="0">
                <a:solidFill>
                  <a:srgbClr val="000000"/>
                </a:solidFill>
              </a:rPr>
              <a:t>4. </a:t>
            </a:r>
            <a:r>
              <a:rPr lang="en-US" b="1" i="0" u="none" strike="noStrike" baseline="0" dirty="0">
                <a:solidFill>
                  <a:srgbClr val="000000"/>
                </a:solidFill>
              </a:rPr>
              <a:t>Graphical structure </a:t>
            </a:r>
            <a:r>
              <a:rPr lang="en-US" b="0" i="0" u="none" strike="noStrike" baseline="0" dirty="0">
                <a:solidFill>
                  <a:srgbClr val="000000"/>
                </a:solidFill>
              </a:rPr>
              <a:t>Like Line, Bar chart and so forth.</a:t>
            </a:r>
          </a:p>
          <a:p>
            <a:pPr marL="0" indent="0" algn="just">
              <a:buNone/>
            </a:pPr>
            <a:endParaRPr lang="en-US" b="0" i="0" dirty="0">
              <a:solidFill>
                <a:srgbClr val="333333"/>
              </a:solidFill>
              <a:effectLst/>
              <a:ea typeface="Nirmala UI Semilight" panose="020B0402040204020203" pitchFamily="34" charset="0"/>
              <a:cs typeface="Nirmala UI Semilight" panose="020B0402040204020203" pitchFamily="34" charset="0"/>
            </a:endParaRPr>
          </a:p>
          <a:p>
            <a:pPr marL="0" indent="0" algn="just">
              <a:buNone/>
            </a:pPr>
            <a:endParaRPr lang="en-US" dirty="0"/>
          </a:p>
          <a:p>
            <a:pPr marL="0" indent="0" algn="just">
              <a:buNone/>
            </a:pPr>
            <a:endParaRPr lang="en-US" dirty="0"/>
          </a:p>
          <a:p>
            <a:pPr marL="0" indent="0" algn="just">
              <a:buNone/>
            </a:pPr>
            <a:endParaRPr lang="en-US" dirty="0">
              <a:ln w="0"/>
              <a:effectLst>
                <a:outerShdw blurRad="38100" dist="19050" dir="2700000" algn="tl" rotWithShape="0">
                  <a:schemeClr val="dk1">
                    <a:alpha val="40000"/>
                  </a:schemeClr>
                </a:outerShdw>
              </a:effectLst>
            </a:endParaRPr>
          </a:p>
        </p:txBody>
      </p:sp>
      <p:sp>
        <p:nvSpPr>
          <p:cNvPr id="4" name="Date Placeholder 3"/>
          <p:cNvSpPr>
            <a:spLocks noGrp="1"/>
          </p:cNvSpPr>
          <p:nvPr>
            <p:ph type="dt" sz="half" idx="10"/>
          </p:nvPr>
        </p:nvSpPr>
        <p:spPr/>
        <p:txBody>
          <a:bodyPr/>
          <a:lstStyle/>
          <a:p>
            <a:fld id="{F5DA4CB9-2A6B-4E0F-920F-6D12CFC0E6E5}" type="datetime1">
              <a:rPr lang="en-US" smtClean="0"/>
              <a:t>1/6/2023</a:t>
            </a:fld>
            <a:endParaRPr lang="en-US"/>
          </a:p>
        </p:txBody>
      </p:sp>
      <p:sp>
        <p:nvSpPr>
          <p:cNvPr id="5" name="Footer Placeholder 4"/>
          <p:cNvSpPr>
            <a:spLocks noGrp="1"/>
          </p:cNvSpPr>
          <p:nvPr>
            <p:ph type="ftr" sz="quarter" idx="11"/>
          </p:nvPr>
        </p:nvSpPr>
        <p:spPr>
          <a:xfrm>
            <a:off x="4038600" y="6356351"/>
            <a:ext cx="5029200" cy="365125"/>
          </a:xfrm>
        </p:spPr>
        <p:txBody>
          <a:bodyPr/>
          <a:lstStyle/>
          <a:p>
            <a:r>
              <a:rPr lang="en-US"/>
              <a:t>Faculty Name    Dr. Kunti Mishra         Unit Number 5</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162</a:t>
            </a:fld>
            <a:endParaRPr lang="en-US"/>
          </a:p>
        </p:txBody>
      </p:sp>
      <p:sp>
        <p:nvSpPr>
          <p:cNvPr id="7" name="Title 1"/>
          <p:cNvSpPr txBox="1">
            <a:spLocks/>
          </p:cNvSpPr>
          <p:nvPr/>
        </p:nvSpPr>
        <p:spPr>
          <a:xfrm>
            <a:off x="2895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endParaRPr lang="en-US" sz="3200" b="1" dirty="0">
              <a:cs typeface="Calibri" panose="020F0502020204030204" pitchFamily="34" charset="0"/>
            </a:endParaRPr>
          </a:p>
          <a:p>
            <a:pPr algn="ctr">
              <a:spcBef>
                <a:spcPct val="0"/>
              </a:spcBef>
              <a:defRPr/>
            </a:pPr>
            <a:r>
              <a:rPr lang="en-US" sz="2400" b="1" dirty="0">
                <a:solidFill>
                  <a:prstClr val="black"/>
                </a:solidFill>
                <a:cs typeface="Calibri" panose="020F0502020204030204" pitchFamily="34" charset="0"/>
              </a:rPr>
              <a:t>Data Interpretation</a:t>
            </a:r>
            <a:r>
              <a:rPr lang="en-US" sz="2400" b="1" dirty="0">
                <a:solidFill>
                  <a:prstClr val="black"/>
                </a:solidFill>
              </a:rPr>
              <a:t> (CO5)</a:t>
            </a:r>
            <a:endParaRPr lang="en-US" sz="2400" b="1" dirty="0">
              <a:cs typeface="Calibri" panose="020F0502020204030204" pitchFamily="34" charset="0"/>
            </a:endParaRPr>
          </a:p>
          <a:p>
            <a:pPr lvl="0" algn="ctr">
              <a:spcBef>
                <a:spcPct val="0"/>
              </a:spcBef>
              <a:defRPr/>
            </a:pPr>
            <a:endParaRPr lang="en-US" sz="3200" b="1" dirty="0"/>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1524000" y="1"/>
            <a:ext cx="1447800" cy="817163"/>
          </a:xfrm>
          <a:prstGeom prst="rect">
            <a:avLst/>
          </a:prstGeom>
          <a:noFill/>
        </p:spPr>
      </p:pic>
    </p:spTree>
    <p:extLst>
      <p:ext uri="{BB962C8B-B14F-4D97-AF65-F5344CB8AC3E}">
        <p14:creationId xmlns:p14="http://schemas.microsoft.com/office/powerpoint/2010/main" val="1155732173"/>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52600" y="817163"/>
            <a:ext cx="8610600" cy="5431237"/>
          </a:xfrm>
        </p:spPr>
        <p:txBody>
          <a:bodyPr>
            <a:noAutofit/>
          </a:bodyPr>
          <a:lstStyle/>
          <a:p>
            <a:pPr marL="0" indent="0" algn="l">
              <a:buNone/>
            </a:pPr>
            <a:r>
              <a:rPr lang="en-IN" b="1" i="0" u="none" strike="noStrike" baseline="0" dirty="0"/>
              <a:t>Tabular Data Interpretation formulas</a:t>
            </a:r>
          </a:p>
          <a:p>
            <a:pPr marL="0" indent="0" algn="l">
              <a:buNone/>
            </a:pPr>
            <a:r>
              <a:rPr lang="en-IN" b="1" i="0" u="none" strike="noStrike" baseline="0" dirty="0"/>
              <a:t>1. Average:</a:t>
            </a:r>
          </a:p>
          <a:p>
            <a:pPr marL="0" indent="0" algn="l">
              <a:buNone/>
            </a:pPr>
            <a:r>
              <a:rPr lang="en-US" b="0" i="0" u="none" strike="noStrike" baseline="0" dirty="0"/>
              <a:t>Average =total of data/ </a:t>
            </a:r>
            <a:r>
              <a:rPr lang="en-US" b="0" i="0" u="none" strike="noStrike" baseline="0" dirty="0" err="1"/>
              <a:t>No.of</a:t>
            </a:r>
            <a:r>
              <a:rPr lang="en-US" b="0" i="0" u="none" strike="noStrike" baseline="0" dirty="0"/>
              <a:t> data</a:t>
            </a:r>
          </a:p>
          <a:p>
            <a:pPr marL="0" indent="0" algn="l">
              <a:buNone/>
            </a:pPr>
            <a:r>
              <a:rPr lang="en-IN" b="1" i="0" u="none" strike="noStrike" baseline="0" dirty="0"/>
              <a:t>2. Percentage:</a:t>
            </a:r>
          </a:p>
          <a:p>
            <a:pPr marL="0" indent="0" algn="l">
              <a:buNone/>
            </a:pPr>
            <a:r>
              <a:rPr lang="en-US" b="0" i="0" u="none" strike="noStrike" baseline="0" dirty="0"/>
              <a:t>If we have to find y% of x, then</a:t>
            </a:r>
          </a:p>
          <a:p>
            <a:pPr marL="0" indent="0" algn="l">
              <a:buNone/>
            </a:pPr>
            <a:r>
              <a:rPr lang="es-ES" b="0" i="0" u="none" strike="noStrike" baseline="0" dirty="0"/>
              <a:t>y% </a:t>
            </a:r>
            <a:r>
              <a:rPr lang="es-ES" b="0" i="0" u="none" strike="noStrike" baseline="0" dirty="0" err="1"/>
              <a:t>of</a:t>
            </a:r>
            <a:r>
              <a:rPr lang="es-ES" b="0" i="0" u="none" strike="noStrike" baseline="0" dirty="0"/>
              <a:t> x=(x*y)/100</a:t>
            </a:r>
          </a:p>
          <a:p>
            <a:pPr marL="0" indent="0" algn="l">
              <a:buNone/>
            </a:pPr>
            <a:r>
              <a:rPr lang="en-IN" b="1" i="0" u="none" strike="noStrike" baseline="0" dirty="0"/>
              <a:t>3. Ratio &amp; Proportion:</a:t>
            </a:r>
          </a:p>
          <a:p>
            <a:pPr marL="0" indent="0" algn="l">
              <a:buNone/>
            </a:pPr>
            <a:r>
              <a:rPr lang="en-US" b="0" i="0" u="none" strike="noStrike" baseline="0" dirty="0"/>
              <a:t>The ratio of a to b is written as a: b = a / b</a:t>
            </a:r>
          </a:p>
          <a:p>
            <a:pPr marL="0" indent="0" algn="l">
              <a:buNone/>
            </a:pPr>
            <a:r>
              <a:rPr lang="en-US" b="0" i="0" u="none" strike="noStrike" baseline="0" dirty="0"/>
              <a:t>The idea of proportions is that two ratio are equal. If a: b = c: d, we write a: b::c: d</a:t>
            </a:r>
            <a:endParaRPr lang="en-US" b="0" i="0" dirty="0">
              <a:solidFill>
                <a:srgbClr val="333333"/>
              </a:solidFill>
              <a:effectLst/>
              <a:ea typeface="Nirmala UI Semilight" panose="020B0402040204020203" pitchFamily="34" charset="0"/>
              <a:cs typeface="Nirmala UI Semilight" panose="020B0402040204020203" pitchFamily="34" charset="0"/>
            </a:endParaRPr>
          </a:p>
          <a:p>
            <a:pPr marL="0" indent="0">
              <a:buNone/>
            </a:pPr>
            <a:endParaRPr lang="en-US" dirty="0"/>
          </a:p>
          <a:p>
            <a:pPr marL="0" indent="0">
              <a:buNone/>
            </a:pPr>
            <a:endParaRPr lang="en-US" dirty="0"/>
          </a:p>
          <a:p>
            <a:pPr marL="0" indent="0">
              <a:buNone/>
            </a:pPr>
            <a:endParaRPr lang="en-US" dirty="0">
              <a:ln w="0"/>
              <a:effectLst>
                <a:outerShdw blurRad="38100" dist="19050" dir="2700000" algn="tl" rotWithShape="0">
                  <a:schemeClr val="dk1">
                    <a:alpha val="40000"/>
                  </a:schemeClr>
                </a:outerShdw>
              </a:effectLst>
            </a:endParaRPr>
          </a:p>
        </p:txBody>
      </p:sp>
      <p:sp>
        <p:nvSpPr>
          <p:cNvPr id="4" name="Date Placeholder 3"/>
          <p:cNvSpPr>
            <a:spLocks noGrp="1"/>
          </p:cNvSpPr>
          <p:nvPr>
            <p:ph type="dt" sz="half" idx="10"/>
          </p:nvPr>
        </p:nvSpPr>
        <p:spPr/>
        <p:txBody>
          <a:bodyPr/>
          <a:lstStyle/>
          <a:p>
            <a:fld id="{8A60B79C-1AE9-479A-A692-EA93C26A8C94}" type="datetime1">
              <a:rPr lang="en-US" smtClean="0"/>
              <a:t>1/6/2023</a:t>
            </a:fld>
            <a:endParaRPr lang="en-US"/>
          </a:p>
        </p:txBody>
      </p:sp>
      <p:sp>
        <p:nvSpPr>
          <p:cNvPr id="5" name="Footer Placeholder 4"/>
          <p:cNvSpPr>
            <a:spLocks noGrp="1"/>
          </p:cNvSpPr>
          <p:nvPr>
            <p:ph type="ftr" sz="quarter" idx="11"/>
          </p:nvPr>
        </p:nvSpPr>
        <p:spPr>
          <a:xfrm>
            <a:off x="4038600" y="6356351"/>
            <a:ext cx="5029200" cy="365125"/>
          </a:xfrm>
        </p:spPr>
        <p:txBody>
          <a:bodyPr/>
          <a:lstStyle/>
          <a:p>
            <a:r>
              <a:rPr lang="en-US"/>
              <a:t>Faculty Name    Dr. Kunti Mishra         Unit Number 5</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163</a:t>
            </a:fld>
            <a:endParaRPr lang="en-US"/>
          </a:p>
        </p:txBody>
      </p:sp>
      <p:sp>
        <p:nvSpPr>
          <p:cNvPr id="7" name="Title 1"/>
          <p:cNvSpPr txBox="1">
            <a:spLocks/>
          </p:cNvSpPr>
          <p:nvPr/>
        </p:nvSpPr>
        <p:spPr>
          <a:xfrm>
            <a:off x="2895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endParaRPr lang="en-US" sz="3200" b="1" dirty="0">
              <a:cs typeface="Calibri" panose="020F0502020204030204" pitchFamily="34" charset="0"/>
            </a:endParaRPr>
          </a:p>
          <a:p>
            <a:pPr algn="ctr">
              <a:spcBef>
                <a:spcPct val="0"/>
              </a:spcBef>
              <a:defRPr/>
            </a:pPr>
            <a:r>
              <a:rPr lang="en-US" sz="2400" b="1" dirty="0">
                <a:solidFill>
                  <a:prstClr val="black"/>
                </a:solidFill>
                <a:cs typeface="Calibri" panose="020F0502020204030204" pitchFamily="34" charset="0"/>
              </a:rPr>
              <a:t>Data Interpretation</a:t>
            </a:r>
            <a:r>
              <a:rPr lang="en-US" sz="2400" b="1" dirty="0">
                <a:solidFill>
                  <a:prstClr val="black"/>
                </a:solidFill>
              </a:rPr>
              <a:t> (CO5)</a:t>
            </a:r>
            <a:endParaRPr lang="en-US" sz="2400" b="1" dirty="0">
              <a:cs typeface="Calibri" panose="020F0502020204030204" pitchFamily="34" charset="0"/>
            </a:endParaRPr>
          </a:p>
          <a:p>
            <a:pPr lvl="0" algn="ctr">
              <a:spcBef>
                <a:spcPct val="0"/>
              </a:spcBef>
              <a:defRPr/>
            </a:pPr>
            <a:endParaRPr lang="en-US" sz="3200" b="1" dirty="0"/>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1524000" y="1"/>
            <a:ext cx="1447800" cy="817163"/>
          </a:xfrm>
          <a:prstGeom prst="rect">
            <a:avLst/>
          </a:prstGeom>
          <a:noFill/>
        </p:spPr>
      </p:pic>
    </p:spTree>
    <p:extLst>
      <p:ext uri="{BB962C8B-B14F-4D97-AF65-F5344CB8AC3E}">
        <p14:creationId xmlns:p14="http://schemas.microsoft.com/office/powerpoint/2010/main" val="567631159"/>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52600" y="817163"/>
            <a:ext cx="8610600" cy="5431237"/>
          </a:xfrm>
        </p:spPr>
        <p:txBody>
          <a:bodyPr>
            <a:noAutofit/>
          </a:bodyPr>
          <a:lstStyle/>
          <a:p>
            <a:pPr marL="0" indent="0" algn="l">
              <a:buNone/>
            </a:pPr>
            <a:r>
              <a:rPr lang="en-IN" b="1" dirty="0">
                <a:solidFill>
                  <a:srgbClr val="000000"/>
                </a:solidFill>
                <a:effectLst/>
                <a:ea typeface="Nirmala UI Semilight" panose="020B0402040204020203" pitchFamily="34" charset="0"/>
                <a:cs typeface="Nirmala UI Semilight" panose="020B0402040204020203" pitchFamily="34" charset="0"/>
              </a:rPr>
              <a:t>Example-1 </a:t>
            </a:r>
          </a:p>
          <a:p>
            <a:pPr marL="0" indent="0" algn="l">
              <a:buNone/>
            </a:pPr>
            <a:r>
              <a:rPr lang="en-IN" b="1" i="0" u="none" strike="noStrike" baseline="0" dirty="0"/>
              <a:t>Directions (1 -5):</a:t>
            </a:r>
            <a:endParaRPr lang="en-IN" b="1" dirty="0">
              <a:effectLst/>
              <a:ea typeface="Nirmala UI Semilight" panose="020B0402040204020203" pitchFamily="34" charset="0"/>
              <a:cs typeface="Nirmala UI Semilight" panose="020B0402040204020203" pitchFamily="34" charset="0"/>
            </a:endParaRPr>
          </a:p>
          <a:p>
            <a:pPr marL="0" indent="0" algn="l">
              <a:buNone/>
            </a:pPr>
            <a:endParaRPr lang="en-IN" b="1" dirty="0">
              <a:solidFill>
                <a:srgbClr val="000000"/>
              </a:solidFill>
              <a:effectLst/>
              <a:ea typeface="Nirmala UI Semilight" panose="020B0402040204020203" pitchFamily="34" charset="0"/>
              <a:cs typeface="Nirmala UI Semilight" panose="020B0402040204020203" pitchFamily="34" charset="0"/>
            </a:endParaRPr>
          </a:p>
          <a:p>
            <a:pPr marL="0" indent="0" algn="l">
              <a:buNone/>
            </a:pPr>
            <a:endParaRPr lang="en-US" sz="2400" b="0" i="0" dirty="0">
              <a:solidFill>
                <a:srgbClr val="333333"/>
              </a:solidFill>
              <a:effectLst/>
              <a:ea typeface="Nirmala UI Semilight" panose="020B0402040204020203" pitchFamily="34" charset="0"/>
              <a:cs typeface="Nirmala UI Semilight" panose="020B0402040204020203" pitchFamily="34" charset="0"/>
            </a:endParaRPr>
          </a:p>
          <a:p>
            <a:pPr marL="0" indent="0">
              <a:buNone/>
            </a:pPr>
            <a:endParaRPr lang="en-US" dirty="0"/>
          </a:p>
          <a:p>
            <a:pPr marL="0" indent="0">
              <a:buNone/>
            </a:pPr>
            <a:endParaRPr lang="en-US" dirty="0"/>
          </a:p>
          <a:p>
            <a:pPr marL="0" indent="0">
              <a:buNone/>
            </a:pPr>
            <a:endParaRPr lang="en-US" sz="2200" dirty="0">
              <a:ln w="0"/>
              <a:effectLst>
                <a:outerShdw blurRad="38100" dist="19050" dir="2700000" algn="tl" rotWithShape="0">
                  <a:schemeClr val="dk1">
                    <a:alpha val="40000"/>
                  </a:schemeClr>
                </a:outerShdw>
              </a:effectLst>
            </a:endParaRPr>
          </a:p>
        </p:txBody>
      </p:sp>
      <p:sp>
        <p:nvSpPr>
          <p:cNvPr id="4" name="Date Placeholder 3"/>
          <p:cNvSpPr>
            <a:spLocks noGrp="1"/>
          </p:cNvSpPr>
          <p:nvPr>
            <p:ph type="dt" sz="half" idx="10"/>
          </p:nvPr>
        </p:nvSpPr>
        <p:spPr/>
        <p:txBody>
          <a:bodyPr/>
          <a:lstStyle/>
          <a:p>
            <a:fld id="{68394242-50F2-4504-8402-10F5587FE91C}" type="datetime1">
              <a:rPr lang="en-US" smtClean="0"/>
              <a:t>1/6/2023</a:t>
            </a:fld>
            <a:endParaRPr lang="en-US"/>
          </a:p>
        </p:txBody>
      </p:sp>
      <p:sp>
        <p:nvSpPr>
          <p:cNvPr id="5" name="Footer Placeholder 4"/>
          <p:cNvSpPr>
            <a:spLocks noGrp="1"/>
          </p:cNvSpPr>
          <p:nvPr>
            <p:ph type="ftr" sz="quarter" idx="11"/>
          </p:nvPr>
        </p:nvSpPr>
        <p:spPr>
          <a:xfrm>
            <a:off x="4038600" y="6356351"/>
            <a:ext cx="5029200" cy="365125"/>
          </a:xfrm>
        </p:spPr>
        <p:txBody>
          <a:bodyPr/>
          <a:lstStyle/>
          <a:p>
            <a:r>
              <a:rPr lang="en-US"/>
              <a:t>Faculty Name    Dr. Kunti Mishra         Unit Number 5</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164</a:t>
            </a:fld>
            <a:endParaRPr lang="en-US"/>
          </a:p>
        </p:txBody>
      </p:sp>
      <p:sp>
        <p:nvSpPr>
          <p:cNvPr id="7" name="Title 1"/>
          <p:cNvSpPr txBox="1">
            <a:spLocks/>
          </p:cNvSpPr>
          <p:nvPr/>
        </p:nvSpPr>
        <p:spPr>
          <a:xfrm>
            <a:off x="2895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endParaRPr lang="en-US" sz="3200" b="1" dirty="0">
              <a:cs typeface="Calibri" panose="020F0502020204030204" pitchFamily="34" charset="0"/>
            </a:endParaRPr>
          </a:p>
          <a:p>
            <a:pPr algn="ctr">
              <a:spcBef>
                <a:spcPct val="0"/>
              </a:spcBef>
              <a:defRPr/>
            </a:pPr>
            <a:r>
              <a:rPr lang="en-US" sz="2400" b="1" dirty="0">
                <a:solidFill>
                  <a:prstClr val="black"/>
                </a:solidFill>
                <a:cs typeface="Calibri" panose="020F0502020204030204" pitchFamily="34" charset="0"/>
              </a:rPr>
              <a:t>Data Interpretation</a:t>
            </a:r>
            <a:r>
              <a:rPr lang="en-US" sz="2400" b="1" dirty="0">
                <a:solidFill>
                  <a:prstClr val="black"/>
                </a:solidFill>
              </a:rPr>
              <a:t> (CO5)</a:t>
            </a:r>
            <a:endParaRPr lang="en-US" sz="2400" b="1" dirty="0">
              <a:cs typeface="Calibri" panose="020F0502020204030204" pitchFamily="34" charset="0"/>
            </a:endParaRPr>
          </a:p>
          <a:p>
            <a:pPr lvl="0" algn="ctr">
              <a:spcBef>
                <a:spcPct val="0"/>
              </a:spcBef>
              <a:defRPr/>
            </a:pPr>
            <a:endParaRPr lang="en-US" sz="3200" b="1" dirty="0"/>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1524000" y="1"/>
            <a:ext cx="1447800" cy="817163"/>
          </a:xfrm>
          <a:prstGeom prst="rect">
            <a:avLst/>
          </a:prstGeom>
          <a:noFill/>
        </p:spPr>
      </p:pic>
      <p:pic>
        <p:nvPicPr>
          <p:cNvPr id="9" name="Picture 8">
            <a:extLst>
              <a:ext uri="{FF2B5EF4-FFF2-40B4-BE49-F238E27FC236}">
                <a16:creationId xmlns:a16="http://schemas.microsoft.com/office/drawing/2014/main" id="{2B8D1989-299A-4C73-BC8D-EA63B6985E1A}"/>
              </a:ext>
            </a:extLst>
          </p:cNvPr>
          <p:cNvPicPr>
            <a:picLocks noChangeAspect="1"/>
          </p:cNvPicPr>
          <p:nvPr/>
        </p:nvPicPr>
        <p:blipFill>
          <a:blip r:embed="rId3"/>
          <a:stretch>
            <a:fillRect/>
          </a:stretch>
        </p:blipFill>
        <p:spPr>
          <a:xfrm>
            <a:off x="1828800" y="1676400"/>
            <a:ext cx="7918622" cy="4140200"/>
          </a:xfrm>
          <a:prstGeom prst="rect">
            <a:avLst/>
          </a:prstGeom>
        </p:spPr>
      </p:pic>
    </p:spTree>
    <p:extLst>
      <p:ext uri="{BB962C8B-B14F-4D97-AF65-F5344CB8AC3E}">
        <p14:creationId xmlns:p14="http://schemas.microsoft.com/office/powerpoint/2010/main" val="1610087898"/>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52600" y="817163"/>
            <a:ext cx="8610600" cy="5431237"/>
          </a:xfrm>
        </p:spPr>
        <p:txBody>
          <a:bodyPr>
            <a:noAutofit/>
          </a:bodyPr>
          <a:lstStyle/>
          <a:p>
            <a:pPr marL="0" indent="0" algn="l">
              <a:buNone/>
            </a:pPr>
            <a:r>
              <a:rPr lang="en-US" b="1" i="0" u="none" strike="noStrike" baseline="0" dirty="0">
                <a:solidFill>
                  <a:srgbClr val="000000"/>
                </a:solidFill>
              </a:rPr>
              <a:t>1. What is the average amount of interest per year which the company had to pay during this period?</a:t>
            </a:r>
          </a:p>
          <a:p>
            <a:pPr marL="0" indent="0" algn="l">
              <a:buNone/>
            </a:pPr>
            <a:r>
              <a:rPr lang="en-IN" b="1" i="0" u="none" strike="noStrike" baseline="0" dirty="0">
                <a:solidFill>
                  <a:srgbClr val="000000"/>
                </a:solidFill>
              </a:rPr>
              <a:t>A. </a:t>
            </a:r>
            <a:r>
              <a:rPr lang="en-IN" b="0" i="0" u="none" strike="noStrike" baseline="0" dirty="0">
                <a:solidFill>
                  <a:srgbClr val="000000"/>
                </a:solidFill>
              </a:rPr>
              <a:t>Rs. 32.43 lakhs</a:t>
            </a:r>
          </a:p>
          <a:p>
            <a:pPr marL="0" indent="0" algn="l">
              <a:buNone/>
            </a:pPr>
            <a:r>
              <a:rPr lang="en-IN" b="1" i="0" u="none" strike="noStrike" baseline="0" dirty="0">
                <a:solidFill>
                  <a:srgbClr val="000000"/>
                </a:solidFill>
              </a:rPr>
              <a:t>B. </a:t>
            </a:r>
            <a:r>
              <a:rPr lang="en-IN" b="0" i="0" u="none" strike="noStrike" baseline="0" dirty="0">
                <a:solidFill>
                  <a:srgbClr val="000000"/>
                </a:solidFill>
              </a:rPr>
              <a:t>Rs. 33.72 lakhs</a:t>
            </a:r>
          </a:p>
          <a:p>
            <a:pPr marL="0" indent="0" algn="l">
              <a:buNone/>
            </a:pPr>
            <a:r>
              <a:rPr lang="en-IN" b="1" i="0" u="none" strike="noStrike" baseline="0" dirty="0">
                <a:solidFill>
                  <a:srgbClr val="000000"/>
                </a:solidFill>
              </a:rPr>
              <a:t>C. </a:t>
            </a:r>
            <a:r>
              <a:rPr lang="en-IN" b="0" i="0" u="none" strike="noStrike" baseline="0" dirty="0">
                <a:solidFill>
                  <a:srgbClr val="000000"/>
                </a:solidFill>
              </a:rPr>
              <a:t>Rs. 34.18 lakhs</a:t>
            </a:r>
          </a:p>
          <a:p>
            <a:pPr marL="0" indent="0" algn="l">
              <a:buNone/>
            </a:pPr>
            <a:r>
              <a:rPr lang="en-IN" b="1" i="0" u="none" strike="noStrike" baseline="0" dirty="0">
                <a:solidFill>
                  <a:srgbClr val="000000"/>
                </a:solidFill>
              </a:rPr>
              <a:t>D. </a:t>
            </a:r>
            <a:r>
              <a:rPr lang="en-IN" b="0" i="0" u="none" strike="noStrike" baseline="0" dirty="0">
                <a:solidFill>
                  <a:srgbClr val="000000"/>
                </a:solidFill>
              </a:rPr>
              <a:t>Rs. 36.66 lakhs</a:t>
            </a:r>
          </a:p>
          <a:p>
            <a:pPr marL="0" indent="0" algn="l">
              <a:buNone/>
            </a:pPr>
            <a:r>
              <a:rPr lang="en-US" b="1" i="0" u="none" strike="noStrike" baseline="0" dirty="0">
                <a:solidFill>
                  <a:srgbClr val="000000"/>
                </a:solidFill>
              </a:rPr>
              <a:t>Sol: </a:t>
            </a:r>
            <a:r>
              <a:rPr lang="en-US" b="0" i="0" u="none" strike="noStrike" baseline="0" dirty="0">
                <a:solidFill>
                  <a:srgbClr val="000000"/>
                </a:solidFill>
              </a:rPr>
              <a:t>Average amount of interest paid by the Company during the given period</a:t>
            </a:r>
          </a:p>
          <a:p>
            <a:pPr marL="0" indent="0" algn="l">
              <a:buNone/>
            </a:pPr>
            <a:r>
              <a:rPr lang="en-IN" b="0" i="0" u="none" strike="noStrike" baseline="0" dirty="0">
                <a:solidFill>
                  <a:srgbClr val="000000"/>
                </a:solidFill>
              </a:rPr>
              <a:t>= Rs. 36.66 lakhs.</a:t>
            </a:r>
            <a:endParaRPr lang="en-US" dirty="0"/>
          </a:p>
          <a:p>
            <a:pPr marL="0" indent="0">
              <a:buNone/>
            </a:pPr>
            <a:endParaRPr lang="en-US" dirty="0"/>
          </a:p>
          <a:p>
            <a:pPr marL="0" indent="0">
              <a:buNone/>
            </a:pPr>
            <a:endParaRPr lang="en-US" dirty="0">
              <a:ln w="0"/>
              <a:effectLst>
                <a:outerShdw blurRad="38100" dist="19050" dir="2700000" algn="tl" rotWithShape="0">
                  <a:schemeClr val="dk1">
                    <a:alpha val="40000"/>
                  </a:schemeClr>
                </a:outerShdw>
              </a:effectLst>
            </a:endParaRPr>
          </a:p>
        </p:txBody>
      </p:sp>
      <p:sp>
        <p:nvSpPr>
          <p:cNvPr id="4" name="Date Placeholder 3"/>
          <p:cNvSpPr>
            <a:spLocks noGrp="1"/>
          </p:cNvSpPr>
          <p:nvPr>
            <p:ph type="dt" sz="half" idx="10"/>
          </p:nvPr>
        </p:nvSpPr>
        <p:spPr/>
        <p:txBody>
          <a:bodyPr/>
          <a:lstStyle/>
          <a:p>
            <a:fld id="{F0D64306-386B-42A3-9A86-12E09AC29337}" type="datetime1">
              <a:rPr lang="en-US" smtClean="0"/>
              <a:t>1/6/2023</a:t>
            </a:fld>
            <a:endParaRPr lang="en-US"/>
          </a:p>
        </p:txBody>
      </p:sp>
      <p:sp>
        <p:nvSpPr>
          <p:cNvPr id="5" name="Footer Placeholder 4"/>
          <p:cNvSpPr>
            <a:spLocks noGrp="1"/>
          </p:cNvSpPr>
          <p:nvPr>
            <p:ph type="ftr" sz="quarter" idx="11"/>
          </p:nvPr>
        </p:nvSpPr>
        <p:spPr>
          <a:xfrm>
            <a:off x="4038600" y="6356351"/>
            <a:ext cx="5029200" cy="365125"/>
          </a:xfrm>
        </p:spPr>
        <p:txBody>
          <a:bodyPr/>
          <a:lstStyle/>
          <a:p>
            <a:r>
              <a:rPr lang="en-US"/>
              <a:t>Faculty Name    Dr. Kunti Mishra         Unit Number 5</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165</a:t>
            </a:fld>
            <a:endParaRPr lang="en-US" dirty="0"/>
          </a:p>
        </p:txBody>
      </p:sp>
      <p:sp>
        <p:nvSpPr>
          <p:cNvPr id="7" name="Title 1"/>
          <p:cNvSpPr txBox="1">
            <a:spLocks/>
          </p:cNvSpPr>
          <p:nvPr/>
        </p:nvSpPr>
        <p:spPr>
          <a:xfrm>
            <a:off x="2895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endParaRPr lang="en-US" sz="3200" b="1" dirty="0">
              <a:cs typeface="Calibri" panose="020F0502020204030204" pitchFamily="34" charset="0"/>
            </a:endParaRPr>
          </a:p>
          <a:p>
            <a:pPr algn="ctr">
              <a:spcBef>
                <a:spcPct val="0"/>
              </a:spcBef>
              <a:defRPr/>
            </a:pPr>
            <a:r>
              <a:rPr lang="en-US" sz="2400" b="1" dirty="0">
                <a:solidFill>
                  <a:prstClr val="black"/>
                </a:solidFill>
                <a:cs typeface="Calibri" panose="020F0502020204030204" pitchFamily="34" charset="0"/>
              </a:rPr>
              <a:t>Data Interpretation</a:t>
            </a:r>
            <a:r>
              <a:rPr lang="en-US" sz="2400" b="1" dirty="0">
                <a:solidFill>
                  <a:prstClr val="black"/>
                </a:solidFill>
              </a:rPr>
              <a:t> (CO5)</a:t>
            </a:r>
            <a:endParaRPr lang="en-US" sz="2400" b="1" dirty="0">
              <a:cs typeface="Calibri" panose="020F0502020204030204" pitchFamily="34" charset="0"/>
            </a:endParaRPr>
          </a:p>
          <a:p>
            <a:pPr lvl="0" algn="ctr">
              <a:spcBef>
                <a:spcPct val="0"/>
              </a:spcBef>
              <a:defRPr/>
            </a:pPr>
            <a:endParaRPr lang="en-US" sz="3200" b="1" dirty="0"/>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1524000" y="1"/>
            <a:ext cx="1447800" cy="817163"/>
          </a:xfrm>
          <a:prstGeom prst="rect">
            <a:avLst/>
          </a:prstGeom>
          <a:noFill/>
        </p:spPr>
      </p:pic>
    </p:spTree>
    <p:extLst>
      <p:ext uri="{BB962C8B-B14F-4D97-AF65-F5344CB8AC3E}">
        <p14:creationId xmlns:p14="http://schemas.microsoft.com/office/powerpoint/2010/main" val="3962545130"/>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52599" y="817163"/>
            <a:ext cx="9700647" cy="5431237"/>
          </a:xfrm>
        </p:spPr>
        <p:txBody>
          <a:bodyPr>
            <a:noAutofit/>
          </a:bodyPr>
          <a:lstStyle/>
          <a:p>
            <a:pPr marL="0" indent="0" algn="l">
              <a:buNone/>
            </a:pPr>
            <a:r>
              <a:rPr lang="en-US" b="1" i="0" u="none" strike="noStrike" baseline="0" dirty="0">
                <a:solidFill>
                  <a:srgbClr val="000000"/>
                </a:solidFill>
              </a:rPr>
              <a:t>2. The total amount of bonus paid by the company during the given period is approximately what percent of the total amount of salary paid during this period?</a:t>
            </a:r>
          </a:p>
          <a:p>
            <a:pPr marL="0" indent="0" algn="l">
              <a:buNone/>
            </a:pPr>
            <a:r>
              <a:rPr lang="en-IN" b="1" i="0" u="none" strike="noStrike" baseline="0" dirty="0">
                <a:solidFill>
                  <a:srgbClr val="000000"/>
                </a:solidFill>
              </a:rPr>
              <a:t>A. </a:t>
            </a:r>
            <a:r>
              <a:rPr lang="en-IN" b="0" i="0" u="none" strike="noStrike" baseline="0" dirty="0">
                <a:solidFill>
                  <a:srgbClr val="000000"/>
                </a:solidFill>
              </a:rPr>
              <a:t>0.1%</a:t>
            </a:r>
          </a:p>
          <a:p>
            <a:pPr marL="0" indent="0" algn="l">
              <a:buNone/>
            </a:pPr>
            <a:r>
              <a:rPr lang="en-IN" b="1" i="0" u="none" strike="noStrike" baseline="0" dirty="0">
                <a:solidFill>
                  <a:srgbClr val="000000"/>
                </a:solidFill>
              </a:rPr>
              <a:t>B. </a:t>
            </a:r>
            <a:r>
              <a:rPr lang="en-IN" b="0" i="0" u="none" strike="noStrike" baseline="0" dirty="0">
                <a:solidFill>
                  <a:srgbClr val="000000"/>
                </a:solidFill>
              </a:rPr>
              <a:t>0.5%</a:t>
            </a:r>
          </a:p>
          <a:p>
            <a:pPr marL="0" indent="0" algn="l">
              <a:buNone/>
            </a:pPr>
            <a:r>
              <a:rPr lang="en-IN" b="1" i="0" u="none" strike="noStrike" baseline="0" dirty="0">
                <a:solidFill>
                  <a:srgbClr val="000000"/>
                </a:solidFill>
              </a:rPr>
              <a:t>C. </a:t>
            </a:r>
            <a:r>
              <a:rPr lang="en-IN" b="0" i="0" u="none" strike="noStrike" baseline="0" dirty="0">
                <a:solidFill>
                  <a:srgbClr val="000000"/>
                </a:solidFill>
              </a:rPr>
              <a:t>1%</a:t>
            </a:r>
          </a:p>
          <a:p>
            <a:pPr marL="0" indent="0" algn="l">
              <a:buNone/>
            </a:pPr>
            <a:r>
              <a:rPr lang="en-IN" b="1" i="0" u="none" strike="noStrike" baseline="0" dirty="0">
                <a:solidFill>
                  <a:srgbClr val="000000"/>
                </a:solidFill>
              </a:rPr>
              <a:t>D. </a:t>
            </a:r>
            <a:r>
              <a:rPr lang="en-IN" b="0" i="0" u="none" strike="noStrike" baseline="0" dirty="0">
                <a:solidFill>
                  <a:srgbClr val="000000"/>
                </a:solidFill>
              </a:rPr>
              <a:t>1.25%</a:t>
            </a:r>
          </a:p>
        </p:txBody>
      </p:sp>
      <p:sp>
        <p:nvSpPr>
          <p:cNvPr id="4" name="Date Placeholder 3"/>
          <p:cNvSpPr>
            <a:spLocks noGrp="1"/>
          </p:cNvSpPr>
          <p:nvPr>
            <p:ph type="dt" sz="half" idx="10"/>
          </p:nvPr>
        </p:nvSpPr>
        <p:spPr/>
        <p:txBody>
          <a:bodyPr/>
          <a:lstStyle/>
          <a:p>
            <a:fld id="{924B6E6F-BB6C-40A1-A7BF-4542145782FF}" type="datetime1">
              <a:rPr lang="en-US" smtClean="0"/>
              <a:t>1/6/2023</a:t>
            </a:fld>
            <a:endParaRPr lang="en-US" dirty="0"/>
          </a:p>
        </p:txBody>
      </p:sp>
      <p:sp>
        <p:nvSpPr>
          <p:cNvPr id="5" name="Footer Placeholder 4"/>
          <p:cNvSpPr>
            <a:spLocks noGrp="1"/>
          </p:cNvSpPr>
          <p:nvPr>
            <p:ph type="ftr" sz="quarter" idx="11"/>
          </p:nvPr>
        </p:nvSpPr>
        <p:spPr>
          <a:xfrm>
            <a:off x="4038600" y="6356351"/>
            <a:ext cx="5029200" cy="365125"/>
          </a:xfrm>
        </p:spPr>
        <p:txBody>
          <a:bodyPr/>
          <a:lstStyle/>
          <a:p>
            <a:r>
              <a:rPr lang="en-US"/>
              <a:t>Faculty Name    Dr. Kunti Mishra         Unit Number 5</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166</a:t>
            </a:fld>
            <a:endParaRPr lang="en-US" dirty="0"/>
          </a:p>
        </p:txBody>
      </p:sp>
      <p:sp>
        <p:nvSpPr>
          <p:cNvPr id="7" name="Title 1"/>
          <p:cNvSpPr txBox="1">
            <a:spLocks/>
          </p:cNvSpPr>
          <p:nvPr/>
        </p:nvSpPr>
        <p:spPr>
          <a:xfrm>
            <a:off x="2895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endParaRPr lang="en-US" sz="3200" b="1" dirty="0">
              <a:cs typeface="Calibri" panose="020F0502020204030204" pitchFamily="34" charset="0"/>
            </a:endParaRPr>
          </a:p>
          <a:p>
            <a:pPr algn="ctr">
              <a:spcBef>
                <a:spcPct val="0"/>
              </a:spcBef>
              <a:defRPr/>
            </a:pPr>
            <a:r>
              <a:rPr lang="en-US" sz="2400" b="1" dirty="0">
                <a:solidFill>
                  <a:prstClr val="black"/>
                </a:solidFill>
                <a:cs typeface="Calibri" panose="020F0502020204030204" pitchFamily="34" charset="0"/>
              </a:rPr>
              <a:t>Data Interpretation</a:t>
            </a:r>
            <a:r>
              <a:rPr lang="en-US" sz="2400" b="1" dirty="0">
                <a:solidFill>
                  <a:prstClr val="black"/>
                </a:solidFill>
              </a:rPr>
              <a:t> (CO5)</a:t>
            </a:r>
            <a:endParaRPr lang="en-US" sz="2400" b="1" dirty="0">
              <a:cs typeface="Calibri" panose="020F0502020204030204" pitchFamily="34" charset="0"/>
            </a:endParaRPr>
          </a:p>
          <a:p>
            <a:pPr lvl="0" algn="ctr">
              <a:spcBef>
                <a:spcPct val="0"/>
              </a:spcBef>
              <a:defRPr/>
            </a:pPr>
            <a:endParaRPr lang="en-US" sz="3200" b="1" dirty="0"/>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1524000" y="1"/>
            <a:ext cx="1447800" cy="817163"/>
          </a:xfrm>
          <a:prstGeom prst="rect">
            <a:avLst/>
          </a:prstGeom>
          <a:noFill/>
        </p:spPr>
      </p:pic>
    </p:spTree>
    <p:extLst>
      <p:ext uri="{BB962C8B-B14F-4D97-AF65-F5344CB8AC3E}">
        <p14:creationId xmlns:p14="http://schemas.microsoft.com/office/powerpoint/2010/main" val="4106354324"/>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52599" y="817163"/>
            <a:ext cx="9700647" cy="5431237"/>
          </a:xfrm>
        </p:spPr>
        <p:txBody>
          <a:bodyPr>
            <a:noAutofit/>
          </a:bodyPr>
          <a:lstStyle/>
          <a:p>
            <a:pPr marL="0" indent="0" algn="l">
              <a:buNone/>
            </a:pPr>
            <a:r>
              <a:rPr lang="en-US" b="1" i="0" u="none" strike="noStrike" baseline="0" dirty="0"/>
              <a:t>3. Total expenditure on all these items in 1998 was approximately what percent of the total </a:t>
            </a:r>
            <a:r>
              <a:rPr lang="en-IN" b="1" i="0" u="none" strike="noStrike" baseline="0" dirty="0"/>
              <a:t>expenditure in 2002?</a:t>
            </a:r>
          </a:p>
          <a:p>
            <a:pPr marL="0" indent="0" algn="l">
              <a:buNone/>
            </a:pPr>
            <a:r>
              <a:rPr lang="en-IN" b="1" i="0" u="none" strike="noStrike" baseline="0" dirty="0"/>
              <a:t>A. </a:t>
            </a:r>
            <a:r>
              <a:rPr lang="en-IN" b="0" i="0" u="none" strike="noStrike" baseline="0" dirty="0"/>
              <a:t>62%</a:t>
            </a:r>
          </a:p>
          <a:p>
            <a:pPr marL="0" indent="0" algn="l">
              <a:buNone/>
            </a:pPr>
            <a:r>
              <a:rPr lang="en-IN" b="1" i="0" u="none" strike="noStrike" baseline="0" dirty="0"/>
              <a:t>B. </a:t>
            </a:r>
            <a:r>
              <a:rPr lang="en-IN" b="0" i="0" u="none" strike="noStrike" baseline="0" dirty="0"/>
              <a:t>66%</a:t>
            </a:r>
          </a:p>
          <a:p>
            <a:pPr marL="0" indent="0" algn="l">
              <a:buNone/>
            </a:pPr>
            <a:r>
              <a:rPr lang="en-IN" b="1" i="0" u="none" strike="noStrike" baseline="0" dirty="0"/>
              <a:t>C. </a:t>
            </a:r>
            <a:r>
              <a:rPr lang="en-IN" b="0" i="0" u="none" strike="noStrike" baseline="0" dirty="0"/>
              <a:t>69%</a:t>
            </a:r>
          </a:p>
          <a:p>
            <a:pPr marL="0" indent="0" algn="l">
              <a:buNone/>
            </a:pPr>
            <a:r>
              <a:rPr lang="en-IN" b="1" i="0" u="none" strike="noStrike" baseline="0" dirty="0"/>
              <a:t>D. </a:t>
            </a:r>
            <a:r>
              <a:rPr lang="en-IN" b="0" i="0" u="none" strike="noStrike" baseline="0" dirty="0"/>
              <a:t>71%</a:t>
            </a:r>
          </a:p>
          <a:p>
            <a:pPr marL="0" indent="0" algn="l">
              <a:buNone/>
            </a:pPr>
            <a:r>
              <a:rPr lang="en-IN" b="1" i="0" u="none" strike="noStrike" baseline="0" dirty="0"/>
              <a:t>Ans:</a:t>
            </a:r>
            <a:r>
              <a:rPr lang="en-US" b="1" i="0" u="none" strike="noStrike" baseline="0" dirty="0">
                <a:ln w="0"/>
                <a:effectLst>
                  <a:outerShdw blurRad="38100" dist="19050" dir="2700000" algn="tl" rotWithShape="0">
                    <a:schemeClr val="dk1">
                      <a:alpha val="40000"/>
                    </a:schemeClr>
                  </a:outerShdw>
                </a:effectLst>
              </a:rPr>
              <a:t>69%</a:t>
            </a:r>
            <a:endParaRPr lang="en-IN" b="1" i="0" u="none" strike="noStrike" baseline="0" dirty="0"/>
          </a:p>
        </p:txBody>
      </p:sp>
      <p:sp>
        <p:nvSpPr>
          <p:cNvPr id="4" name="Date Placeholder 3"/>
          <p:cNvSpPr>
            <a:spLocks noGrp="1"/>
          </p:cNvSpPr>
          <p:nvPr>
            <p:ph type="dt" sz="half" idx="10"/>
          </p:nvPr>
        </p:nvSpPr>
        <p:spPr/>
        <p:txBody>
          <a:bodyPr/>
          <a:lstStyle/>
          <a:p>
            <a:fld id="{ACE36B5E-DBC3-4B68-85D3-E4A2D4B9A781}" type="datetime1">
              <a:rPr lang="en-US" smtClean="0"/>
              <a:t>1/6/2023</a:t>
            </a:fld>
            <a:endParaRPr lang="en-US" dirty="0"/>
          </a:p>
        </p:txBody>
      </p:sp>
      <p:sp>
        <p:nvSpPr>
          <p:cNvPr id="5" name="Footer Placeholder 4"/>
          <p:cNvSpPr>
            <a:spLocks noGrp="1"/>
          </p:cNvSpPr>
          <p:nvPr>
            <p:ph type="ftr" sz="quarter" idx="11"/>
          </p:nvPr>
        </p:nvSpPr>
        <p:spPr>
          <a:xfrm>
            <a:off x="4038600" y="6356351"/>
            <a:ext cx="5029200" cy="365125"/>
          </a:xfrm>
        </p:spPr>
        <p:txBody>
          <a:bodyPr/>
          <a:lstStyle/>
          <a:p>
            <a:r>
              <a:rPr lang="en-US"/>
              <a:t>Faculty Name    Dr. Kunti Mishra         Unit Number 5</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167</a:t>
            </a:fld>
            <a:endParaRPr lang="en-US" dirty="0"/>
          </a:p>
        </p:txBody>
      </p:sp>
      <p:sp>
        <p:nvSpPr>
          <p:cNvPr id="7" name="Title 1"/>
          <p:cNvSpPr txBox="1">
            <a:spLocks/>
          </p:cNvSpPr>
          <p:nvPr/>
        </p:nvSpPr>
        <p:spPr>
          <a:xfrm>
            <a:off x="2895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endParaRPr lang="en-US" sz="3200" b="1" dirty="0">
              <a:cs typeface="Calibri" panose="020F0502020204030204" pitchFamily="34" charset="0"/>
            </a:endParaRPr>
          </a:p>
          <a:p>
            <a:pPr algn="ctr">
              <a:spcBef>
                <a:spcPct val="0"/>
              </a:spcBef>
              <a:defRPr/>
            </a:pPr>
            <a:r>
              <a:rPr lang="en-US" sz="2400" b="1" dirty="0">
                <a:solidFill>
                  <a:prstClr val="black"/>
                </a:solidFill>
                <a:cs typeface="Calibri" panose="020F0502020204030204" pitchFamily="34" charset="0"/>
              </a:rPr>
              <a:t>Data Interpretation</a:t>
            </a:r>
            <a:r>
              <a:rPr lang="en-US" sz="2400" b="1" dirty="0">
                <a:solidFill>
                  <a:prstClr val="black"/>
                </a:solidFill>
              </a:rPr>
              <a:t> (CO5)</a:t>
            </a:r>
            <a:endParaRPr lang="en-US" sz="2400" b="1" dirty="0">
              <a:cs typeface="Calibri" panose="020F0502020204030204" pitchFamily="34" charset="0"/>
            </a:endParaRPr>
          </a:p>
          <a:p>
            <a:pPr lvl="0" algn="ctr">
              <a:spcBef>
                <a:spcPct val="0"/>
              </a:spcBef>
              <a:defRPr/>
            </a:pPr>
            <a:endParaRPr lang="en-US" sz="3200" b="1" dirty="0"/>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1524000" y="1"/>
            <a:ext cx="1447800" cy="817163"/>
          </a:xfrm>
          <a:prstGeom prst="rect">
            <a:avLst/>
          </a:prstGeom>
          <a:noFill/>
        </p:spPr>
      </p:pic>
    </p:spTree>
    <p:extLst>
      <p:ext uri="{BB962C8B-B14F-4D97-AF65-F5344CB8AC3E}">
        <p14:creationId xmlns:p14="http://schemas.microsoft.com/office/powerpoint/2010/main" val="3554428977"/>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52599" y="817163"/>
            <a:ext cx="9700647" cy="5431237"/>
          </a:xfrm>
        </p:spPr>
        <p:txBody>
          <a:bodyPr>
            <a:noAutofit/>
          </a:bodyPr>
          <a:lstStyle/>
          <a:p>
            <a:pPr marL="0" indent="0" algn="l">
              <a:buNone/>
            </a:pPr>
            <a:r>
              <a:rPr lang="en-US" b="1" i="0" u="none" strike="noStrike" baseline="0" dirty="0">
                <a:solidFill>
                  <a:srgbClr val="000000"/>
                </a:solidFill>
              </a:rPr>
              <a:t>4. The total expenditure of the company over these items during the year 2000 is?</a:t>
            </a:r>
          </a:p>
          <a:p>
            <a:pPr marL="0" indent="0" algn="l">
              <a:buNone/>
            </a:pPr>
            <a:r>
              <a:rPr lang="en-IN" b="1" i="0" u="none" strike="noStrike" baseline="0" dirty="0">
                <a:solidFill>
                  <a:srgbClr val="000000"/>
                </a:solidFill>
              </a:rPr>
              <a:t>A. </a:t>
            </a:r>
            <a:r>
              <a:rPr lang="en-IN" b="0" i="0" u="none" strike="noStrike" baseline="0" dirty="0">
                <a:solidFill>
                  <a:srgbClr val="000000"/>
                </a:solidFill>
              </a:rPr>
              <a:t>Rs. 544.44 lakhs</a:t>
            </a:r>
          </a:p>
          <a:p>
            <a:pPr marL="0" indent="0" algn="l">
              <a:buNone/>
            </a:pPr>
            <a:r>
              <a:rPr lang="en-IN" b="1" i="0" u="none" strike="noStrike" baseline="0" dirty="0">
                <a:solidFill>
                  <a:srgbClr val="000000"/>
                </a:solidFill>
              </a:rPr>
              <a:t>B. </a:t>
            </a:r>
            <a:r>
              <a:rPr lang="en-IN" b="0" i="0" u="none" strike="noStrike" baseline="0" dirty="0">
                <a:solidFill>
                  <a:srgbClr val="000000"/>
                </a:solidFill>
              </a:rPr>
              <a:t>Rs. 501.11 lakhs</a:t>
            </a:r>
          </a:p>
          <a:p>
            <a:pPr marL="0" indent="0" algn="l">
              <a:buNone/>
            </a:pPr>
            <a:r>
              <a:rPr lang="en-IN" b="1" i="0" u="none" strike="noStrike" baseline="0" dirty="0">
                <a:solidFill>
                  <a:srgbClr val="000000"/>
                </a:solidFill>
              </a:rPr>
              <a:t>C. </a:t>
            </a:r>
            <a:r>
              <a:rPr lang="en-IN" b="0" i="0" u="none" strike="noStrike" baseline="0" dirty="0">
                <a:solidFill>
                  <a:srgbClr val="000000"/>
                </a:solidFill>
              </a:rPr>
              <a:t>Rs. 446.46 lakhs</a:t>
            </a:r>
          </a:p>
          <a:p>
            <a:pPr marL="0" indent="0" algn="l">
              <a:buNone/>
            </a:pPr>
            <a:r>
              <a:rPr lang="en-IN" b="1" i="0" u="none" strike="noStrike" baseline="0" dirty="0">
                <a:solidFill>
                  <a:srgbClr val="000000"/>
                </a:solidFill>
              </a:rPr>
              <a:t>D. </a:t>
            </a:r>
            <a:r>
              <a:rPr lang="en-IN" b="0" i="0" u="none" strike="noStrike" baseline="0" dirty="0">
                <a:solidFill>
                  <a:srgbClr val="000000"/>
                </a:solidFill>
              </a:rPr>
              <a:t>Rs. 478.87 lakhs</a:t>
            </a:r>
          </a:p>
          <a:p>
            <a:pPr marL="0" indent="0" algn="l">
              <a:buNone/>
            </a:pPr>
            <a:r>
              <a:rPr lang="en-IN" b="1" i="0" u="none" strike="noStrike" baseline="0" dirty="0"/>
              <a:t>Explanation:</a:t>
            </a:r>
          </a:p>
          <a:p>
            <a:pPr marL="0" indent="0" algn="l">
              <a:buNone/>
            </a:pPr>
            <a:r>
              <a:rPr lang="en-US" b="0" i="0" u="none" strike="noStrike" baseline="0" dirty="0">
                <a:solidFill>
                  <a:srgbClr val="000000"/>
                </a:solidFill>
              </a:rPr>
              <a:t>Total expenditure of the Company during 2000</a:t>
            </a:r>
          </a:p>
          <a:p>
            <a:pPr marL="0" indent="0" algn="l">
              <a:buNone/>
            </a:pPr>
            <a:r>
              <a:rPr lang="en-IN" b="0" i="0" u="none" strike="noStrike" baseline="0" dirty="0">
                <a:solidFill>
                  <a:srgbClr val="000000"/>
                </a:solidFill>
              </a:rPr>
              <a:t>= Rs. (324 + 101 + 3.84 + 41.6 + 74) lakhs</a:t>
            </a:r>
          </a:p>
          <a:p>
            <a:pPr marL="0" indent="0" algn="l">
              <a:buNone/>
            </a:pPr>
            <a:r>
              <a:rPr lang="en-IN" b="0" i="0" u="none" strike="noStrike" baseline="0" dirty="0">
                <a:solidFill>
                  <a:srgbClr val="000000"/>
                </a:solidFill>
              </a:rPr>
              <a:t>= Rs. 544.44 lakhs.</a:t>
            </a:r>
            <a:endParaRPr lang="en-IN" b="0" i="0" u="none" strike="noStrike" baseline="0" dirty="0"/>
          </a:p>
          <a:p>
            <a:pPr marL="0" indent="0" algn="l">
              <a:buNone/>
            </a:pPr>
            <a:endParaRPr lang="en-US" dirty="0">
              <a:ln w="0"/>
              <a:effectLst>
                <a:outerShdw blurRad="38100" dist="19050" dir="2700000" algn="tl" rotWithShape="0">
                  <a:schemeClr val="dk1">
                    <a:alpha val="40000"/>
                  </a:schemeClr>
                </a:outerShdw>
              </a:effectLst>
            </a:endParaRPr>
          </a:p>
        </p:txBody>
      </p:sp>
      <p:sp>
        <p:nvSpPr>
          <p:cNvPr id="4" name="Date Placeholder 3"/>
          <p:cNvSpPr>
            <a:spLocks noGrp="1"/>
          </p:cNvSpPr>
          <p:nvPr>
            <p:ph type="dt" sz="half" idx="10"/>
          </p:nvPr>
        </p:nvSpPr>
        <p:spPr/>
        <p:txBody>
          <a:bodyPr/>
          <a:lstStyle/>
          <a:p>
            <a:fld id="{17010F4C-32C7-4A69-BE37-F84D57EFDC62}" type="datetime1">
              <a:rPr lang="en-US" smtClean="0"/>
              <a:t>1/6/2023</a:t>
            </a:fld>
            <a:endParaRPr lang="en-US" dirty="0"/>
          </a:p>
        </p:txBody>
      </p:sp>
      <p:sp>
        <p:nvSpPr>
          <p:cNvPr id="5" name="Footer Placeholder 4"/>
          <p:cNvSpPr>
            <a:spLocks noGrp="1"/>
          </p:cNvSpPr>
          <p:nvPr>
            <p:ph type="ftr" sz="quarter" idx="11"/>
          </p:nvPr>
        </p:nvSpPr>
        <p:spPr>
          <a:xfrm>
            <a:off x="4038600" y="6356351"/>
            <a:ext cx="5029200" cy="365125"/>
          </a:xfrm>
        </p:spPr>
        <p:txBody>
          <a:bodyPr/>
          <a:lstStyle/>
          <a:p>
            <a:r>
              <a:rPr lang="en-US"/>
              <a:t>Faculty Name    Dr. Kunti Mishra         Unit Number 5</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168</a:t>
            </a:fld>
            <a:endParaRPr lang="en-US" dirty="0"/>
          </a:p>
        </p:txBody>
      </p:sp>
      <p:sp>
        <p:nvSpPr>
          <p:cNvPr id="7" name="Title 1"/>
          <p:cNvSpPr txBox="1">
            <a:spLocks/>
          </p:cNvSpPr>
          <p:nvPr/>
        </p:nvSpPr>
        <p:spPr>
          <a:xfrm>
            <a:off x="2895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endParaRPr lang="en-US" sz="3200" b="1" dirty="0">
              <a:cs typeface="Calibri" panose="020F0502020204030204" pitchFamily="34" charset="0"/>
            </a:endParaRPr>
          </a:p>
          <a:p>
            <a:pPr algn="ctr">
              <a:spcBef>
                <a:spcPct val="0"/>
              </a:spcBef>
              <a:defRPr/>
            </a:pPr>
            <a:r>
              <a:rPr lang="en-US" sz="2400" b="1" dirty="0">
                <a:solidFill>
                  <a:prstClr val="black"/>
                </a:solidFill>
                <a:cs typeface="Calibri" panose="020F0502020204030204" pitchFamily="34" charset="0"/>
              </a:rPr>
              <a:t>Data Interpretation</a:t>
            </a:r>
            <a:r>
              <a:rPr lang="en-US" sz="2400" b="1" dirty="0">
                <a:solidFill>
                  <a:prstClr val="black"/>
                </a:solidFill>
              </a:rPr>
              <a:t> (CO5)</a:t>
            </a:r>
            <a:endParaRPr lang="en-US" sz="2400" b="1" dirty="0">
              <a:cs typeface="Calibri" panose="020F0502020204030204" pitchFamily="34" charset="0"/>
            </a:endParaRPr>
          </a:p>
          <a:p>
            <a:pPr lvl="0" algn="ctr">
              <a:spcBef>
                <a:spcPct val="0"/>
              </a:spcBef>
              <a:defRPr/>
            </a:pPr>
            <a:endParaRPr lang="en-US" sz="3200" b="1" dirty="0"/>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1524000" y="1"/>
            <a:ext cx="1447800" cy="817163"/>
          </a:xfrm>
          <a:prstGeom prst="rect">
            <a:avLst/>
          </a:prstGeom>
          <a:noFill/>
        </p:spPr>
      </p:pic>
    </p:spTree>
    <p:extLst>
      <p:ext uri="{BB962C8B-B14F-4D97-AF65-F5344CB8AC3E}">
        <p14:creationId xmlns:p14="http://schemas.microsoft.com/office/powerpoint/2010/main" val="210669104"/>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752599" y="817163"/>
                <a:ext cx="9700647" cy="5431237"/>
              </a:xfrm>
            </p:spPr>
            <p:txBody>
              <a:bodyPr>
                <a:noAutofit/>
              </a:bodyPr>
              <a:lstStyle/>
              <a:p>
                <a:pPr marL="0" indent="0" algn="l">
                  <a:buNone/>
                </a:pPr>
                <a:r>
                  <a:rPr lang="en-US" b="1" i="0" u="none" strike="noStrike" baseline="0" dirty="0">
                    <a:solidFill>
                      <a:srgbClr val="000000"/>
                    </a:solidFill>
                  </a:rPr>
                  <a:t>5. The ratio between the total expenditure on Taxes for all the years and the total expenditure on Fuel and Transport for all the years respectively is approximately?</a:t>
                </a:r>
              </a:p>
              <a:p>
                <a:pPr marL="0" indent="0" algn="l">
                  <a:buNone/>
                </a:pPr>
                <a:r>
                  <a:rPr lang="en-IN" b="1" i="0" u="none" strike="noStrike" baseline="0" dirty="0">
                    <a:solidFill>
                      <a:srgbClr val="000000"/>
                    </a:solidFill>
                  </a:rPr>
                  <a:t>A. </a:t>
                </a:r>
                <a:r>
                  <a:rPr lang="en-IN" b="0" i="0" u="none" strike="noStrike" baseline="0" dirty="0">
                    <a:solidFill>
                      <a:srgbClr val="000000"/>
                    </a:solidFill>
                  </a:rPr>
                  <a:t>4:7</a:t>
                </a:r>
              </a:p>
              <a:p>
                <a:pPr marL="0" indent="0" algn="l">
                  <a:buNone/>
                </a:pPr>
                <a:r>
                  <a:rPr lang="en-IN" b="1" i="0" u="none" strike="noStrike" baseline="0" dirty="0">
                    <a:solidFill>
                      <a:srgbClr val="000000"/>
                    </a:solidFill>
                  </a:rPr>
                  <a:t>B. </a:t>
                </a:r>
                <a:r>
                  <a:rPr lang="en-IN" b="0" i="0" u="none" strike="noStrike" baseline="0" dirty="0">
                    <a:solidFill>
                      <a:srgbClr val="000000"/>
                    </a:solidFill>
                  </a:rPr>
                  <a:t>10:13</a:t>
                </a:r>
              </a:p>
              <a:p>
                <a:pPr marL="0" indent="0" algn="l">
                  <a:buNone/>
                </a:pPr>
                <a:r>
                  <a:rPr lang="en-IN" b="1" i="0" u="none" strike="noStrike" baseline="0" dirty="0">
                    <a:solidFill>
                      <a:srgbClr val="000000"/>
                    </a:solidFill>
                  </a:rPr>
                  <a:t>C. </a:t>
                </a:r>
                <a:r>
                  <a:rPr lang="en-IN" b="0" i="0" u="none" strike="noStrike" baseline="0" dirty="0">
                    <a:solidFill>
                      <a:srgbClr val="000000"/>
                    </a:solidFill>
                  </a:rPr>
                  <a:t>15:18</a:t>
                </a:r>
              </a:p>
              <a:p>
                <a:pPr marL="0" indent="0" algn="l">
                  <a:buNone/>
                </a:pPr>
                <a:r>
                  <a:rPr lang="en-IN" b="1" i="0" u="none" strike="noStrike" baseline="0" dirty="0">
                    <a:solidFill>
                      <a:srgbClr val="000000"/>
                    </a:solidFill>
                  </a:rPr>
                  <a:t>D. </a:t>
                </a:r>
                <a:r>
                  <a:rPr lang="en-IN" b="0" i="0" u="none" strike="noStrike" baseline="0" dirty="0">
                    <a:solidFill>
                      <a:srgbClr val="000000"/>
                    </a:solidFill>
                  </a:rPr>
                  <a:t>5:8</a:t>
                </a:r>
              </a:p>
              <a:p>
                <a:pPr marL="0" indent="0" algn="l">
                  <a:buNone/>
                </a:pPr>
                <a:r>
                  <a:rPr lang="en-IN" b="1" i="0" u="none" strike="noStrike" baseline="0" dirty="0"/>
                  <a:t>Explanation:</a:t>
                </a:r>
              </a:p>
              <a:p>
                <a:pPr marL="0" indent="0">
                  <a:buNone/>
                </a:pPr>
                <a:r>
                  <a:rPr lang="en-IN" dirty="0">
                    <a:ln w="0"/>
                  </a:rPr>
                  <a:t>Required ratio= </a:t>
                </a:r>
                <a14:m>
                  <m:oMath xmlns:m="http://schemas.openxmlformats.org/officeDocument/2006/math">
                    <m:f>
                      <m:fPr>
                        <m:ctrlPr>
                          <a:rPr lang="en-IN" i="1" smtClean="0">
                            <a:ln w="0"/>
                            <a:latin typeface="Cambria Math" panose="02040503050406030204" pitchFamily="18" charset="0"/>
                          </a:rPr>
                        </m:ctrlPr>
                      </m:fPr>
                      <m:num>
                        <m:r>
                          <a:rPr lang="en-IN" b="0" i="1" smtClean="0">
                            <a:ln w="0"/>
                            <a:latin typeface="Cambria Math" panose="02040503050406030204" pitchFamily="18" charset="0"/>
                          </a:rPr>
                          <m:t>10</m:t>
                        </m:r>
                      </m:num>
                      <m:den>
                        <m:r>
                          <a:rPr lang="en-IN" b="0" i="1" smtClean="0">
                            <a:ln w="0"/>
                            <a:latin typeface="Cambria Math" panose="02040503050406030204" pitchFamily="18" charset="0"/>
                          </a:rPr>
                          <m:t>13</m:t>
                        </m:r>
                      </m:den>
                    </m:f>
                  </m:oMath>
                </a14:m>
                <a:endParaRPr lang="en-US" dirty="0">
                  <a:ln w="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752599" y="817163"/>
                <a:ext cx="9700647" cy="5431237"/>
              </a:xfrm>
              <a:blipFill>
                <a:blip r:embed="rId2"/>
                <a:stretch>
                  <a:fillRect l="-754" t="-786"/>
                </a:stretch>
              </a:blipFill>
            </p:spPr>
            <p:txBody>
              <a:bodyPr/>
              <a:lstStyle/>
              <a:p>
                <a:r>
                  <a:rPr lang="en-IN">
                    <a:noFill/>
                  </a:rPr>
                  <a:t> </a:t>
                </a:r>
              </a:p>
            </p:txBody>
          </p:sp>
        </mc:Fallback>
      </mc:AlternateContent>
      <p:sp>
        <p:nvSpPr>
          <p:cNvPr id="4" name="Date Placeholder 3"/>
          <p:cNvSpPr>
            <a:spLocks noGrp="1"/>
          </p:cNvSpPr>
          <p:nvPr>
            <p:ph type="dt" sz="half" idx="10"/>
          </p:nvPr>
        </p:nvSpPr>
        <p:spPr/>
        <p:txBody>
          <a:bodyPr/>
          <a:lstStyle/>
          <a:p>
            <a:fld id="{8BE0769A-C538-4689-93DC-8BB349580344}" type="datetime1">
              <a:rPr lang="en-US" smtClean="0"/>
              <a:t>1/6/2023</a:t>
            </a:fld>
            <a:endParaRPr lang="en-US" dirty="0"/>
          </a:p>
        </p:txBody>
      </p:sp>
      <p:sp>
        <p:nvSpPr>
          <p:cNvPr id="5" name="Footer Placeholder 4"/>
          <p:cNvSpPr>
            <a:spLocks noGrp="1"/>
          </p:cNvSpPr>
          <p:nvPr>
            <p:ph type="ftr" sz="quarter" idx="11"/>
          </p:nvPr>
        </p:nvSpPr>
        <p:spPr>
          <a:xfrm>
            <a:off x="4038600" y="6356351"/>
            <a:ext cx="5029200" cy="365125"/>
          </a:xfrm>
        </p:spPr>
        <p:txBody>
          <a:bodyPr/>
          <a:lstStyle/>
          <a:p>
            <a:r>
              <a:rPr lang="en-US"/>
              <a:t>Faculty Name    Dr. Kunti Mishra         Unit Number 5</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169</a:t>
            </a:fld>
            <a:endParaRPr lang="en-US" dirty="0"/>
          </a:p>
        </p:txBody>
      </p:sp>
      <p:sp>
        <p:nvSpPr>
          <p:cNvPr id="7" name="Title 1"/>
          <p:cNvSpPr txBox="1">
            <a:spLocks/>
          </p:cNvSpPr>
          <p:nvPr/>
        </p:nvSpPr>
        <p:spPr>
          <a:xfrm>
            <a:off x="2895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endParaRPr lang="en-US" sz="3200" b="1" dirty="0">
              <a:cs typeface="Calibri" panose="020F0502020204030204" pitchFamily="34" charset="0"/>
            </a:endParaRPr>
          </a:p>
          <a:p>
            <a:pPr algn="ctr">
              <a:spcBef>
                <a:spcPct val="0"/>
              </a:spcBef>
              <a:defRPr/>
            </a:pPr>
            <a:r>
              <a:rPr lang="en-US" sz="2400" b="1" dirty="0">
                <a:solidFill>
                  <a:prstClr val="black"/>
                </a:solidFill>
                <a:cs typeface="Calibri" panose="020F0502020204030204" pitchFamily="34" charset="0"/>
              </a:rPr>
              <a:t>Data Interpretation</a:t>
            </a:r>
            <a:r>
              <a:rPr lang="en-US" sz="2400" b="1" dirty="0">
                <a:solidFill>
                  <a:prstClr val="black"/>
                </a:solidFill>
              </a:rPr>
              <a:t> (CO5)</a:t>
            </a:r>
            <a:endParaRPr lang="en-US" sz="2400" b="1" dirty="0">
              <a:cs typeface="Calibri" panose="020F0502020204030204" pitchFamily="34" charset="0"/>
            </a:endParaRPr>
          </a:p>
          <a:p>
            <a:pPr lvl="0" algn="ctr">
              <a:spcBef>
                <a:spcPct val="0"/>
              </a:spcBef>
              <a:defRPr/>
            </a:pPr>
            <a:endParaRPr lang="en-US" sz="3200" b="1" dirty="0"/>
          </a:p>
        </p:txBody>
      </p:sp>
      <p:pic>
        <p:nvPicPr>
          <p:cNvPr id="8" name="Picture 2" descr="E:\NIET\Project\xLogo11.png.pagespeed.ic.pydHLuCQEZ.png"/>
          <p:cNvPicPr>
            <a:picLocks noChangeAspect="1" noChangeArrowheads="1"/>
          </p:cNvPicPr>
          <p:nvPr/>
        </p:nvPicPr>
        <p:blipFill>
          <a:blip r:embed="rId3"/>
          <a:srcRect/>
          <a:stretch>
            <a:fillRect/>
          </a:stretch>
        </p:blipFill>
        <p:spPr bwMode="auto">
          <a:xfrm>
            <a:off x="1524000" y="1"/>
            <a:ext cx="1447800" cy="817163"/>
          </a:xfrm>
          <a:prstGeom prst="rect">
            <a:avLst/>
          </a:prstGeom>
          <a:noFill/>
        </p:spPr>
      </p:pic>
    </p:spTree>
    <p:extLst>
      <p:ext uri="{BB962C8B-B14F-4D97-AF65-F5344CB8AC3E}">
        <p14:creationId xmlns:p14="http://schemas.microsoft.com/office/powerpoint/2010/main" val="22785140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057400" y="1143001"/>
            <a:ext cx="8229600" cy="4525963"/>
          </a:xfrm>
        </p:spPr>
        <p:txBody>
          <a:bodyPr>
            <a:normAutofit/>
          </a:bodyPr>
          <a:lstStyle/>
          <a:p>
            <a:pPr>
              <a:buFont typeface="Wingdings" pitchFamily="2" charset="2"/>
              <a:buChar char="§"/>
            </a:pPr>
            <a:r>
              <a:rPr lang="en-US" sz="2000" dirty="0">
                <a:ea typeface="Calibri" panose="020F0502020204030204" pitchFamily="34" charset="0"/>
              </a:rPr>
              <a:t>Knowledge of Mathematics I ,II and III of B. Tech or equivalent.</a:t>
            </a:r>
            <a:endParaRPr lang="en-US" sz="2000" dirty="0"/>
          </a:p>
        </p:txBody>
      </p:sp>
      <p:sp>
        <p:nvSpPr>
          <p:cNvPr id="4" name="Date Placeholder 3"/>
          <p:cNvSpPr>
            <a:spLocks noGrp="1"/>
          </p:cNvSpPr>
          <p:nvPr>
            <p:ph type="dt" sz="half" idx="10"/>
          </p:nvPr>
        </p:nvSpPr>
        <p:spPr/>
        <p:txBody>
          <a:bodyPr/>
          <a:lstStyle/>
          <a:p>
            <a:fld id="{04E4DBBF-DD7B-4F39-BE2C-F0B3F8F6274A}" type="datetime1">
              <a:rPr lang="en-US" smtClean="0">
                <a:solidFill>
                  <a:prstClr val="black">
                    <a:tint val="75000"/>
                  </a:prstClr>
                </a:solidFill>
                <a:latin typeface="Calibri"/>
              </a:rPr>
              <a:t>1/6/2023</a:t>
            </a:fld>
            <a:endParaRPr lang="en-US">
              <a:solidFill>
                <a:prstClr val="black">
                  <a:tint val="75000"/>
                </a:prstClr>
              </a:solidFill>
              <a:latin typeface="Calibri"/>
            </a:endParaRPr>
          </a:p>
        </p:txBody>
      </p:sp>
      <p:sp>
        <p:nvSpPr>
          <p:cNvPr id="5" name="Footer Placeholder 4"/>
          <p:cNvSpPr>
            <a:spLocks noGrp="1"/>
          </p:cNvSpPr>
          <p:nvPr>
            <p:ph type="ftr" sz="quarter" idx="11"/>
          </p:nvPr>
        </p:nvSpPr>
        <p:spPr>
          <a:xfrm>
            <a:off x="4038600" y="6356351"/>
            <a:ext cx="5029200" cy="365125"/>
          </a:xfrm>
        </p:spPr>
        <p:txBody>
          <a:bodyPr/>
          <a:lstStyle/>
          <a:p>
            <a:r>
              <a:rPr lang="en-US">
                <a:solidFill>
                  <a:prstClr val="black">
                    <a:tint val="75000"/>
                  </a:prstClr>
                </a:solidFill>
                <a:latin typeface="Calibri"/>
              </a:rPr>
              <a:t>Faculty Name    Dr. Kunti Mishra         Unit Number 5</a:t>
            </a:r>
            <a:endParaRPr lang="en-US" dirty="0">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B6F15528-21DE-4FAA-801E-634DDDAF4B2B}" type="slidenum">
              <a:rPr lang="en-US">
                <a:solidFill>
                  <a:prstClr val="black">
                    <a:tint val="75000"/>
                  </a:prstClr>
                </a:solidFill>
                <a:latin typeface="Calibri"/>
              </a:rPr>
              <a:pPr/>
              <a:t>17</a:t>
            </a:fld>
            <a:endParaRPr lang="en-US">
              <a:solidFill>
                <a:prstClr val="black">
                  <a:tint val="75000"/>
                </a:prstClr>
              </a:solidFill>
              <a:latin typeface="Calibri"/>
            </a:endParaRPr>
          </a:p>
        </p:txBody>
      </p:sp>
      <p:sp>
        <p:nvSpPr>
          <p:cNvPr id="7" name="Title 1"/>
          <p:cNvSpPr txBox="1">
            <a:spLocks/>
          </p:cNvSpPr>
          <p:nvPr/>
        </p:nvSpPr>
        <p:spPr>
          <a:xfrm>
            <a:off x="2895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400" b="1" dirty="0">
                <a:solidFill>
                  <a:prstClr val="black"/>
                </a:solidFill>
                <a:latin typeface="+mj-lt"/>
              </a:rPr>
              <a:t>Prerequisite and Recap(CO5)</a:t>
            </a:r>
          </a:p>
        </p:txBody>
      </p:sp>
      <p:pic>
        <p:nvPicPr>
          <p:cNvPr id="9" name="Picture 8">
            <a:extLst>
              <a:ext uri="{FF2B5EF4-FFF2-40B4-BE49-F238E27FC236}">
                <a16:creationId xmlns:a16="http://schemas.microsoft.com/office/drawing/2014/main" id="{17E52280-B824-447B-B19A-997C7BF584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115977"/>
            <a:ext cx="1295400" cy="549276"/>
          </a:xfrm>
          <a:prstGeom prst="rect">
            <a:avLst/>
          </a:prstGeom>
        </p:spPr>
      </p:pic>
    </p:spTree>
    <p:extLst>
      <p:ext uri="{BB962C8B-B14F-4D97-AF65-F5344CB8AC3E}">
        <p14:creationId xmlns:p14="http://schemas.microsoft.com/office/powerpoint/2010/main" val="3130523375"/>
      </p:ext>
    </p:extLst>
  </p:cSld>
  <p:clrMapOvr>
    <a:masterClrMapping/>
  </p:clrMapOvr>
  <p:transition spd="slow">
    <p:push dir="u"/>
  </p:transition>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52599" y="817163"/>
            <a:ext cx="9700647" cy="5431237"/>
          </a:xfrm>
        </p:spPr>
        <p:txBody>
          <a:bodyPr>
            <a:noAutofit/>
          </a:bodyPr>
          <a:lstStyle/>
          <a:p>
            <a:pPr marL="0" indent="0" algn="l">
              <a:buNone/>
            </a:pPr>
            <a:r>
              <a:rPr lang="en-US" b="1" i="0" u="none" strike="noStrike" baseline="0" dirty="0"/>
              <a:t>Example:2 </a:t>
            </a:r>
          </a:p>
          <a:p>
            <a:pPr marL="0" indent="0" algn="l">
              <a:buNone/>
            </a:pPr>
            <a:r>
              <a:rPr lang="en-US" b="1" i="0" u="none" strike="noStrike" baseline="0" dirty="0"/>
              <a:t>Directions (1-5): </a:t>
            </a:r>
            <a:r>
              <a:rPr lang="en-US" b="0" i="0" u="none" strike="noStrike" baseline="0" dirty="0">
                <a:solidFill>
                  <a:srgbClr val="000000"/>
                </a:solidFill>
              </a:rPr>
              <a:t>The following pie-chart shows the number of students who failed in different subjects in an examination, Examine the chart and answer the following questions. The total number of students who have failed in 500.</a:t>
            </a:r>
          </a:p>
          <a:p>
            <a:pPr marL="0" indent="0" algn="l">
              <a:buNone/>
            </a:pPr>
            <a:endParaRPr lang="en-US" dirty="0">
              <a:ln w="0"/>
            </a:endParaRPr>
          </a:p>
        </p:txBody>
      </p:sp>
      <p:sp>
        <p:nvSpPr>
          <p:cNvPr id="4" name="Date Placeholder 3"/>
          <p:cNvSpPr>
            <a:spLocks noGrp="1"/>
          </p:cNvSpPr>
          <p:nvPr>
            <p:ph type="dt" sz="half" idx="10"/>
          </p:nvPr>
        </p:nvSpPr>
        <p:spPr/>
        <p:txBody>
          <a:bodyPr/>
          <a:lstStyle/>
          <a:p>
            <a:fld id="{6C7FA4A8-4F09-46C9-BC9D-FE06D8B81936}" type="datetime1">
              <a:rPr lang="en-US" smtClean="0"/>
              <a:t>1/6/2023</a:t>
            </a:fld>
            <a:endParaRPr lang="en-US" dirty="0"/>
          </a:p>
        </p:txBody>
      </p:sp>
      <p:sp>
        <p:nvSpPr>
          <p:cNvPr id="5" name="Footer Placeholder 4"/>
          <p:cNvSpPr>
            <a:spLocks noGrp="1"/>
          </p:cNvSpPr>
          <p:nvPr>
            <p:ph type="ftr" sz="quarter" idx="11"/>
          </p:nvPr>
        </p:nvSpPr>
        <p:spPr>
          <a:xfrm>
            <a:off x="4038600" y="6356351"/>
            <a:ext cx="5029200" cy="365125"/>
          </a:xfrm>
        </p:spPr>
        <p:txBody>
          <a:bodyPr/>
          <a:lstStyle/>
          <a:p>
            <a:r>
              <a:rPr lang="en-US"/>
              <a:t>Faculty Name    Dr. Kunti Mishra         Unit Number 5</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170</a:t>
            </a:fld>
            <a:endParaRPr lang="en-US" dirty="0"/>
          </a:p>
        </p:txBody>
      </p:sp>
      <p:sp>
        <p:nvSpPr>
          <p:cNvPr id="7" name="Title 1"/>
          <p:cNvSpPr txBox="1">
            <a:spLocks/>
          </p:cNvSpPr>
          <p:nvPr/>
        </p:nvSpPr>
        <p:spPr>
          <a:xfrm>
            <a:off x="2895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endParaRPr lang="en-US" sz="3200" b="1" dirty="0">
              <a:cs typeface="Calibri" panose="020F0502020204030204" pitchFamily="34" charset="0"/>
            </a:endParaRPr>
          </a:p>
          <a:p>
            <a:pPr algn="ctr">
              <a:spcBef>
                <a:spcPct val="0"/>
              </a:spcBef>
              <a:defRPr/>
            </a:pPr>
            <a:r>
              <a:rPr lang="en-US" sz="2400" b="1" dirty="0">
                <a:solidFill>
                  <a:prstClr val="black"/>
                </a:solidFill>
                <a:cs typeface="Calibri" panose="020F0502020204030204" pitchFamily="34" charset="0"/>
              </a:rPr>
              <a:t>Data Interpretation</a:t>
            </a:r>
            <a:r>
              <a:rPr lang="en-US" sz="2400" b="1" dirty="0">
                <a:solidFill>
                  <a:prstClr val="black"/>
                </a:solidFill>
              </a:rPr>
              <a:t> (CO5)</a:t>
            </a:r>
            <a:endParaRPr lang="en-US" sz="2400" b="1" dirty="0">
              <a:cs typeface="Calibri" panose="020F0502020204030204" pitchFamily="34" charset="0"/>
            </a:endParaRPr>
          </a:p>
          <a:p>
            <a:pPr lvl="0" algn="ctr">
              <a:spcBef>
                <a:spcPct val="0"/>
              </a:spcBef>
              <a:defRPr/>
            </a:pPr>
            <a:endParaRPr lang="en-US" sz="3200" b="1" dirty="0"/>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1524000" y="1"/>
            <a:ext cx="1447800" cy="817163"/>
          </a:xfrm>
          <a:prstGeom prst="rect">
            <a:avLst/>
          </a:prstGeom>
          <a:noFill/>
        </p:spPr>
      </p:pic>
      <p:graphicFrame>
        <p:nvGraphicFramePr>
          <p:cNvPr id="11" name="Chart 10">
            <a:extLst>
              <a:ext uri="{FF2B5EF4-FFF2-40B4-BE49-F238E27FC236}">
                <a16:creationId xmlns:a16="http://schemas.microsoft.com/office/drawing/2014/main" id="{43363889-9003-4FAF-A6B5-C1BE4F8CAA1A}"/>
              </a:ext>
            </a:extLst>
          </p:cNvPr>
          <p:cNvGraphicFramePr/>
          <p:nvPr>
            <p:extLst>
              <p:ext uri="{D42A27DB-BD31-4B8C-83A1-F6EECF244321}">
                <p14:modId xmlns:p14="http://schemas.microsoft.com/office/powerpoint/2010/main" val="4294857295"/>
              </p:ext>
            </p:extLst>
          </p:nvPr>
        </p:nvGraphicFramePr>
        <p:xfrm>
          <a:off x="2383603" y="2866490"/>
          <a:ext cx="6239697" cy="3489861"/>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963588577"/>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336039" y="871139"/>
                <a:ext cx="9700647" cy="5431237"/>
              </a:xfrm>
            </p:spPr>
            <p:txBody>
              <a:bodyPr>
                <a:noAutofit/>
              </a:bodyPr>
              <a:lstStyle/>
              <a:p>
                <a:pPr marL="0" indent="0" algn="l">
                  <a:buNone/>
                </a:pPr>
                <a:r>
                  <a:rPr lang="en-US" b="1" i="0" u="none" strike="noStrike" baseline="0" dirty="0"/>
                  <a:t>1. The number of students failed in science is less than the number of students failed in all other</a:t>
                </a:r>
              </a:p>
              <a:p>
                <a:pPr marL="0" indent="0" algn="l">
                  <a:buNone/>
                </a:pPr>
                <a:r>
                  <a:rPr lang="en-IN" b="1" i="0" u="none" strike="noStrike" baseline="0" dirty="0"/>
                  <a:t>subjects by:</a:t>
                </a:r>
              </a:p>
              <a:p>
                <a:pPr marL="0" indent="0" algn="l">
                  <a:buNone/>
                </a:pPr>
                <a:r>
                  <a:rPr lang="en-IN" b="1" i="0" u="none" strike="noStrike" baseline="0" dirty="0"/>
                  <a:t>A. </a:t>
                </a:r>
                <a:r>
                  <a:rPr lang="en-IN" b="0" i="0" u="none" strike="noStrike" baseline="0" dirty="0"/>
                  <a:t>170</a:t>
                </a:r>
              </a:p>
              <a:p>
                <a:pPr marL="0" indent="0" algn="l">
                  <a:buNone/>
                </a:pPr>
                <a:r>
                  <a:rPr lang="en-IN" b="1" i="0" u="none" strike="noStrike" baseline="0" dirty="0"/>
                  <a:t>B. </a:t>
                </a:r>
                <a:r>
                  <a:rPr lang="en-IN" b="0" i="0" u="none" strike="noStrike" baseline="0" dirty="0"/>
                  <a:t>140</a:t>
                </a:r>
              </a:p>
              <a:p>
                <a:pPr marL="0" indent="0" algn="l">
                  <a:buNone/>
                </a:pPr>
                <a:r>
                  <a:rPr lang="en-IN" b="1" i="0" u="none" strike="noStrike" baseline="0" dirty="0"/>
                  <a:t>C. </a:t>
                </a:r>
                <a:r>
                  <a:rPr lang="en-IN" b="0" i="0" u="none" strike="noStrike" baseline="0" dirty="0"/>
                  <a:t>180</a:t>
                </a:r>
              </a:p>
              <a:p>
                <a:pPr marL="0" indent="0" algn="l">
                  <a:buNone/>
                </a:pPr>
                <a:r>
                  <a:rPr lang="en-IN" b="1" i="0" u="none" strike="noStrike" baseline="0" dirty="0"/>
                  <a:t>D. </a:t>
                </a:r>
                <a:r>
                  <a:rPr lang="en-IN" b="0" i="0" u="none" strike="noStrike" baseline="0" dirty="0"/>
                  <a:t>160</a:t>
                </a:r>
              </a:p>
              <a:p>
                <a:pPr marL="0" indent="0" algn="l">
                  <a:buNone/>
                </a:pPr>
                <a:r>
                  <a:rPr lang="en-IN" b="1" i="0" u="none" strike="noStrike" baseline="0" dirty="0"/>
                  <a:t>Explanation:</a:t>
                </a:r>
              </a:p>
              <a:p>
                <a:pPr marL="0" indent="0" algn="l">
                  <a:buNone/>
                </a:pPr>
                <a:r>
                  <a:rPr lang="en-US" b="0" i="0" u="none" strike="noStrike" baseline="0" dirty="0">
                    <a:solidFill>
                      <a:srgbClr val="000000"/>
                    </a:solidFill>
                  </a:rPr>
                  <a:t>Required=</a:t>
                </a:r>
                <a14:m>
                  <m:oMath xmlns:m="http://schemas.openxmlformats.org/officeDocument/2006/math">
                    <m:f>
                      <m:fPr>
                        <m:ctrlPr>
                          <a:rPr lang="en-US" b="0" i="1" u="none" strike="noStrike" baseline="0" smtClean="0">
                            <a:solidFill>
                              <a:srgbClr val="000000"/>
                            </a:solidFill>
                            <a:latin typeface="Cambria Math" panose="02040503050406030204" pitchFamily="18" charset="0"/>
                          </a:rPr>
                        </m:ctrlPr>
                      </m:fPr>
                      <m:num>
                        <m:r>
                          <a:rPr lang="en-US" b="0" i="1" u="none" strike="noStrike" baseline="0" smtClean="0">
                            <a:solidFill>
                              <a:srgbClr val="000000"/>
                            </a:solidFill>
                            <a:latin typeface="Cambria Math" panose="02040503050406030204" pitchFamily="18" charset="0"/>
                          </a:rPr>
                          <m:t>500(68−32)</m:t>
                        </m:r>
                      </m:num>
                      <m:den>
                        <m:r>
                          <a:rPr lang="en-US" b="0" i="1" u="none" strike="noStrike" baseline="0" smtClean="0">
                            <a:solidFill>
                              <a:srgbClr val="000000"/>
                            </a:solidFill>
                            <a:latin typeface="Cambria Math" panose="02040503050406030204" pitchFamily="18" charset="0"/>
                          </a:rPr>
                          <m:t>100</m:t>
                        </m:r>
                      </m:den>
                    </m:f>
                  </m:oMath>
                </a14:m>
                <a:r>
                  <a:rPr lang="en-US" b="0" i="0" u="none" strike="noStrike" baseline="0" dirty="0">
                    <a:solidFill>
                      <a:srgbClr val="000000"/>
                    </a:solidFill>
                  </a:rPr>
                  <a:t> = 180</a:t>
                </a:r>
                <a:endParaRPr lang="en-US" dirty="0">
                  <a:ln w="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336039" y="871139"/>
                <a:ext cx="9700647" cy="5431237"/>
              </a:xfrm>
              <a:blipFill>
                <a:blip r:embed="rId2"/>
                <a:stretch>
                  <a:fillRect l="-817" t="-786"/>
                </a:stretch>
              </a:blipFill>
            </p:spPr>
            <p:txBody>
              <a:bodyPr/>
              <a:lstStyle/>
              <a:p>
                <a:r>
                  <a:rPr lang="en-IN">
                    <a:noFill/>
                  </a:rPr>
                  <a:t> </a:t>
                </a:r>
              </a:p>
            </p:txBody>
          </p:sp>
        </mc:Fallback>
      </mc:AlternateContent>
      <p:sp>
        <p:nvSpPr>
          <p:cNvPr id="4" name="Date Placeholder 3"/>
          <p:cNvSpPr>
            <a:spLocks noGrp="1"/>
          </p:cNvSpPr>
          <p:nvPr>
            <p:ph type="dt" sz="half" idx="10"/>
          </p:nvPr>
        </p:nvSpPr>
        <p:spPr/>
        <p:txBody>
          <a:bodyPr/>
          <a:lstStyle/>
          <a:p>
            <a:fld id="{2D5D52B4-08BB-439A-A593-9B4C31BACDA4}" type="datetime1">
              <a:rPr lang="en-US" smtClean="0"/>
              <a:t>1/6/2023</a:t>
            </a:fld>
            <a:endParaRPr lang="en-US" dirty="0"/>
          </a:p>
        </p:txBody>
      </p:sp>
      <p:sp>
        <p:nvSpPr>
          <p:cNvPr id="5" name="Footer Placeholder 4"/>
          <p:cNvSpPr>
            <a:spLocks noGrp="1"/>
          </p:cNvSpPr>
          <p:nvPr>
            <p:ph type="ftr" sz="quarter" idx="11"/>
          </p:nvPr>
        </p:nvSpPr>
        <p:spPr>
          <a:xfrm>
            <a:off x="4038600" y="6356351"/>
            <a:ext cx="5029200" cy="365125"/>
          </a:xfrm>
        </p:spPr>
        <p:txBody>
          <a:bodyPr/>
          <a:lstStyle/>
          <a:p>
            <a:r>
              <a:rPr lang="en-US"/>
              <a:t>Faculty Name    Dr. Kunti Mishra         Unit Number 5</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171</a:t>
            </a:fld>
            <a:endParaRPr lang="en-US" dirty="0"/>
          </a:p>
        </p:txBody>
      </p:sp>
      <p:sp>
        <p:nvSpPr>
          <p:cNvPr id="7" name="Title 1"/>
          <p:cNvSpPr txBox="1">
            <a:spLocks/>
          </p:cNvSpPr>
          <p:nvPr/>
        </p:nvSpPr>
        <p:spPr>
          <a:xfrm>
            <a:off x="2895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endParaRPr lang="en-US" sz="3200" b="1" dirty="0">
              <a:cs typeface="Calibri" panose="020F0502020204030204" pitchFamily="34" charset="0"/>
            </a:endParaRPr>
          </a:p>
          <a:p>
            <a:pPr algn="ctr">
              <a:spcBef>
                <a:spcPct val="0"/>
              </a:spcBef>
              <a:defRPr/>
            </a:pPr>
            <a:r>
              <a:rPr lang="en-US" sz="2400" b="1" dirty="0">
                <a:solidFill>
                  <a:prstClr val="black"/>
                </a:solidFill>
                <a:cs typeface="Calibri" panose="020F0502020204030204" pitchFamily="34" charset="0"/>
              </a:rPr>
              <a:t>Data Interpretation</a:t>
            </a:r>
            <a:r>
              <a:rPr lang="en-US" sz="2400" b="1" dirty="0">
                <a:solidFill>
                  <a:prstClr val="black"/>
                </a:solidFill>
              </a:rPr>
              <a:t> (CO5)</a:t>
            </a:r>
            <a:endParaRPr lang="en-US" sz="2400" b="1" dirty="0">
              <a:cs typeface="Calibri" panose="020F0502020204030204" pitchFamily="34" charset="0"/>
            </a:endParaRPr>
          </a:p>
          <a:p>
            <a:pPr lvl="0" algn="ctr">
              <a:spcBef>
                <a:spcPct val="0"/>
              </a:spcBef>
              <a:defRPr/>
            </a:pPr>
            <a:endParaRPr lang="en-US" sz="3200" b="1" dirty="0"/>
          </a:p>
        </p:txBody>
      </p:sp>
      <p:pic>
        <p:nvPicPr>
          <p:cNvPr id="8" name="Picture 2" descr="E:\NIET\Project\xLogo11.png.pagespeed.ic.pydHLuCQEZ.png"/>
          <p:cNvPicPr>
            <a:picLocks noChangeAspect="1" noChangeArrowheads="1"/>
          </p:cNvPicPr>
          <p:nvPr/>
        </p:nvPicPr>
        <p:blipFill>
          <a:blip r:embed="rId3"/>
          <a:srcRect/>
          <a:stretch>
            <a:fillRect/>
          </a:stretch>
        </p:blipFill>
        <p:spPr bwMode="auto">
          <a:xfrm>
            <a:off x="1524000" y="1"/>
            <a:ext cx="1447800" cy="817163"/>
          </a:xfrm>
          <a:prstGeom prst="rect">
            <a:avLst/>
          </a:prstGeom>
          <a:noFill/>
        </p:spPr>
      </p:pic>
    </p:spTree>
    <p:extLst>
      <p:ext uri="{BB962C8B-B14F-4D97-AF65-F5344CB8AC3E}">
        <p14:creationId xmlns:p14="http://schemas.microsoft.com/office/powerpoint/2010/main" val="1488522227"/>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752599" y="817163"/>
                <a:ext cx="9700647" cy="5431237"/>
              </a:xfrm>
            </p:spPr>
            <p:txBody>
              <a:bodyPr>
                <a:noAutofit/>
              </a:bodyPr>
              <a:lstStyle/>
              <a:p>
                <a:pPr marL="0" indent="0" algn="l">
                  <a:buNone/>
                </a:pPr>
                <a:r>
                  <a:rPr lang="en-US" b="1" dirty="0">
                    <a:ln w="0"/>
                  </a:rPr>
                  <a:t>2. </a:t>
                </a:r>
                <a:r>
                  <a:rPr lang="en-US" b="1" i="0" u="none" strike="noStrike" baseline="0" dirty="0"/>
                  <a:t>The central angle of the sector for the students who have failed in mathematics is:</a:t>
                </a:r>
              </a:p>
              <a:p>
                <a:pPr marL="0" indent="0" algn="l">
                  <a:buNone/>
                </a:pPr>
                <a:r>
                  <a:rPr lang="en-IN" b="1" i="0" u="none" strike="noStrike" baseline="0" dirty="0"/>
                  <a:t>A. </a:t>
                </a:r>
                <a:r>
                  <a:rPr lang="en-IN" b="0" i="0" u="none" strike="noStrike" baseline="0" dirty="0"/>
                  <a:t>30°</a:t>
                </a:r>
              </a:p>
              <a:p>
                <a:pPr marL="0" indent="0" algn="l">
                  <a:buNone/>
                </a:pPr>
                <a:r>
                  <a:rPr lang="en-IN" b="1" i="0" u="none" strike="noStrike" baseline="0" dirty="0"/>
                  <a:t>B. </a:t>
                </a:r>
                <a:r>
                  <a:rPr lang="en-IN" b="0" i="0" u="none" strike="noStrike" baseline="0" dirty="0"/>
                  <a:t>100°</a:t>
                </a:r>
              </a:p>
              <a:p>
                <a:pPr marL="0" indent="0" algn="l">
                  <a:buNone/>
                </a:pPr>
                <a:r>
                  <a:rPr lang="en-IN" b="1" i="0" u="none" strike="noStrike" baseline="0" dirty="0"/>
                  <a:t>C. </a:t>
                </a:r>
                <a:r>
                  <a:rPr lang="en-IN" b="0" i="0" u="none" strike="noStrike" baseline="0" dirty="0"/>
                  <a:t>105.2°</a:t>
                </a:r>
              </a:p>
              <a:p>
                <a:pPr marL="0" indent="0" algn="l">
                  <a:buNone/>
                </a:pPr>
                <a:r>
                  <a:rPr lang="en-IN" b="1" i="0" u="none" strike="noStrike" baseline="0" dirty="0"/>
                  <a:t>D. </a:t>
                </a:r>
                <a:r>
                  <a:rPr lang="en-IN" b="0" i="0" u="none" strike="noStrike" baseline="0" dirty="0"/>
                  <a:t>108°</a:t>
                </a:r>
              </a:p>
              <a:p>
                <a:pPr marL="0" indent="0" algn="l">
                  <a:buNone/>
                </a:pPr>
                <a:r>
                  <a:rPr lang="en-IN" b="1" i="0" u="none" strike="noStrike" baseline="0" dirty="0"/>
                  <a:t>Explanation:</a:t>
                </a:r>
              </a:p>
              <a:p>
                <a:pPr marL="0" indent="0" algn="l">
                  <a:buNone/>
                </a:pPr>
                <a:r>
                  <a:rPr lang="en-US" b="0" i="0" u="none" strike="noStrike" baseline="0" dirty="0">
                    <a:solidFill>
                      <a:srgbClr val="000000"/>
                    </a:solidFill>
                  </a:rPr>
                  <a:t>Required=</a:t>
                </a:r>
                <a14:m>
                  <m:oMath xmlns:m="http://schemas.openxmlformats.org/officeDocument/2006/math">
                    <m:f>
                      <m:fPr>
                        <m:ctrlPr>
                          <a:rPr lang="en-US" b="0" i="1" u="none" strike="noStrike" baseline="0" smtClean="0">
                            <a:solidFill>
                              <a:srgbClr val="000000"/>
                            </a:solidFill>
                            <a:latin typeface="Cambria Math" panose="02040503050406030204" pitchFamily="18" charset="0"/>
                          </a:rPr>
                        </m:ctrlPr>
                      </m:fPr>
                      <m:num>
                        <m:r>
                          <a:rPr lang="en-US" b="0" i="1" u="none" strike="noStrike" baseline="0" smtClean="0">
                            <a:solidFill>
                              <a:srgbClr val="000000"/>
                            </a:solidFill>
                            <a:latin typeface="Cambria Math" panose="02040503050406030204" pitchFamily="18" charset="0"/>
                          </a:rPr>
                          <m:t>30</m:t>
                        </m:r>
                      </m:num>
                      <m:den>
                        <m:r>
                          <a:rPr lang="en-US" b="0" i="1" u="none" strike="noStrike" baseline="0" smtClean="0">
                            <a:solidFill>
                              <a:srgbClr val="000000"/>
                            </a:solidFill>
                            <a:latin typeface="Cambria Math" panose="02040503050406030204" pitchFamily="18" charset="0"/>
                          </a:rPr>
                          <m:t>100</m:t>
                        </m:r>
                      </m:den>
                    </m:f>
                    <m:r>
                      <a:rPr lang="en-US" b="0" i="1" u="none" strike="noStrike" baseline="0" smtClean="0">
                        <a:solidFill>
                          <a:srgbClr val="000000"/>
                        </a:solidFill>
                        <a:latin typeface="Cambria Math" panose="02040503050406030204" pitchFamily="18" charset="0"/>
                        <a:ea typeface="Cambria Math" panose="02040503050406030204" pitchFamily="18" charset="0"/>
                      </a:rPr>
                      <m:t>×360</m:t>
                    </m:r>
                    <m:r>
                      <a:rPr lang="en-IN" b="0" i="0" u="none" strike="noStrike" baseline="0" smtClean="0">
                        <a:solidFill>
                          <a:srgbClr val="000000"/>
                        </a:solidFill>
                        <a:latin typeface="Cambria Math" panose="02040503050406030204" pitchFamily="18" charset="0"/>
                        <a:ea typeface="Cambria Math" panose="02040503050406030204" pitchFamily="18" charset="0"/>
                      </a:rPr>
                      <m:t>=</m:t>
                    </m:r>
                  </m:oMath>
                </a14:m>
                <a:r>
                  <a:rPr lang="en-US" b="0" i="0" u="none" strike="noStrike" baseline="0" dirty="0">
                    <a:solidFill>
                      <a:srgbClr val="000000"/>
                    </a:solidFill>
                  </a:rPr>
                  <a:t>108</a:t>
                </a:r>
                <a:r>
                  <a:rPr lang="en-US" b="0" i="0" u="none" strike="noStrike" baseline="30000" dirty="0">
                    <a:solidFill>
                      <a:srgbClr val="000000"/>
                    </a:solidFill>
                  </a:rPr>
                  <a:t>0</a:t>
                </a:r>
                <a:endParaRPr lang="en-US" baseline="30000" dirty="0">
                  <a:ln w="0"/>
                </a:endParaRPr>
              </a:p>
              <a:p>
                <a:pPr marL="0" indent="0" algn="l">
                  <a:buNone/>
                </a:pPr>
                <a:endParaRPr lang="en-IN" b="0" i="0" u="none" strike="noStrike" baseline="0" dirty="0"/>
              </a:p>
              <a:p>
                <a:pPr marL="0" indent="0" algn="l">
                  <a:buNone/>
                </a:pPr>
                <a:endParaRPr lang="en-US" dirty="0">
                  <a:ln w="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752599" y="817163"/>
                <a:ext cx="9700647" cy="5431237"/>
              </a:xfrm>
              <a:blipFill>
                <a:blip r:embed="rId2"/>
                <a:stretch>
                  <a:fillRect l="-754" t="-786"/>
                </a:stretch>
              </a:blipFill>
            </p:spPr>
            <p:txBody>
              <a:bodyPr/>
              <a:lstStyle/>
              <a:p>
                <a:r>
                  <a:rPr lang="en-IN">
                    <a:noFill/>
                  </a:rPr>
                  <a:t> </a:t>
                </a:r>
              </a:p>
            </p:txBody>
          </p:sp>
        </mc:Fallback>
      </mc:AlternateContent>
      <p:sp>
        <p:nvSpPr>
          <p:cNvPr id="4" name="Date Placeholder 3"/>
          <p:cNvSpPr>
            <a:spLocks noGrp="1"/>
          </p:cNvSpPr>
          <p:nvPr>
            <p:ph type="dt" sz="half" idx="10"/>
          </p:nvPr>
        </p:nvSpPr>
        <p:spPr/>
        <p:txBody>
          <a:bodyPr/>
          <a:lstStyle/>
          <a:p>
            <a:fld id="{436E0CD0-FCCF-47DB-86FD-42DE33AF28FE}" type="datetime1">
              <a:rPr lang="en-US" smtClean="0"/>
              <a:t>1/6/2023</a:t>
            </a:fld>
            <a:endParaRPr lang="en-US" dirty="0"/>
          </a:p>
        </p:txBody>
      </p:sp>
      <p:sp>
        <p:nvSpPr>
          <p:cNvPr id="5" name="Footer Placeholder 4"/>
          <p:cNvSpPr>
            <a:spLocks noGrp="1"/>
          </p:cNvSpPr>
          <p:nvPr>
            <p:ph type="ftr" sz="quarter" idx="11"/>
          </p:nvPr>
        </p:nvSpPr>
        <p:spPr>
          <a:xfrm>
            <a:off x="4038600" y="6356351"/>
            <a:ext cx="5029200" cy="365125"/>
          </a:xfrm>
        </p:spPr>
        <p:txBody>
          <a:bodyPr/>
          <a:lstStyle/>
          <a:p>
            <a:r>
              <a:rPr lang="en-US"/>
              <a:t>Faculty Name    Dr. Kunti Mishra         Unit Number 5</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172</a:t>
            </a:fld>
            <a:endParaRPr lang="en-US" dirty="0"/>
          </a:p>
        </p:txBody>
      </p:sp>
      <p:sp>
        <p:nvSpPr>
          <p:cNvPr id="7" name="Title 1"/>
          <p:cNvSpPr txBox="1">
            <a:spLocks/>
          </p:cNvSpPr>
          <p:nvPr/>
        </p:nvSpPr>
        <p:spPr>
          <a:xfrm>
            <a:off x="2895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endParaRPr lang="en-US" sz="3200" b="1" dirty="0">
              <a:cs typeface="Calibri" panose="020F0502020204030204" pitchFamily="34" charset="0"/>
            </a:endParaRPr>
          </a:p>
          <a:p>
            <a:pPr algn="ctr">
              <a:spcBef>
                <a:spcPct val="0"/>
              </a:spcBef>
              <a:defRPr/>
            </a:pPr>
            <a:r>
              <a:rPr lang="en-US" sz="2400" b="1" dirty="0">
                <a:solidFill>
                  <a:prstClr val="black"/>
                </a:solidFill>
                <a:cs typeface="Calibri" panose="020F0502020204030204" pitchFamily="34" charset="0"/>
              </a:rPr>
              <a:t>Data Interpretation</a:t>
            </a:r>
            <a:r>
              <a:rPr lang="en-US" sz="2400" b="1" dirty="0">
                <a:solidFill>
                  <a:prstClr val="black"/>
                </a:solidFill>
              </a:rPr>
              <a:t> (CO5)</a:t>
            </a:r>
            <a:endParaRPr lang="en-US" sz="2400" b="1" dirty="0">
              <a:cs typeface="Calibri" panose="020F0502020204030204" pitchFamily="34" charset="0"/>
            </a:endParaRPr>
          </a:p>
          <a:p>
            <a:pPr lvl="0" algn="ctr">
              <a:spcBef>
                <a:spcPct val="0"/>
              </a:spcBef>
              <a:defRPr/>
            </a:pPr>
            <a:endParaRPr lang="en-US" sz="3200" b="1" dirty="0"/>
          </a:p>
        </p:txBody>
      </p:sp>
      <p:pic>
        <p:nvPicPr>
          <p:cNvPr id="8" name="Picture 2" descr="E:\NIET\Project\xLogo11.png.pagespeed.ic.pydHLuCQEZ.png"/>
          <p:cNvPicPr>
            <a:picLocks noChangeAspect="1" noChangeArrowheads="1"/>
          </p:cNvPicPr>
          <p:nvPr/>
        </p:nvPicPr>
        <p:blipFill>
          <a:blip r:embed="rId3"/>
          <a:srcRect/>
          <a:stretch>
            <a:fillRect/>
          </a:stretch>
        </p:blipFill>
        <p:spPr bwMode="auto">
          <a:xfrm>
            <a:off x="1524000" y="1"/>
            <a:ext cx="1447800" cy="817163"/>
          </a:xfrm>
          <a:prstGeom prst="rect">
            <a:avLst/>
          </a:prstGeom>
          <a:noFill/>
        </p:spPr>
      </p:pic>
    </p:spTree>
    <p:extLst>
      <p:ext uri="{BB962C8B-B14F-4D97-AF65-F5344CB8AC3E}">
        <p14:creationId xmlns:p14="http://schemas.microsoft.com/office/powerpoint/2010/main" val="709473125"/>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752599" y="817163"/>
                <a:ext cx="9700647" cy="5431237"/>
              </a:xfrm>
            </p:spPr>
            <p:txBody>
              <a:bodyPr>
                <a:noAutofit/>
              </a:bodyPr>
              <a:lstStyle/>
              <a:p>
                <a:pPr marL="0" indent="0" algn="l">
                  <a:buNone/>
                </a:pPr>
                <a:r>
                  <a:rPr lang="en-IN" b="0" i="0" u="none" strike="noStrike" baseline="0" dirty="0"/>
                  <a:t>3. </a:t>
                </a:r>
                <a:r>
                  <a:rPr lang="en-US" b="1" i="0" u="none" strike="noStrike" baseline="0" dirty="0"/>
                  <a:t>Total number of students who did not qualify in Mathematics and Language and Science is:</a:t>
                </a:r>
              </a:p>
              <a:p>
                <a:pPr marL="0" indent="0" algn="l">
                  <a:buNone/>
                </a:pPr>
                <a:r>
                  <a:rPr lang="en-IN" b="1" i="0" u="none" strike="noStrike" baseline="0" dirty="0"/>
                  <a:t>A. </a:t>
                </a:r>
                <a:r>
                  <a:rPr lang="en-IN" b="0" i="0" u="none" strike="noStrike" baseline="0" dirty="0"/>
                  <a:t>460</a:t>
                </a:r>
              </a:p>
              <a:p>
                <a:pPr marL="0" indent="0" algn="l">
                  <a:buNone/>
                </a:pPr>
                <a:r>
                  <a:rPr lang="en-IN" b="1" i="0" u="none" strike="noStrike" baseline="0" dirty="0"/>
                  <a:t>B. </a:t>
                </a:r>
                <a:r>
                  <a:rPr lang="en-IN" b="0" i="0" u="none" strike="noStrike" baseline="0" dirty="0"/>
                  <a:t>490</a:t>
                </a:r>
              </a:p>
              <a:p>
                <a:pPr marL="0" indent="0" algn="l">
                  <a:buNone/>
                </a:pPr>
                <a:r>
                  <a:rPr lang="en-IN" b="1" i="0" u="none" strike="noStrike" baseline="0" dirty="0"/>
                  <a:t>C. </a:t>
                </a:r>
                <a:r>
                  <a:rPr lang="en-IN" b="0" i="0" u="none" strike="noStrike" baseline="0" dirty="0"/>
                  <a:t>480</a:t>
                </a:r>
              </a:p>
              <a:p>
                <a:pPr marL="0" indent="0" algn="l">
                  <a:buNone/>
                </a:pPr>
                <a:r>
                  <a:rPr lang="en-IN" b="1" i="0" u="none" strike="noStrike" baseline="0" dirty="0"/>
                  <a:t>D. </a:t>
                </a:r>
                <a:r>
                  <a:rPr lang="en-IN" b="0" i="0" u="none" strike="noStrike" baseline="0" dirty="0"/>
                  <a:t>470</a:t>
                </a:r>
              </a:p>
              <a:p>
                <a:pPr marL="0" indent="0" algn="l">
                  <a:buNone/>
                </a:pPr>
                <a:r>
                  <a:rPr lang="en-IN" b="1" i="0" u="none" strike="noStrike" baseline="0" dirty="0"/>
                  <a:t>Explanation:</a:t>
                </a:r>
              </a:p>
              <a:p>
                <a:pPr marL="0" indent="0" algn="l">
                  <a:buNone/>
                </a:pPr>
                <a:r>
                  <a:rPr lang="en-US" b="0" i="0" u="none" strike="noStrike" baseline="0" dirty="0">
                    <a:solidFill>
                      <a:srgbClr val="000000"/>
                    </a:solidFill>
                  </a:rPr>
                  <a:t>Required=</a:t>
                </a:r>
                <a14:m>
                  <m:oMath xmlns:m="http://schemas.openxmlformats.org/officeDocument/2006/math">
                    <m:f>
                      <m:fPr>
                        <m:ctrlPr>
                          <a:rPr lang="en-US" b="0" i="1" u="none" strike="noStrike" baseline="0" smtClean="0">
                            <a:solidFill>
                              <a:srgbClr val="000000"/>
                            </a:solidFill>
                            <a:latin typeface="Cambria Math" panose="02040503050406030204" pitchFamily="18" charset="0"/>
                          </a:rPr>
                        </m:ctrlPr>
                      </m:fPr>
                      <m:num>
                        <m:r>
                          <a:rPr lang="en-US" b="0" i="1" u="none" strike="noStrike" baseline="0" smtClean="0">
                            <a:solidFill>
                              <a:srgbClr val="000000"/>
                            </a:solidFill>
                            <a:latin typeface="Cambria Math" panose="02040503050406030204" pitchFamily="18" charset="0"/>
                          </a:rPr>
                          <m:t>98</m:t>
                        </m:r>
                      </m:num>
                      <m:den>
                        <m:r>
                          <a:rPr lang="en-US" b="0" i="1" u="none" strike="noStrike" baseline="0" smtClean="0">
                            <a:solidFill>
                              <a:srgbClr val="000000"/>
                            </a:solidFill>
                            <a:latin typeface="Cambria Math" panose="02040503050406030204" pitchFamily="18" charset="0"/>
                          </a:rPr>
                          <m:t>100</m:t>
                        </m:r>
                      </m:den>
                    </m:f>
                    <m:r>
                      <a:rPr lang="en-US" b="0" i="1" u="none" strike="noStrike" baseline="0" smtClean="0">
                        <a:solidFill>
                          <a:srgbClr val="000000"/>
                        </a:solidFill>
                        <a:latin typeface="Cambria Math" panose="02040503050406030204" pitchFamily="18" charset="0"/>
                        <a:ea typeface="Cambria Math" panose="02040503050406030204" pitchFamily="18" charset="0"/>
                      </a:rPr>
                      <m:t>×500</m:t>
                    </m:r>
                  </m:oMath>
                </a14:m>
                <a:r>
                  <a:rPr lang="en-US" b="0" i="0" u="none" strike="noStrike" baseline="0" dirty="0">
                    <a:solidFill>
                      <a:srgbClr val="000000"/>
                    </a:solidFill>
                  </a:rPr>
                  <a:t> </a:t>
                </a:r>
                <a:r>
                  <a:rPr lang="en-IN" dirty="0">
                    <a:solidFill>
                      <a:srgbClr val="000000"/>
                    </a:solidFill>
                  </a:rPr>
                  <a:t>=</a:t>
                </a:r>
                <a:r>
                  <a:rPr lang="en-US" dirty="0">
                    <a:solidFill>
                      <a:srgbClr val="000000"/>
                    </a:solidFill>
                  </a:rPr>
                  <a:t>490</a:t>
                </a:r>
                <a:endParaRPr lang="en-US" dirty="0">
                  <a:ln w="0"/>
                </a:endParaRPr>
              </a:p>
              <a:p>
                <a:pPr marL="0" indent="0" algn="l">
                  <a:buNone/>
                </a:pPr>
                <a:endParaRPr lang="en-IN" b="0" i="0" u="none" strike="noStrike" baseline="0" dirty="0"/>
              </a:p>
              <a:p>
                <a:pPr marL="0" indent="0" algn="l">
                  <a:buNone/>
                </a:pPr>
                <a:endParaRPr lang="en-IN" b="0" i="0" u="none" strike="noStrike" baseline="0" dirty="0"/>
              </a:p>
              <a:p>
                <a:pPr marL="0" indent="0" algn="l">
                  <a:buNone/>
                </a:pPr>
                <a:endParaRPr lang="en-IN" b="0" i="0" u="none" strike="noStrike" baseline="0" dirty="0"/>
              </a:p>
              <a:p>
                <a:pPr marL="0" indent="0" algn="l">
                  <a:buNone/>
                </a:pPr>
                <a:endParaRPr lang="en-US" dirty="0">
                  <a:ln w="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752599" y="817163"/>
                <a:ext cx="9700647" cy="5431237"/>
              </a:xfrm>
              <a:blipFill>
                <a:blip r:embed="rId2"/>
                <a:stretch>
                  <a:fillRect l="-754" t="-786"/>
                </a:stretch>
              </a:blipFill>
            </p:spPr>
            <p:txBody>
              <a:bodyPr/>
              <a:lstStyle/>
              <a:p>
                <a:r>
                  <a:rPr lang="en-IN">
                    <a:noFill/>
                  </a:rPr>
                  <a:t> </a:t>
                </a:r>
              </a:p>
            </p:txBody>
          </p:sp>
        </mc:Fallback>
      </mc:AlternateContent>
      <p:sp>
        <p:nvSpPr>
          <p:cNvPr id="4" name="Date Placeholder 3"/>
          <p:cNvSpPr>
            <a:spLocks noGrp="1"/>
          </p:cNvSpPr>
          <p:nvPr>
            <p:ph type="dt" sz="half" idx="10"/>
          </p:nvPr>
        </p:nvSpPr>
        <p:spPr/>
        <p:txBody>
          <a:bodyPr/>
          <a:lstStyle/>
          <a:p>
            <a:fld id="{82637371-5C99-4813-A115-383035B0EF16}" type="datetime1">
              <a:rPr lang="en-US" smtClean="0"/>
              <a:t>1/6/2023</a:t>
            </a:fld>
            <a:endParaRPr lang="en-US" dirty="0"/>
          </a:p>
        </p:txBody>
      </p:sp>
      <p:sp>
        <p:nvSpPr>
          <p:cNvPr id="5" name="Footer Placeholder 4"/>
          <p:cNvSpPr>
            <a:spLocks noGrp="1"/>
          </p:cNvSpPr>
          <p:nvPr>
            <p:ph type="ftr" sz="quarter" idx="11"/>
          </p:nvPr>
        </p:nvSpPr>
        <p:spPr>
          <a:xfrm>
            <a:off x="4038600" y="6356351"/>
            <a:ext cx="5029200" cy="365125"/>
          </a:xfrm>
        </p:spPr>
        <p:txBody>
          <a:bodyPr/>
          <a:lstStyle/>
          <a:p>
            <a:r>
              <a:rPr lang="en-US"/>
              <a:t>Faculty Name    Dr. Kunti Mishra         Unit Number 5</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173</a:t>
            </a:fld>
            <a:endParaRPr lang="en-US" dirty="0"/>
          </a:p>
        </p:txBody>
      </p:sp>
      <p:sp>
        <p:nvSpPr>
          <p:cNvPr id="7" name="Title 1"/>
          <p:cNvSpPr txBox="1">
            <a:spLocks/>
          </p:cNvSpPr>
          <p:nvPr/>
        </p:nvSpPr>
        <p:spPr>
          <a:xfrm>
            <a:off x="2895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endParaRPr lang="en-US" sz="3200" b="1" dirty="0">
              <a:cs typeface="Calibri" panose="020F0502020204030204" pitchFamily="34" charset="0"/>
            </a:endParaRPr>
          </a:p>
          <a:p>
            <a:pPr algn="ctr">
              <a:spcBef>
                <a:spcPct val="0"/>
              </a:spcBef>
              <a:defRPr/>
            </a:pPr>
            <a:r>
              <a:rPr lang="en-US" sz="2400" b="1" dirty="0">
                <a:solidFill>
                  <a:prstClr val="black"/>
                </a:solidFill>
                <a:cs typeface="Calibri" panose="020F0502020204030204" pitchFamily="34" charset="0"/>
              </a:rPr>
              <a:t>Data Interpretation</a:t>
            </a:r>
            <a:r>
              <a:rPr lang="en-US" sz="2400" b="1" dirty="0">
                <a:solidFill>
                  <a:prstClr val="black"/>
                </a:solidFill>
              </a:rPr>
              <a:t> (CO5)</a:t>
            </a:r>
            <a:endParaRPr lang="en-US" sz="2400" b="1" dirty="0">
              <a:cs typeface="Calibri" panose="020F0502020204030204" pitchFamily="34" charset="0"/>
            </a:endParaRPr>
          </a:p>
          <a:p>
            <a:pPr lvl="0" algn="ctr">
              <a:spcBef>
                <a:spcPct val="0"/>
              </a:spcBef>
              <a:defRPr/>
            </a:pPr>
            <a:endParaRPr lang="en-US" sz="3200" b="1" dirty="0"/>
          </a:p>
        </p:txBody>
      </p:sp>
      <p:pic>
        <p:nvPicPr>
          <p:cNvPr id="8" name="Picture 2" descr="E:\NIET\Project\xLogo11.png.pagespeed.ic.pydHLuCQEZ.png"/>
          <p:cNvPicPr>
            <a:picLocks noChangeAspect="1" noChangeArrowheads="1"/>
          </p:cNvPicPr>
          <p:nvPr/>
        </p:nvPicPr>
        <p:blipFill>
          <a:blip r:embed="rId3"/>
          <a:srcRect/>
          <a:stretch>
            <a:fillRect/>
          </a:stretch>
        </p:blipFill>
        <p:spPr bwMode="auto">
          <a:xfrm>
            <a:off x="1524000" y="1"/>
            <a:ext cx="1447800" cy="817163"/>
          </a:xfrm>
          <a:prstGeom prst="rect">
            <a:avLst/>
          </a:prstGeom>
          <a:noFill/>
        </p:spPr>
      </p:pic>
    </p:spTree>
    <p:extLst>
      <p:ext uri="{BB962C8B-B14F-4D97-AF65-F5344CB8AC3E}">
        <p14:creationId xmlns:p14="http://schemas.microsoft.com/office/powerpoint/2010/main" val="1836200333"/>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752599" y="817163"/>
                <a:ext cx="9700647" cy="5431237"/>
              </a:xfrm>
            </p:spPr>
            <p:txBody>
              <a:bodyPr>
                <a:noAutofit/>
              </a:bodyPr>
              <a:lstStyle/>
              <a:p>
                <a:pPr marL="0" indent="0" algn="l">
                  <a:buNone/>
                </a:pPr>
                <a:r>
                  <a:rPr lang="en-US" b="1" i="0" u="none" strike="noStrike" baseline="0" dirty="0"/>
                  <a:t>4. Number of students who failed in mathematics is less then the students who did not qualify in </a:t>
                </a:r>
                <a:r>
                  <a:rPr lang="en-IN" b="1" i="0" u="none" strike="noStrike" baseline="0" dirty="0"/>
                  <a:t>languages by:</a:t>
                </a:r>
              </a:p>
              <a:p>
                <a:pPr marL="0" indent="0" algn="l">
                  <a:buNone/>
                </a:pPr>
                <a:r>
                  <a:rPr lang="en-IN" b="1" i="0" u="none" strike="noStrike" baseline="0" dirty="0"/>
                  <a:t>A. </a:t>
                </a:r>
                <a:r>
                  <a:rPr lang="en-IN" b="0" i="0" u="none" strike="noStrike" baseline="0" dirty="0"/>
                  <a:t>20</a:t>
                </a:r>
              </a:p>
              <a:p>
                <a:pPr marL="0" indent="0" algn="l">
                  <a:buNone/>
                </a:pPr>
                <a:r>
                  <a:rPr lang="en-IN" b="1" i="0" u="none" strike="noStrike" baseline="0" dirty="0"/>
                  <a:t>B. </a:t>
                </a:r>
                <a:r>
                  <a:rPr lang="en-IN" b="0" i="0" u="none" strike="noStrike" baseline="0" dirty="0"/>
                  <a:t>40</a:t>
                </a:r>
              </a:p>
              <a:p>
                <a:pPr marL="0" indent="0" algn="l">
                  <a:buNone/>
                </a:pPr>
                <a:r>
                  <a:rPr lang="en-IN" b="1" i="0" u="none" strike="noStrike" baseline="0" dirty="0"/>
                  <a:t>C. </a:t>
                </a:r>
                <a:r>
                  <a:rPr lang="en-IN" b="0" i="0" u="none" strike="noStrike" baseline="0" dirty="0"/>
                  <a:t>30</a:t>
                </a:r>
              </a:p>
              <a:p>
                <a:pPr marL="0" indent="0" algn="l">
                  <a:buNone/>
                </a:pPr>
                <a:r>
                  <a:rPr lang="en-IN" b="1" i="0" u="none" strike="noStrike" baseline="0" dirty="0"/>
                  <a:t>D. </a:t>
                </a:r>
                <a:r>
                  <a:rPr lang="en-IN" b="0" i="0" u="none" strike="noStrike" baseline="0" dirty="0"/>
                  <a:t>50</a:t>
                </a:r>
              </a:p>
              <a:p>
                <a:pPr marL="0" indent="0" algn="l">
                  <a:buNone/>
                </a:pPr>
                <a:r>
                  <a:rPr lang="en-US" b="1" i="0" u="none" strike="noStrike" baseline="0" dirty="0">
                    <a:solidFill>
                      <a:srgbClr val="000000"/>
                    </a:solidFill>
                  </a:rPr>
                  <a:t>Ans.</a:t>
                </a:r>
                <a:r>
                  <a:rPr lang="en-US" b="0" i="0" u="none" strike="noStrike" baseline="0" dirty="0">
                    <a:solidFill>
                      <a:srgbClr val="000000"/>
                    </a:solidFill>
                  </a:rPr>
                  <a:t> Required=</a:t>
                </a:r>
                <a14:m>
                  <m:oMath xmlns:m="http://schemas.openxmlformats.org/officeDocument/2006/math">
                    <m:f>
                      <m:fPr>
                        <m:ctrlPr>
                          <a:rPr lang="en-US" b="0" i="1" u="none" strike="noStrike" baseline="0" smtClean="0">
                            <a:solidFill>
                              <a:srgbClr val="000000"/>
                            </a:solidFill>
                            <a:latin typeface="Cambria Math" panose="02040503050406030204" pitchFamily="18" charset="0"/>
                          </a:rPr>
                        </m:ctrlPr>
                      </m:fPr>
                      <m:num>
                        <m:r>
                          <a:rPr lang="en-US" b="0" i="1" u="none" strike="noStrike" baseline="0" smtClean="0">
                            <a:solidFill>
                              <a:srgbClr val="000000"/>
                            </a:solidFill>
                            <a:latin typeface="Cambria Math" panose="02040503050406030204" pitchFamily="18" charset="0"/>
                          </a:rPr>
                          <m:t>500(36−30)</m:t>
                        </m:r>
                      </m:num>
                      <m:den>
                        <m:r>
                          <a:rPr lang="en-US" b="0" i="1" u="none" strike="noStrike" baseline="0" smtClean="0">
                            <a:solidFill>
                              <a:srgbClr val="000000"/>
                            </a:solidFill>
                            <a:latin typeface="Cambria Math" panose="02040503050406030204" pitchFamily="18" charset="0"/>
                          </a:rPr>
                          <m:t>100</m:t>
                        </m:r>
                      </m:den>
                    </m:f>
                  </m:oMath>
                </a14:m>
                <a:r>
                  <a:rPr lang="en-US" b="0" i="0" u="none" strike="noStrike" baseline="0" dirty="0">
                    <a:solidFill>
                      <a:srgbClr val="000000"/>
                    </a:solidFill>
                  </a:rPr>
                  <a:t> = </a:t>
                </a:r>
                <a:r>
                  <a:rPr lang="en-US" dirty="0">
                    <a:solidFill>
                      <a:srgbClr val="000000"/>
                    </a:solidFill>
                  </a:rPr>
                  <a:t>3</a:t>
                </a:r>
                <a:r>
                  <a:rPr lang="en-US" b="0" i="0" u="none" strike="noStrike" baseline="0" dirty="0">
                    <a:solidFill>
                      <a:srgbClr val="000000"/>
                    </a:solidFill>
                  </a:rPr>
                  <a:t>0</a:t>
                </a:r>
                <a:endParaRPr lang="en-US" dirty="0">
                  <a:ln w="0"/>
                </a:endParaRPr>
              </a:p>
              <a:p>
                <a:pPr marL="0" indent="0" algn="l">
                  <a:buNone/>
                </a:pPr>
                <a:endParaRPr lang="en-IN" b="0" i="0" u="none" strike="noStrike" baseline="0" dirty="0"/>
              </a:p>
              <a:p>
                <a:pPr marL="0" indent="0" algn="l">
                  <a:buNone/>
                </a:pPr>
                <a:endParaRPr lang="en-IN" b="0" i="0" u="none" strike="noStrike" baseline="0" dirty="0"/>
              </a:p>
              <a:p>
                <a:pPr marL="0" indent="0" algn="l">
                  <a:buNone/>
                </a:pPr>
                <a:endParaRPr lang="en-IN" b="0" i="0" u="none" strike="noStrike" baseline="0" dirty="0"/>
              </a:p>
              <a:p>
                <a:pPr marL="0" indent="0" algn="l">
                  <a:buNone/>
                </a:pPr>
                <a:endParaRPr lang="en-US" dirty="0">
                  <a:ln w="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752599" y="817163"/>
                <a:ext cx="9700647" cy="5431237"/>
              </a:xfrm>
              <a:blipFill>
                <a:blip r:embed="rId2"/>
                <a:stretch>
                  <a:fillRect l="-754" t="-786"/>
                </a:stretch>
              </a:blipFill>
            </p:spPr>
            <p:txBody>
              <a:bodyPr/>
              <a:lstStyle/>
              <a:p>
                <a:r>
                  <a:rPr lang="en-IN">
                    <a:noFill/>
                  </a:rPr>
                  <a:t> </a:t>
                </a:r>
              </a:p>
            </p:txBody>
          </p:sp>
        </mc:Fallback>
      </mc:AlternateContent>
      <p:sp>
        <p:nvSpPr>
          <p:cNvPr id="4" name="Date Placeholder 3"/>
          <p:cNvSpPr>
            <a:spLocks noGrp="1"/>
          </p:cNvSpPr>
          <p:nvPr>
            <p:ph type="dt" sz="half" idx="10"/>
          </p:nvPr>
        </p:nvSpPr>
        <p:spPr/>
        <p:txBody>
          <a:bodyPr/>
          <a:lstStyle/>
          <a:p>
            <a:fld id="{F35AC958-BD77-4CB7-845B-A9547EB7308E}" type="datetime1">
              <a:rPr lang="en-US" smtClean="0"/>
              <a:t>1/6/2023</a:t>
            </a:fld>
            <a:endParaRPr lang="en-US" dirty="0"/>
          </a:p>
        </p:txBody>
      </p:sp>
      <p:sp>
        <p:nvSpPr>
          <p:cNvPr id="5" name="Footer Placeholder 4"/>
          <p:cNvSpPr>
            <a:spLocks noGrp="1"/>
          </p:cNvSpPr>
          <p:nvPr>
            <p:ph type="ftr" sz="quarter" idx="11"/>
          </p:nvPr>
        </p:nvSpPr>
        <p:spPr>
          <a:xfrm>
            <a:off x="4038600" y="6356351"/>
            <a:ext cx="5029200" cy="365125"/>
          </a:xfrm>
        </p:spPr>
        <p:txBody>
          <a:bodyPr/>
          <a:lstStyle/>
          <a:p>
            <a:r>
              <a:rPr lang="en-US"/>
              <a:t>Faculty Name    Dr. Kunti Mishra         Unit Number 5</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174</a:t>
            </a:fld>
            <a:endParaRPr lang="en-US" dirty="0"/>
          </a:p>
        </p:txBody>
      </p:sp>
      <p:sp>
        <p:nvSpPr>
          <p:cNvPr id="7" name="Title 1"/>
          <p:cNvSpPr txBox="1">
            <a:spLocks/>
          </p:cNvSpPr>
          <p:nvPr/>
        </p:nvSpPr>
        <p:spPr>
          <a:xfrm>
            <a:off x="2895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endParaRPr lang="en-US" sz="3200" b="1" dirty="0">
              <a:cs typeface="Calibri" panose="020F0502020204030204" pitchFamily="34" charset="0"/>
            </a:endParaRPr>
          </a:p>
          <a:p>
            <a:pPr algn="ctr">
              <a:spcBef>
                <a:spcPct val="0"/>
              </a:spcBef>
              <a:defRPr/>
            </a:pPr>
            <a:r>
              <a:rPr lang="en-US" sz="2400" b="1" dirty="0">
                <a:solidFill>
                  <a:prstClr val="black"/>
                </a:solidFill>
                <a:cs typeface="Calibri" panose="020F0502020204030204" pitchFamily="34" charset="0"/>
              </a:rPr>
              <a:t>Data Interpretation</a:t>
            </a:r>
            <a:r>
              <a:rPr lang="en-US" sz="2400" b="1" dirty="0">
                <a:solidFill>
                  <a:prstClr val="black"/>
                </a:solidFill>
              </a:rPr>
              <a:t> (CO5)</a:t>
            </a:r>
            <a:endParaRPr lang="en-US" sz="2400" b="1" dirty="0">
              <a:cs typeface="Calibri" panose="020F0502020204030204" pitchFamily="34" charset="0"/>
            </a:endParaRPr>
          </a:p>
          <a:p>
            <a:pPr lvl="0" algn="ctr">
              <a:spcBef>
                <a:spcPct val="0"/>
              </a:spcBef>
              <a:defRPr/>
            </a:pPr>
            <a:endParaRPr lang="en-US" sz="3200" b="1" dirty="0"/>
          </a:p>
        </p:txBody>
      </p:sp>
      <p:pic>
        <p:nvPicPr>
          <p:cNvPr id="8" name="Picture 2" descr="E:\NIET\Project\xLogo11.png.pagespeed.ic.pydHLuCQEZ.png"/>
          <p:cNvPicPr>
            <a:picLocks noChangeAspect="1" noChangeArrowheads="1"/>
          </p:cNvPicPr>
          <p:nvPr/>
        </p:nvPicPr>
        <p:blipFill>
          <a:blip r:embed="rId3"/>
          <a:srcRect/>
          <a:stretch>
            <a:fillRect/>
          </a:stretch>
        </p:blipFill>
        <p:spPr bwMode="auto">
          <a:xfrm>
            <a:off x="1524000" y="1"/>
            <a:ext cx="1447800" cy="817163"/>
          </a:xfrm>
          <a:prstGeom prst="rect">
            <a:avLst/>
          </a:prstGeom>
          <a:noFill/>
        </p:spPr>
      </p:pic>
    </p:spTree>
    <p:extLst>
      <p:ext uri="{BB962C8B-B14F-4D97-AF65-F5344CB8AC3E}">
        <p14:creationId xmlns:p14="http://schemas.microsoft.com/office/powerpoint/2010/main" val="1281430768"/>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52599" y="817163"/>
            <a:ext cx="9700647" cy="5431237"/>
          </a:xfrm>
        </p:spPr>
        <p:txBody>
          <a:bodyPr>
            <a:noAutofit/>
          </a:bodyPr>
          <a:lstStyle/>
          <a:p>
            <a:pPr marL="0" indent="0" algn="l">
              <a:buNone/>
            </a:pPr>
            <a:r>
              <a:rPr lang="en-US" b="1" i="0" u="none" strike="noStrike" baseline="0" dirty="0">
                <a:ln w="0"/>
              </a:rPr>
              <a:t>5. </a:t>
            </a:r>
            <a:r>
              <a:rPr lang="en-US" b="1" i="0" u="none" strike="noStrike" baseline="0" dirty="0">
                <a:solidFill>
                  <a:srgbClr val="000000"/>
                </a:solidFill>
              </a:rPr>
              <a:t>The percentage of students who have failed in mathematics and language is:</a:t>
            </a:r>
          </a:p>
          <a:p>
            <a:pPr marL="0" indent="0" algn="l">
              <a:buNone/>
            </a:pPr>
            <a:r>
              <a:rPr lang="en-IN" b="1" i="0" u="none" strike="noStrike" baseline="0" dirty="0">
                <a:solidFill>
                  <a:srgbClr val="000000"/>
                </a:solidFill>
              </a:rPr>
              <a:t>A. </a:t>
            </a:r>
            <a:r>
              <a:rPr lang="en-IN" b="0" i="0" u="none" strike="noStrike" baseline="0" dirty="0">
                <a:solidFill>
                  <a:srgbClr val="000000"/>
                </a:solidFill>
              </a:rPr>
              <a:t>65.5%</a:t>
            </a:r>
          </a:p>
          <a:p>
            <a:pPr marL="0" indent="0" algn="l">
              <a:buNone/>
            </a:pPr>
            <a:r>
              <a:rPr lang="en-IN" b="1" i="0" u="none" strike="noStrike" baseline="0" dirty="0">
                <a:solidFill>
                  <a:srgbClr val="000000"/>
                </a:solidFill>
              </a:rPr>
              <a:t>B. </a:t>
            </a:r>
            <a:r>
              <a:rPr lang="en-IN" b="0" i="0" u="none" strike="noStrike" baseline="0" dirty="0">
                <a:solidFill>
                  <a:srgbClr val="000000"/>
                </a:solidFill>
              </a:rPr>
              <a:t>60%</a:t>
            </a:r>
          </a:p>
          <a:p>
            <a:pPr marL="0" indent="0" algn="l">
              <a:buNone/>
            </a:pPr>
            <a:r>
              <a:rPr lang="en-IN" b="1" i="0" u="none" strike="noStrike" baseline="0" dirty="0">
                <a:solidFill>
                  <a:srgbClr val="000000"/>
                </a:solidFill>
              </a:rPr>
              <a:t>C. </a:t>
            </a:r>
            <a:r>
              <a:rPr lang="en-IN" b="0" i="0" u="none" strike="noStrike" baseline="0" dirty="0">
                <a:solidFill>
                  <a:srgbClr val="000000"/>
                </a:solidFill>
              </a:rPr>
              <a:t>66%</a:t>
            </a:r>
          </a:p>
          <a:p>
            <a:pPr marL="0" indent="0" algn="l">
              <a:buNone/>
            </a:pPr>
            <a:r>
              <a:rPr lang="en-IN" b="1" i="0" u="none" strike="noStrike" baseline="0" dirty="0">
                <a:solidFill>
                  <a:srgbClr val="000000"/>
                </a:solidFill>
              </a:rPr>
              <a:t>D. </a:t>
            </a:r>
            <a:r>
              <a:rPr lang="en-IN" b="0" i="0" u="none" strike="noStrike" baseline="0" dirty="0">
                <a:solidFill>
                  <a:srgbClr val="000000"/>
                </a:solidFill>
              </a:rPr>
              <a:t>62%</a:t>
            </a:r>
          </a:p>
          <a:p>
            <a:pPr marL="0" indent="0" algn="l">
              <a:buNone/>
            </a:pPr>
            <a:endParaRPr lang="en-IN" b="0" i="0" u="none" strike="noStrike" baseline="0" dirty="0"/>
          </a:p>
          <a:p>
            <a:pPr marL="0" indent="0" algn="l">
              <a:buNone/>
            </a:pPr>
            <a:endParaRPr lang="en-US" dirty="0">
              <a:ln w="0"/>
            </a:endParaRPr>
          </a:p>
        </p:txBody>
      </p:sp>
      <p:sp>
        <p:nvSpPr>
          <p:cNvPr id="4" name="Date Placeholder 3"/>
          <p:cNvSpPr>
            <a:spLocks noGrp="1"/>
          </p:cNvSpPr>
          <p:nvPr>
            <p:ph type="dt" sz="half" idx="10"/>
          </p:nvPr>
        </p:nvSpPr>
        <p:spPr/>
        <p:txBody>
          <a:bodyPr/>
          <a:lstStyle/>
          <a:p>
            <a:fld id="{ECE26919-22BA-4075-82EA-B80189927710}" type="datetime1">
              <a:rPr lang="en-US" smtClean="0"/>
              <a:t>1/6/2023</a:t>
            </a:fld>
            <a:endParaRPr lang="en-US" dirty="0"/>
          </a:p>
        </p:txBody>
      </p:sp>
      <p:sp>
        <p:nvSpPr>
          <p:cNvPr id="5" name="Footer Placeholder 4"/>
          <p:cNvSpPr>
            <a:spLocks noGrp="1"/>
          </p:cNvSpPr>
          <p:nvPr>
            <p:ph type="ftr" sz="quarter" idx="11"/>
          </p:nvPr>
        </p:nvSpPr>
        <p:spPr>
          <a:xfrm>
            <a:off x="4038600" y="6356351"/>
            <a:ext cx="5029200" cy="365125"/>
          </a:xfrm>
        </p:spPr>
        <p:txBody>
          <a:bodyPr/>
          <a:lstStyle/>
          <a:p>
            <a:r>
              <a:rPr lang="en-US"/>
              <a:t>Faculty Name    Dr. Kunti Mishra         Unit Number 5</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175</a:t>
            </a:fld>
            <a:endParaRPr lang="en-US" dirty="0"/>
          </a:p>
        </p:txBody>
      </p:sp>
      <p:sp>
        <p:nvSpPr>
          <p:cNvPr id="7" name="Title 1"/>
          <p:cNvSpPr txBox="1">
            <a:spLocks/>
          </p:cNvSpPr>
          <p:nvPr/>
        </p:nvSpPr>
        <p:spPr>
          <a:xfrm>
            <a:off x="2895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endParaRPr lang="en-US" sz="3200" b="1" dirty="0">
              <a:cs typeface="Calibri" panose="020F0502020204030204" pitchFamily="34" charset="0"/>
            </a:endParaRPr>
          </a:p>
          <a:p>
            <a:pPr algn="ctr">
              <a:spcBef>
                <a:spcPct val="0"/>
              </a:spcBef>
              <a:defRPr/>
            </a:pPr>
            <a:r>
              <a:rPr lang="en-US" sz="2400" b="1" dirty="0">
                <a:solidFill>
                  <a:prstClr val="black"/>
                </a:solidFill>
                <a:cs typeface="Calibri" panose="020F0502020204030204" pitchFamily="34" charset="0"/>
              </a:rPr>
              <a:t>Data Interpretation</a:t>
            </a:r>
            <a:r>
              <a:rPr lang="en-US" sz="2400" b="1" dirty="0">
                <a:solidFill>
                  <a:prstClr val="black"/>
                </a:solidFill>
              </a:rPr>
              <a:t> (CO5)</a:t>
            </a:r>
            <a:endParaRPr lang="en-US" sz="2400" b="1" dirty="0">
              <a:cs typeface="Calibri" panose="020F0502020204030204" pitchFamily="34" charset="0"/>
            </a:endParaRPr>
          </a:p>
          <a:p>
            <a:pPr lvl="0" algn="ctr">
              <a:spcBef>
                <a:spcPct val="0"/>
              </a:spcBef>
              <a:defRPr/>
            </a:pPr>
            <a:endParaRPr lang="en-US" sz="3200" b="1" dirty="0"/>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1524000" y="1"/>
            <a:ext cx="1447800" cy="817163"/>
          </a:xfrm>
          <a:prstGeom prst="rect">
            <a:avLst/>
          </a:prstGeom>
          <a:noFill/>
        </p:spPr>
      </p:pic>
    </p:spTree>
    <p:extLst>
      <p:ext uri="{BB962C8B-B14F-4D97-AF65-F5344CB8AC3E}">
        <p14:creationId xmlns:p14="http://schemas.microsoft.com/office/powerpoint/2010/main" val="3359629664"/>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057400" y="1143001"/>
            <a:ext cx="8229600" cy="4525963"/>
          </a:xfrm>
        </p:spPr>
        <p:txBody>
          <a:bodyPr>
            <a:normAutofit/>
          </a:bodyPr>
          <a:lstStyle/>
          <a:p>
            <a:pPr>
              <a:buFont typeface="Wingdings" pitchFamily="2" charset="2"/>
              <a:buChar char="ü"/>
            </a:pPr>
            <a:r>
              <a:rPr lang="en-US" sz="2200" dirty="0"/>
              <a:t>Number System</a:t>
            </a:r>
          </a:p>
          <a:p>
            <a:pPr>
              <a:buFont typeface="Wingdings" pitchFamily="2" charset="2"/>
              <a:buChar char="ü"/>
            </a:pPr>
            <a:r>
              <a:rPr lang="en-US" sz="2200" dirty="0"/>
              <a:t>Permutation &amp; Combination</a:t>
            </a:r>
          </a:p>
          <a:p>
            <a:pPr>
              <a:buFont typeface="Wingdings" pitchFamily="2" charset="2"/>
              <a:buChar char="ü"/>
            </a:pPr>
            <a:r>
              <a:rPr lang="en-US" sz="2200" dirty="0"/>
              <a:t>Probability</a:t>
            </a:r>
          </a:p>
          <a:p>
            <a:pPr>
              <a:buFont typeface="Wingdings" pitchFamily="2" charset="2"/>
              <a:buChar char="ü"/>
            </a:pPr>
            <a:r>
              <a:rPr lang="en-US" sz="2200" dirty="0"/>
              <a:t>Function</a:t>
            </a:r>
          </a:p>
          <a:p>
            <a:pPr>
              <a:buFont typeface="Wingdings" pitchFamily="2" charset="2"/>
              <a:buChar char="ü"/>
            </a:pPr>
            <a:r>
              <a:rPr lang="en-US" sz="2200" dirty="0"/>
              <a:t>Data Interpretation</a:t>
            </a:r>
          </a:p>
          <a:p>
            <a:pPr marL="0" indent="0">
              <a:buNone/>
            </a:pPr>
            <a:endParaRPr lang="en-US" sz="2200" dirty="0"/>
          </a:p>
          <a:p>
            <a:pPr>
              <a:buFont typeface="Wingdings" pitchFamily="2" charset="2"/>
              <a:buChar char="ü"/>
            </a:pPr>
            <a:endParaRPr lang="en-US" sz="2200" dirty="0"/>
          </a:p>
          <a:p>
            <a:pPr>
              <a:buFont typeface="Wingdings" pitchFamily="2" charset="2"/>
              <a:buChar char="ü"/>
            </a:pPr>
            <a:endParaRPr lang="en-US" sz="2200" dirty="0"/>
          </a:p>
          <a:p>
            <a:pPr>
              <a:buFont typeface="Wingdings" pitchFamily="2" charset="2"/>
              <a:buChar char="ü"/>
            </a:pPr>
            <a:endParaRPr lang="en-US" sz="2200" dirty="0"/>
          </a:p>
          <a:p>
            <a:pPr>
              <a:buFont typeface="Wingdings" pitchFamily="2" charset="2"/>
              <a:buChar char="ü"/>
            </a:pPr>
            <a:endParaRPr lang="en-US" sz="2200" dirty="0"/>
          </a:p>
        </p:txBody>
      </p:sp>
      <p:sp>
        <p:nvSpPr>
          <p:cNvPr id="4" name="Date Placeholder 3"/>
          <p:cNvSpPr>
            <a:spLocks noGrp="1"/>
          </p:cNvSpPr>
          <p:nvPr>
            <p:ph type="dt" sz="half" idx="10"/>
          </p:nvPr>
        </p:nvSpPr>
        <p:spPr/>
        <p:txBody>
          <a:bodyPr/>
          <a:lstStyle/>
          <a:p>
            <a:fld id="{8ACCE10B-E3E7-4798-9260-9A803078A30C}" type="datetime1">
              <a:rPr lang="en-US" smtClean="0"/>
              <a:t>1/6/2023</a:t>
            </a:fld>
            <a:endParaRPr lang="en-US"/>
          </a:p>
        </p:txBody>
      </p:sp>
      <p:sp>
        <p:nvSpPr>
          <p:cNvPr id="5" name="Footer Placeholder 4"/>
          <p:cNvSpPr>
            <a:spLocks noGrp="1"/>
          </p:cNvSpPr>
          <p:nvPr>
            <p:ph type="ftr" sz="quarter" idx="11"/>
          </p:nvPr>
        </p:nvSpPr>
        <p:spPr>
          <a:xfrm>
            <a:off x="4038600" y="6356351"/>
            <a:ext cx="5029200" cy="365125"/>
          </a:xfrm>
        </p:spPr>
        <p:txBody>
          <a:bodyPr/>
          <a:lstStyle/>
          <a:p>
            <a:r>
              <a:rPr lang="en-US"/>
              <a:t>Faculty Name    Dr. Kunti Mishra         Unit Number 5</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176</a:t>
            </a:fld>
            <a:endParaRPr lang="en-US"/>
          </a:p>
        </p:txBody>
      </p:sp>
      <p:sp>
        <p:nvSpPr>
          <p:cNvPr id="7" name="Title 1"/>
          <p:cNvSpPr txBox="1">
            <a:spLocks/>
          </p:cNvSpPr>
          <p:nvPr/>
        </p:nvSpPr>
        <p:spPr>
          <a:xfrm>
            <a:off x="2895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400" b="1" dirty="0"/>
              <a:t>Recap(CO2)</a:t>
            </a:r>
          </a:p>
        </p:txBody>
      </p:sp>
      <p:pic>
        <p:nvPicPr>
          <p:cNvPr id="9" name="Picture 8">
            <a:extLst>
              <a:ext uri="{FF2B5EF4-FFF2-40B4-BE49-F238E27FC236}">
                <a16:creationId xmlns:a16="http://schemas.microsoft.com/office/drawing/2014/main" id="{A1099710-2741-4C18-B9A6-189F1EC6F2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131852"/>
            <a:ext cx="1295400" cy="549276"/>
          </a:xfrm>
          <a:prstGeom prst="rect">
            <a:avLst/>
          </a:prstGeom>
        </p:spPr>
      </p:pic>
    </p:spTree>
    <p:extLst>
      <p:ext uri="{BB962C8B-B14F-4D97-AF65-F5344CB8AC3E}">
        <p14:creationId xmlns:p14="http://schemas.microsoft.com/office/powerpoint/2010/main" val="3388150887"/>
      </p:ext>
    </p:extLst>
  </p:cSld>
  <p:clrMapOvr>
    <a:masterClrMapping/>
  </p:clrMapOvr>
  <p:transition spd="slow">
    <p:push dir="u"/>
  </p:transition>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0716F2-2184-44FE-8C8F-28A45D472D6D}"/>
              </a:ext>
            </a:extLst>
          </p:cNvPr>
          <p:cNvSpPr>
            <a:spLocks noGrp="1"/>
          </p:cNvSpPr>
          <p:nvPr>
            <p:ph type="ctrTitle"/>
          </p:nvPr>
        </p:nvSpPr>
        <p:spPr>
          <a:xfrm>
            <a:off x="1828801" y="136525"/>
            <a:ext cx="9890588" cy="777876"/>
          </a:xfrm>
        </p:spPr>
        <p:style>
          <a:lnRef idx="1">
            <a:schemeClr val="accent5"/>
          </a:lnRef>
          <a:fillRef idx="2">
            <a:schemeClr val="accent5"/>
          </a:fillRef>
          <a:effectRef idx="1">
            <a:schemeClr val="accent5"/>
          </a:effectRef>
          <a:fontRef idx="minor">
            <a:schemeClr val="dk1"/>
          </a:fontRef>
        </p:style>
        <p:txBody>
          <a:bodyPr>
            <a:normAutofit/>
          </a:bodyPr>
          <a:lstStyle/>
          <a:p>
            <a:r>
              <a:rPr lang="en-US" sz="2400" b="1" dirty="0">
                <a:solidFill>
                  <a:prstClr val="black"/>
                </a:solidFill>
                <a:latin typeface="+mj-lt"/>
              </a:rPr>
              <a:t>Syllogism (CO5)</a:t>
            </a:r>
            <a:endParaRPr lang="hi-IN" sz="2400" b="1" dirty="0">
              <a:latin typeface="+mj-lt"/>
            </a:endParaRPr>
          </a:p>
        </p:txBody>
      </p:sp>
      <p:sp>
        <p:nvSpPr>
          <p:cNvPr id="3" name="Subtitle 2">
            <a:extLst>
              <a:ext uri="{FF2B5EF4-FFF2-40B4-BE49-F238E27FC236}">
                <a16:creationId xmlns:a16="http://schemas.microsoft.com/office/drawing/2014/main" id="{5DADA288-0591-41CE-A60B-0AC00CF37ECA}"/>
              </a:ext>
            </a:extLst>
          </p:cNvPr>
          <p:cNvSpPr>
            <a:spLocks noGrp="1"/>
          </p:cNvSpPr>
          <p:nvPr>
            <p:ph type="subTitle" idx="1"/>
          </p:nvPr>
        </p:nvSpPr>
        <p:spPr>
          <a:xfrm>
            <a:off x="1828801" y="1055670"/>
            <a:ext cx="9890588" cy="4941718"/>
          </a:xfrm>
          <a:ln>
            <a:noFill/>
          </a:ln>
        </p:spPr>
        <p:style>
          <a:lnRef idx="2">
            <a:schemeClr val="accent1"/>
          </a:lnRef>
          <a:fillRef idx="1">
            <a:schemeClr val="lt1"/>
          </a:fillRef>
          <a:effectRef idx="0">
            <a:schemeClr val="accent1"/>
          </a:effectRef>
          <a:fontRef idx="minor">
            <a:schemeClr val="dk1"/>
          </a:fontRef>
        </p:style>
        <p:txBody>
          <a:bodyPr>
            <a:noAutofit/>
          </a:bodyPr>
          <a:lstStyle/>
          <a:p>
            <a:pPr algn="just"/>
            <a:r>
              <a:rPr lang="en-US" sz="2200" b="1" i="0" dirty="0">
                <a:solidFill>
                  <a:srgbClr val="555555"/>
                </a:solidFill>
                <a:effectLst/>
              </a:rPr>
              <a:t>Introduction:</a:t>
            </a:r>
            <a:endParaRPr lang="en-US" sz="2200" b="1" i="0" dirty="0">
              <a:solidFill>
                <a:srgbClr val="000000"/>
              </a:solidFill>
              <a:effectLst/>
            </a:endParaRPr>
          </a:p>
          <a:p>
            <a:pPr algn="just"/>
            <a:r>
              <a:rPr lang="en-US" sz="2200" b="0" i="0" dirty="0">
                <a:solidFill>
                  <a:srgbClr val="000000"/>
                </a:solidFill>
                <a:effectLst/>
              </a:rPr>
              <a:t>The questions which are asked in this section contain two or more statements and these statements are followed by two or more conclusions. You have to find out which of the conclusions logically follow from the given statements. The statements have to be taken true even if they seem to be at variance from the commonly known facts.</a:t>
            </a:r>
          </a:p>
          <a:p>
            <a:pPr algn="just"/>
            <a:r>
              <a:rPr lang="en-US" sz="2200" b="0" i="0" dirty="0">
                <a:solidFill>
                  <a:srgbClr val="000000"/>
                </a:solidFill>
                <a:effectLst/>
              </a:rPr>
              <a:t>For such questions, you can take the help of </a:t>
            </a:r>
          </a:p>
          <a:p>
            <a:pPr algn="just"/>
            <a:r>
              <a:rPr lang="en-US" sz="2200" b="1" i="0" dirty="0">
                <a:solidFill>
                  <a:srgbClr val="555555"/>
                </a:solidFill>
                <a:effectLst/>
              </a:rPr>
              <a:t>Venn Diagrams</a:t>
            </a:r>
            <a:r>
              <a:rPr lang="en-US" sz="2200" b="0" i="0" dirty="0">
                <a:solidFill>
                  <a:srgbClr val="000000"/>
                </a:solidFill>
                <a:effectLst/>
              </a:rPr>
              <a:t>. On the basis of the given statements, you should draw all the possible diagrams, and then derive the solution from each of these diagrams separately. Finally, the answer common to the all the diagrams is taken.</a:t>
            </a:r>
          </a:p>
          <a:p>
            <a:pPr algn="just"/>
            <a:endParaRPr lang="en-US" sz="2200" i="0" dirty="0">
              <a:ln w="0"/>
              <a:solidFill>
                <a:schemeClr val="tx1"/>
              </a:solidFill>
              <a:effectLst>
                <a:outerShdw blurRad="38100" dist="19050" dir="2700000" algn="tl" rotWithShape="0">
                  <a:schemeClr val="dk1">
                    <a:alpha val="40000"/>
                  </a:schemeClr>
                </a:outerShdw>
              </a:effectLst>
            </a:endParaRPr>
          </a:p>
        </p:txBody>
      </p:sp>
      <p:sp>
        <p:nvSpPr>
          <p:cNvPr id="4" name="Date Placeholder 3">
            <a:extLst>
              <a:ext uri="{FF2B5EF4-FFF2-40B4-BE49-F238E27FC236}">
                <a16:creationId xmlns:a16="http://schemas.microsoft.com/office/drawing/2014/main" id="{4915E1F9-6495-4902-8F73-B78F6E88E331}"/>
              </a:ext>
            </a:extLst>
          </p:cNvPr>
          <p:cNvSpPr>
            <a:spLocks noGrp="1"/>
          </p:cNvSpPr>
          <p:nvPr>
            <p:ph type="dt" sz="half" idx="10"/>
          </p:nvPr>
        </p:nvSpPr>
        <p:spPr/>
        <p:txBody>
          <a:bodyPr/>
          <a:lstStyle/>
          <a:p>
            <a:fld id="{63C1F73D-6EA7-4295-9467-F169FFE19450}" type="datetime1">
              <a:rPr lang="en-US" smtClean="0"/>
              <a:t>1/6/2023</a:t>
            </a:fld>
            <a:endParaRPr lang="en-US"/>
          </a:p>
        </p:txBody>
      </p:sp>
      <p:sp>
        <p:nvSpPr>
          <p:cNvPr id="5" name="Footer Placeholder 4">
            <a:extLst>
              <a:ext uri="{FF2B5EF4-FFF2-40B4-BE49-F238E27FC236}">
                <a16:creationId xmlns:a16="http://schemas.microsoft.com/office/drawing/2014/main" id="{7C5784F6-A213-42F0-B079-3D80F29425C0}"/>
              </a:ext>
            </a:extLst>
          </p:cNvPr>
          <p:cNvSpPr>
            <a:spLocks noGrp="1"/>
          </p:cNvSpPr>
          <p:nvPr>
            <p:ph type="ftr" sz="quarter" idx="11"/>
          </p:nvPr>
        </p:nvSpPr>
        <p:spPr>
          <a:xfrm>
            <a:off x="2609636" y="6356352"/>
            <a:ext cx="5416764" cy="219110"/>
          </a:xfrm>
        </p:spPr>
        <p:txBody>
          <a:bodyPr/>
          <a:lstStyle/>
          <a:p>
            <a:r>
              <a:rPr lang="en-US"/>
              <a:t>Faculty Name    Dr. Kunti Mishra         Unit Number 5</a:t>
            </a:r>
            <a:endParaRPr lang="en-US" dirty="0"/>
          </a:p>
        </p:txBody>
      </p:sp>
      <p:sp>
        <p:nvSpPr>
          <p:cNvPr id="6" name="Slide Number Placeholder 5">
            <a:extLst>
              <a:ext uri="{FF2B5EF4-FFF2-40B4-BE49-F238E27FC236}">
                <a16:creationId xmlns:a16="http://schemas.microsoft.com/office/drawing/2014/main" id="{48DC2D6A-CF14-4464-9D93-6A6FBB46B158}"/>
              </a:ext>
            </a:extLst>
          </p:cNvPr>
          <p:cNvSpPr>
            <a:spLocks noGrp="1"/>
          </p:cNvSpPr>
          <p:nvPr>
            <p:ph type="sldNum" sz="quarter" idx="12"/>
          </p:nvPr>
        </p:nvSpPr>
        <p:spPr/>
        <p:txBody>
          <a:bodyPr/>
          <a:lstStyle/>
          <a:p>
            <a:fld id="{B6F15528-21DE-4FAA-801E-634DDDAF4B2B}" type="slidenum">
              <a:rPr lang="en-US" smtClean="0"/>
              <a:pPr/>
              <a:t>177</a:t>
            </a:fld>
            <a:endParaRPr lang="en-US" dirty="0"/>
          </a:p>
        </p:txBody>
      </p:sp>
      <p:pic>
        <p:nvPicPr>
          <p:cNvPr id="16" name="Picture 15">
            <a:extLst>
              <a:ext uri="{FF2B5EF4-FFF2-40B4-BE49-F238E27FC236}">
                <a16:creationId xmlns:a16="http://schemas.microsoft.com/office/drawing/2014/main" id="{BD9FBC6D-341D-403F-A367-130B734607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 y="136524"/>
            <a:ext cx="1295400" cy="705957"/>
          </a:xfrm>
          <a:prstGeom prst="rect">
            <a:avLst/>
          </a:prstGeom>
        </p:spPr>
      </p:pic>
    </p:spTree>
    <p:extLst>
      <p:ext uri="{BB962C8B-B14F-4D97-AF65-F5344CB8AC3E}">
        <p14:creationId xmlns:p14="http://schemas.microsoft.com/office/powerpoint/2010/main" val="3341751702"/>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0716F2-2184-44FE-8C8F-28A45D472D6D}"/>
              </a:ext>
            </a:extLst>
          </p:cNvPr>
          <p:cNvSpPr>
            <a:spLocks noGrp="1"/>
          </p:cNvSpPr>
          <p:nvPr>
            <p:ph type="ctrTitle"/>
          </p:nvPr>
        </p:nvSpPr>
        <p:spPr>
          <a:xfrm>
            <a:off x="1828801" y="136525"/>
            <a:ext cx="9890588" cy="777876"/>
          </a:xfrm>
        </p:spPr>
        <p:style>
          <a:lnRef idx="1">
            <a:schemeClr val="accent5"/>
          </a:lnRef>
          <a:fillRef idx="2">
            <a:schemeClr val="accent5"/>
          </a:fillRef>
          <a:effectRef idx="1">
            <a:schemeClr val="accent5"/>
          </a:effectRef>
          <a:fontRef idx="minor">
            <a:schemeClr val="dk1"/>
          </a:fontRef>
        </p:style>
        <p:txBody>
          <a:bodyPr>
            <a:normAutofit/>
          </a:bodyPr>
          <a:lstStyle/>
          <a:p>
            <a:r>
              <a:rPr lang="en-US" sz="2400" b="1" dirty="0">
                <a:solidFill>
                  <a:prstClr val="black"/>
                </a:solidFill>
                <a:latin typeface="+mj-lt"/>
              </a:rPr>
              <a:t>Syllogism (CO5)</a:t>
            </a:r>
            <a:endParaRPr lang="hi-IN" sz="2400" b="1" dirty="0">
              <a:latin typeface="+mj-lt"/>
            </a:endParaRPr>
          </a:p>
        </p:txBody>
      </p:sp>
      <p:sp>
        <p:nvSpPr>
          <p:cNvPr id="3" name="Subtitle 2">
            <a:extLst>
              <a:ext uri="{FF2B5EF4-FFF2-40B4-BE49-F238E27FC236}">
                <a16:creationId xmlns:a16="http://schemas.microsoft.com/office/drawing/2014/main" id="{5DADA288-0591-41CE-A60B-0AC00CF37ECA}"/>
              </a:ext>
            </a:extLst>
          </p:cNvPr>
          <p:cNvSpPr>
            <a:spLocks noGrp="1"/>
          </p:cNvSpPr>
          <p:nvPr>
            <p:ph type="subTitle" idx="1"/>
          </p:nvPr>
        </p:nvSpPr>
        <p:spPr>
          <a:xfrm>
            <a:off x="1663701" y="1268619"/>
            <a:ext cx="9890588" cy="4941718"/>
          </a:xfrm>
          <a:ln>
            <a:noFill/>
          </a:ln>
        </p:spPr>
        <p:style>
          <a:lnRef idx="2">
            <a:schemeClr val="accent1"/>
          </a:lnRef>
          <a:fillRef idx="1">
            <a:schemeClr val="lt1"/>
          </a:fillRef>
          <a:effectRef idx="0">
            <a:schemeClr val="accent1"/>
          </a:effectRef>
          <a:fontRef idx="minor">
            <a:schemeClr val="dk1"/>
          </a:fontRef>
        </p:style>
        <p:txBody>
          <a:bodyPr>
            <a:noAutofit/>
          </a:bodyPr>
          <a:lstStyle/>
          <a:p>
            <a:pPr algn="l"/>
            <a:r>
              <a:rPr lang="en-US" sz="2200" b="1" i="0" dirty="0">
                <a:solidFill>
                  <a:srgbClr val="555555"/>
                </a:solidFill>
                <a:effectLst/>
              </a:rPr>
              <a:t>Example 1:</a:t>
            </a:r>
            <a:r>
              <a:rPr lang="en-US" sz="2200" dirty="0">
                <a:solidFill>
                  <a:srgbClr val="000000"/>
                </a:solidFill>
              </a:rPr>
              <a:t> </a:t>
            </a:r>
          </a:p>
          <a:p>
            <a:pPr algn="l"/>
            <a:r>
              <a:rPr lang="en-US" sz="2200" b="1" i="0" dirty="0">
                <a:solidFill>
                  <a:srgbClr val="555555"/>
                </a:solidFill>
                <a:effectLst/>
              </a:rPr>
              <a:t>Statements:</a:t>
            </a:r>
            <a:endParaRPr lang="en-US" sz="2200" b="0" i="0" dirty="0">
              <a:solidFill>
                <a:srgbClr val="000000"/>
              </a:solidFill>
              <a:effectLst/>
            </a:endParaRPr>
          </a:p>
          <a:p>
            <a:pPr algn="l">
              <a:buFont typeface="+mj-lt"/>
              <a:buAutoNum type="arabicPeriod"/>
            </a:pPr>
            <a:r>
              <a:rPr lang="en-US" sz="2200" b="0" i="0" dirty="0">
                <a:solidFill>
                  <a:srgbClr val="000000"/>
                </a:solidFill>
                <a:effectLst/>
              </a:rPr>
              <a:t>All dogs are asses.</a:t>
            </a:r>
          </a:p>
          <a:p>
            <a:pPr algn="l">
              <a:buFont typeface="+mj-lt"/>
              <a:buAutoNum type="arabicPeriod"/>
            </a:pPr>
            <a:r>
              <a:rPr lang="en-US" sz="2200" b="0" i="0" dirty="0">
                <a:solidFill>
                  <a:srgbClr val="000000"/>
                </a:solidFill>
                <a:effectLst/>
              </a:rPr>
              <a:t>All asses are bulls.</a:t>
            </a:r>
          </a:p>
          <a:p>
            <a:pPr algn="l"/>
            <a:r>
              <a:rPr lang="en-US" sz="2200" b="1" i="0" dirty="0">
                <a:solidFill>
                  <a:srgbClr val="555555"/>
                </a:solidFill>
                <a:effectLst/>
              </a:rPr>
              <a:t>Conclusions:</a:t>
            </a:r>
            <a:endParaRPr lang="en-US" sz="2200" b="0" i="0" dirty="0">
              <a:solidFill>
                <a:srgbClr val="000000"/>
              </a:solidFill>
              <a:effectLst/>
            </a:endParaRPr>
          </a:p>
          <a:p>
            <a:pPr algn="l">
              <a:buFont typeface="+mj-lt"/>
              <a:buAutoNum type="arabicPeriod"/>
            </a:pPr>
            <a:r>
              <a:rPr lang="en-US" sz="2200" b="0" i="0" dirty="0">
                <a:solidFill>
                  <a:srgbClr val="000000"/>
                </a:solidFill>
                <a:effectLst/>
              </a:rPr>
              <a:t>Some dogs are not bulls.</a:t>
            </a:r>
          </a:p>
          <a:p>
            <a:pPr algn="l">
              <a:buFont typeface="+mj-lt"/>
              <a:buAutoNum type="arabicPeriod"/>
            </a:pPr>
            <a:r>
              <a:rPr lang="en-US" sz="2200" b="0" i="0" dirty="0">
                <a:solidFill>
                  <a:srgbClr val="000000"/>
                </a:solidFill>
                <a:effectLst/>
              </a:rPr>
              <a:t>Some bulls are dogs.</a:t>
            </a:r>
          </a:p>
          <a:p>
            <a:pPr algn="l">
              <a:buFont typeface="+mj-lt"/>
              <a:buAutoNum type="arabicPeriod"/>
            </a:pPr>
            <a:r>
              <a:rPr lang="en-US" sz="2200" b="0" i="0" dirty="0">
                <a:solidFill>
                  <a:srgbClr val="000000"/>
                </a:solidFill>
                <a:effectLst/>
              </a:rPr>
              <a:t>All bulls are dogs.</a:t>
            </a:r>
          </a:p>
          <a:p>
            <a:pPr algn="l">
              <a:buFont typeface="+mj-lt"/>
              <a:buAutoNum type="arabicPeriod"/>
            </a:pPr>
            <a:r>
              <a:rPr lang="en-US" sz="2200" b="0" i="0" dirty="0">
                <a:solidFill>
                  <a:srgbClr val="000000"/>
                </a:solidFill>
                <a:effectLst/>
              </a:rPr>
              <a:t>All dogs are bulls.</a:t>
            </a:r>
          </a:p>
          <a:p>
            <a:pPr algn="l"/>
            <a:endParaRPr lang="hi-IN" sz="2200" b="0" i="0" dirty="0">
              <a:solidFill>
                <a:srgbClr val="000000"/>
              </a:solidFill>
              <a:effectLst/>
            </a:endParaRPr>
          </a:p>
          <a:p>
            <a:pPr algn="l"/>
            <a:endParaRPr lang="hi-IN" sz="2200" dirty="0">
              <a:solidFill>
                <a:srgbClr val="000000"/>
              </a:solidFill>
            </a:endParaRPr>
          </a:p>
          <a:p>
            <a:pPr algn="l"/>
            <a:endParaRPr lang="hi-IN" sz="2200" b="0" i="0" dirty="0">
              <a:solidFill>
                <a:srgbClr val="000000"/>
              </a:solidFill>
              <a:effectLst/>
            </a:endParaRPr>
          </a:p>
          <a:p>
            <a:pPr algn="l"/>
            <a:endParaRPr lang="hi-IN" sz="2200" dirty="0">
              <a:solidFill>
                <a:srgbClr val="000000"/>
              </a:solidFill>
            </a:endParaRPr>
          </a:p>
          <a:p>
            <a:pPr algn="l"/>
            <a:endParaRPr lang="hi-IN" sz="2200" b="0" i="0" dirty="0">
              <a:solidFill>
                <a:srgbClr val="000000"/>
              </a:solidFill>
              <a:effectLst/>
            </a:endParaRPr>
          </a:p>
          <a:p>
            <a:pPr algn="l"/>
            <a:endParaRPr lang="hi-IN" sz="2200" dirty="0">
              <a:solidFill>
                <a:srgbClr val="000000"/>
              </a:solidFill>
            </a:endParaRPr>
          </a:p>
          <a:p>
            <a:pPr algn="l"/>
            <a:endParaRPr lang="en-US" sz="2200" i="0" dirty="0">
              <a:ln w="0"/>
              <a:solidFill>
                <a:schemeClr val="tx1"/>
              </a:solidFill>
              <a:effectLst>
                <a:outerShdw blurRad="38100" dist="19050" dir="2700000" algn="tl" rotWithShape="0">
                  <a:schemeClr val="dk1">
                    <a:alpha val="40000"/>
                  </a:schemeClr>
                </a:outerShdw>
              </a:effectLst>
            </a:endParaRPr>
          </a:p>
        </p:txBody>
      </p:sp>
      <p:sp>
        <p:nvSpPr>
          <p:cNvPr id="4" name="Date Placeholder 3">
            <a:extLst>
              <a:ext uri="{FF2B5EF4-FFF2-40B4-BE49-F238E27FC236}">
                <a16:creationId xmlns:a16="http://schemas.microsoft.com/office/drawing/2014/main" id="{4915E1F9-6495-4902-8F73-B78F6E88E331}"/>
              </a:ext>
            </a:extLst>
          </p:cNvPr>
          <p:cNvSpPr>
            <a:spLocks noGrp="1"/>
          </p:cNvSpPr>
          <p:nvPr>
            <p:ph type="dt" sz="half" idx="10"/>
          </p:nvPr>
        </p:nvSpPr>
        <p:spPr/>
        <p:txBody>
          <a:bodyPr/>
          <a:lstStyle/>
          <a:p>
            <a:fld id="{6FFC00E7-EC6D-4120-A445-149DEE647459}" type="datetime1">
              <a:rPr lang="en-US" smtClean="0"/>
              <a:t>1/6/2023</a:t>
            </a:fld>
            <a:endParaRPr lang="en-US" dirty="0"/>
          </a:p>
        </p:txBody>
      </p:sp>
      <p:sp>
        <p:nvSpPr>
          <p:cNvPr id="5" name="Footer Placeholder 4">
            <a:extLst>
              <a:ext uri="{FF2B5EF4-FFF2-40B4-BE49-F238E27FC236}">
                <a16:creationId xmlns:a16="http://schemas.microsoft.com/office/drawing/2014/main" id="{7C5784F6-A213-42F0-B079-3D80F29425C0}"/>
              </a:ext>
            </a:extLst>
          </p:cNvPr>
          <p:cNvSpPr>
            <a:spLocks noGrp="1"/>
          </p:cNvSpPr>
          <p:nvPr>
            <p:ph type="ftr" sz="quarter" idx="11"/>
          </p:nvPr>
        </p:nvSpPr>
        <p:spPr>
          <a:xfrm>
            <a:off x="2609636" y="6356352"/>
            <a:ext cx="5416764" cy="219110"/>
          </a:xfrm>
        </p:spPr>
        <p:txBody>
          <a:bodyPr/>
          <a:lstStyle/>
          <a:p>
            <a:r>
              <a:rPr lang="en-US"/>
              <a:t>Faculty Name    Dr. Kunti Mishra         Unit Number 5</a:t>
            </a:r>
            <a:endParaRPr lang="en-US" dirty="0"/>
          </a:p>
        </p:txBody>
      </p:sp>
      <p:sp>
        <p:nvSpPr>
          <p:cNvPr id="6" name="Slide Number Placeholder 5">
            <a:extLst>
              <a:ext uri="{FF2B5EF4-FFF2-40B4-BE49-F238E27FC236}">
                <a16:creationId xmlns:a16="http://schemas.microsoft.com/office/drawing/2014/main" id="{48DC2D6A-CF14-4464-9D93-6A6FBB46B158}"/>
              </a:ext>
            </a:extLst>
          </p:cNvPr>
          <p:cNvSpPr>
            <a:spLocks noGrp="1"/>
          </p:cNvSpPr>
          <p:nvPr>
            <p:ph type="sldNum" sz="quarter" idx="12"/>
          </p:nvPr>
        </p:nvSpPr>
        <p:spPr/>
        <p:txBody>
          <a:bodyPr/>
          <a:lstStyle/>
          <a:p>
            <a:fld id="{B6F15528-21DE-4FAA-801E-634DDDAF4B2B}" type="slidenum">
              <a:rPr lang="en-US" smtClean="0"/>
              <a:pPr/>
              <a:t>178</a:t>
            </a:fld>
            <a:endParaRPr lang="en-US" dirty="0"/>
          </a:p>
        </p:txBody>
      </p:sp>
      <p:pic>
        <p:nvPicPr>
          <p:cNvPr id="16" name="Picture 15">
            <a:extLst>
              <a:ext uri="{FF2B5EF4-FFF2-40B4-BE49-F238E27FC236}">
                <a16:creationId xmlns:a16="http://schemas.microsoft.com/office/drawing/2014/main" id="{BD9FBC6D-341D-403F-A367-130B734607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 y="136524"/>
            <a:ext cx="1295400" cy="705957"/>
          </a:xfrm>
          <a:prstGeom prst="rect">
            <a:avLst/>
          </a:prstGeom>
        </p:spPr>
      </p:pic>
      <p:sp>
        <p:nvSpPr>
          <p:cNvPr id="9" name="Rectangle 5">
            <a:extLst>
              <a:ext uri="{FF2B5EF4-FFF2-40B4-BE49-F238E27FC236}">
                <a16:creationId xmlns:a16="http://schemas.microsoft.com/office/drawing/2014/main" id="{CA2B99BE-1551-4EAF-8F87-E91D56D34101}"/>
              </a:ext>
            </a:extLst>
          </p:cNvPr>
          <p:cNvSpPr>
            <a:spLocks noChangeArrowheads="1"/>
          </p:cNvSpPr>
          <p:nvPr/>
        </p:nvSpPr>
        <p:spPr bwMode="auto">
          <a:xfrm>
            <a:off x="-165100" y="-366364"/>
            <a:ext cx="1986441" cy="16158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hi-IN" altLang="hi-IN" sz="1000" b="0" i="0" u="none" strike="noStrike" cap="none" normalizeH="0" baseline="0" dirty="0">
                <a:ln>
                  <a:noFill/>
                </a:ln>
                <a:solidFill>
                  <a:srgbClr val="000000"/>
                </a:solidFill>
                <a:effectLst/>
                <a:latin typeface="Arial" panose="020B0604020202020204" pitchFamily="34" charset="0"/>
                <a:cs typeface="Arial" panose="020B0604020202020204" pitchFamily="34" charset="0"/>
              </a:rPr>
              <a:t>  </a:t>
            </a:r>
            <a:r>
              <a:rPr kumimoji="0" lang="hi-IN" altLang="hi-IN" sz="8100" b="0" i="0" u="none" strike="noStrike" cap="none" normalizeH="0" baseline="0" dirty="0">
                <a:ln>
                  <a:noFill/>
                </a:ln>
                <a:solidFill>
                  <a:srgbClr val="000000"/>
                </a:solidFill>
                <a:effectLst/>
                <a:latin typeface="Arial" panose="020B0604020202020204" pitchFamily="34" charset="0"/>
                <a:cs typeface="Arial" panose="020B0604020202020204" pitchFamily="34" charset="0"/>
              </a:rPr>
              <a:t>      </a:t>
            </a:r>
            <a:endParaRPr kumimoji="0" lang="hi-IN" altLang="hi-IN"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hi-IN" altLang="hi-IN"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590773523"/>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0716F2-2184-44FE-8C8F-28A45D472D6D}"/>
              </a:ext>
            </a:extLst>
          </p:cNvPr>
          <p:cNvSpPr>
            <a:spLocks noGrp="1"/>
          </p:cNvSpPr>
          <p:nvPr>
            <p:ph type="ctrTitle"/>
          </p:nvPr>
        </p:nvSpPr>
        <p:spPr>
          <a:xfrm>
            <a:off x="1828801" y="136525"/>
            <a:ext cx="9890588" cy="777876"/>
          </a:xfrm>
        </p:spPr>
        <p:style>
          <a:lnRef idx="1">
            <a:schemeClr val="accent5"/>
          </a:lnRef>
          <a:fillRef idx="2">
            <a:schemeClr val="accent5"/>
          </a:fillRef>
          <a:effectRef idx="1">
            <a:schemeClr val="accent5"/>
          </a:effectRef>
          <a:fontRef idx="minor">
            <a:schemeClr val="dk1"/>
          </a:fontRef>
        </p:style>
        <p:txBody>
          <a:bodyPr>
            <a:normAutofit/>
          </a:bodyPr>
          <a:lstStyle/>
          <a:p>
            <a:r>
              <a:rPr lang="en-US" sz="2400" b="1" dirty="0">
                <a:solidFill>
                  <a:prstClr val="black"/>
                </a:solidFill>
                <a:latin typeface="+mj-lt"/>
              </a:rPr>
              <a:t>Syllogism (CO5)</a:t>
            </a:r>
            <a:endParaRPr lang="hi-IN" sz="2400" b="1" dirty="0">
              <a:latin typeface="+mj-lt"/>
            </a:endParaRPr>
          </a:p>
        </p:txBody>
      </p:sp>
      <p:sp>
        <p:nvSpPr>
          <p:cNvPr id="3" name="Subtitle 2">
            <a:extLst>
              <a:ext uri="{FF2B5EF4-FFF2-40B4-BE49-F238E27FC236}">
                <a16:creationId xmlns:a16="http://schemas.microsoft.com/office/drawing/2014/main" id="{5DADA288-0591-41CE-A60B-0AC00CF37ECA}"/>
              </a:ext>
            </a:extLst>
          </p:cNvPr>
          <p:cNvSpPr>
            <a:spLocks noGrp="1"/>
          </p:cNvSpPr>
          <p:nvPr>
            <p:ph type="subTitle" idx="1"/>
          </p:nvPr>
        </p:nvSpPr>
        <p:spPr>
          <a:xfrm>
            <a:off x="1828801" y="958141"/>
            <a:ext cx="9890588" cy="4941718"/>
          </a:xfrm>
          <a:ln>
            <a:noFill/>
          </a:ln>
        </p:spPr>
        <p:style>
          <a:lnRef idx="2">
            <a:schemeClr val="accent1"/>
          </a:lnRef>
          <a:fillRef idx="1">
            <a:schemeClr val="lt1"/>
          </a:fillRef>
          <a:effectRef idx="0">
            <a:schemeClr val="accent1"/>
          </a:effectRef>
          <a:fontRef idx="minor">
            <a:schemeClr val="dk1"/>
          </a:fontRef>
        </p:style>
        <p:txBody>
          <a:bodyPr>
            <a:noAutofit/>
          </a:bodyPr>
          <a:lstStyle/>
          <a:p>
            <a:pPr algn="l"/>
            <a:r>
              <a:rPr lang="en-US" sz="2200" b="1" i="0" dirty="0">
                <a:solidFill>
                  <a:srgbClr val="555555"/>
                </a:solidFill>
                <a:effectLst/>
              </a:rPr>
              <a:t>Solution:</a:t>
            </a:r>
            <a:endParaRPr lang="en-US" sz="2200" b="0" i="0" dirty="0">
              <a:solidFill>
                <a:srgbClr val="000000"/>
              </a:solidFill>
              <a:effectLst/>
            </a:endParaRPr>
          </a:p>
          <a:p>
            <a:pPr algn="l"/>
            <a:r>
              <a:rPr lang="en-US" sz="2200" b="0" i="0" dirty="0">
                <a:solidFill>
                  <a:srgbClr val="000000"/>
                </a:solidFill>
                <a:effectLst/>
              </a:rPr>
              <a:t>On the basis of both statements, the following one diagram is possible.</a:t>
            </a:r>
          </a:p>
          <a:p>
            <a:pPr algn="l"/>
            <a:endParaRPr lang="en-US" sz="2200" i="0" dirty="0">
              <a:ln w="0"/>
              <a:solidFill>
                <a:schemeClr val="tx1"/>
              </a:solidFill>
              <a:effectLst>
                <a:outerShdw blurRad="38100" dist="19050" dir="2700000" algn="tl" rotWithShape="0">
                  <a:schemeClr val="dk1">
                    <a:alpha val="40000"/>
                  </a:schemeClr>
                </a:outerShdw>
              </a:effectLst>
            </a:endParaRPr>
          </a:p>
          <a:p>
            <a:pPr algn="l"/>
            <a:endParaRPr lang="en-US" sz="2200" dirty="0">
              <a:ln w="0"/>
              <a:solidFill>
                <a:schemeClr val="tx1"/>
              </a:solidFill>
              <a:effectLst>
                <a:outerShdw blurRad="38100" dist="19050" dir="2700000" algn="tl" rotWithShape="0">
                  <a:schemeClr val="dk1">
                    <a:alpha val="40000"/>
                  </a:schemeClr>
                </a:outerShdw>
              </a:effectLst>
            </a:endParaRPr>
          </a:p>
          <a:p>
            <a:pPr algn="l"/>
            <a:endParaRPr lang="en-US" sz="2200" i="0" dirty="0">
              <a:ln w="0"/>
              <a:solidFill>
                <a:schemeClr val="tx1"/>
              </a:solidFill>
              <a:effectLst>
                <a:outerShdw blurRad="38100" dist="19050" dir="2700000" algn="tl" rotWithShape="0">
                  <a:schemeClr val="dk1">
                    <a:alpha val="40000"/>
                  </a:schemeClr>
                </a:outerShdw>
              </a:effectLst>
            </a:endParaRPr>
          </a:p>
          <a:p>
            <a:pPr algn="l"/>
            <a:endParaRPr lang="en-US" sz="2200" dirty="0">
              <a:ln w="0"/>
              <a:solidFill>
                <a:schemeClr val="tx1"/>
              </a:solidFill>
              <a:effectLst>
                <a:outerShdw blurRad="38100" dist="19050" dir="2700000" algn="tl" rotWithShape="0">
                  <a:schemeClr val="dk1">
                    <a:alpha val="40000"/>
                  </a:schemeClr>
                </a:outerShdw>
              </a:effectLst>
            </a:endParaRPr>
          </a:p>
          <a:p>
            <a:pPr algn="l"/>
            <a:r>
              <a:rPr lang="en-US" sz="2200" b="0" i="0" dirty="0">
                <a:solidFill>
                  <a:srgbClr val="000000"/>
                </a:solidFill>
                <a:effectLst/>
              </a:rPr>
              <a:t>From the diagram it is clear that (2) and (4) conclusions logically follow.</a:t>
            </a:r>
          </a:p>
          <a:p>
            <a:pPr algn="l"/>
            <a:endParaRPr lang="en-US" sz="2200" i="0" dirty="0">
              <a:ln w="0"/>
              <a:solidFill>
                <a:schemeClr val="tx1"/>
              </a:solidFill>
              <a:effectLst>
                <a:outerShdw blurRad="38100" dist="19050" dir="2700000" algn="tl" rotWithShape="0">
                  <a:schemeClr val="dk1">
                    <a:alpha val="40000"/>
                  </a:schemeClr>
                </a:outerShdw>
              </a:effectLst>
            </a:endParaRPr>
          </a:p>
        </p:txBody>
      </p:sp>
      <p:sp>
        <p:nvSpPr>
          <p:cNvPr id="4" name="Date Placeholder 3">
            <a:extLst>
              <a:ext uri="{FF2B5EF4-FFF2-40B4-BE49-F238E27FC236}">
                <a16:creationId xmlns:a16="http://schemas.microsoft.com/office/drawing/2014/main" id="{4915E1F9-6495-4902-8F73-B78F6E88E331}"/>
              </a:ext>
            </a:extLst>
          </p:cNvPr>
          <p:cNvSpPr>
            <a:spLocks noGrp="1"/>
          </p:cNvSpPr>
          <p:nvPr>
            <p:ph type="dt" sz="half" idx="10"/>
          </p:nvPr>
        </p:nvSpPr>
        <p:spPr/>
        <p:txBody>
          <a:bodyPr/>
          <a:lstStyle/>
          <a:p>
            <a:fld id="{DF971184-1200-4199-9D6A-5966F2A04B8C}" type="datetime1">
              <a:rPr lang="en-US" smtClean="0"/>
              <a:t>1/6/2023</a:t>
            </a:fld>
            <a:endParaRPr lang="en-US"/>
          </a:p>
        </p:txBody>
      </p:sp>
      <p:sp>
        <p:nvSpPr>
          <p:cNvPr id="5" name="Footer Placeholder 4">
            <a:extLst>
              <a:ext uri="{FF2B5EF4-FFF2-40B4-BE49-F238E27FC236}">
                <a16:creationId xmlns:a16="http://schemas.microsoft.com/office/drawing/2014/main" id="{7C5784F6-A213-42F0-B079-3D80F29425C0}"/>
              </a:ext>
            </a:extLst>
          </p:cNvPr>
          <p:cNvSpPr>
            <a:spLocks noGrp="1"/>
          </p:cNvSpPr>
          <p:nvPr>
            <p:ph type="ftr" sz="quarter" idx="11"/>
          </p:nvPr>
        </p:nvSpPr>
        <p:spPr>
          <a:xfrm>
            <a:off x="2609636" y="6356352"/>
            <a:ext cx="5416764" cy="219110"/>
          </a:xfrm>
        </p:spPr>
        <p:txBody>
          <a:bodyPr/>
          <a:lstStyle/>
          <a:p>
            <a:r>
              <a:rPr lang="en-US"/>
              <a:t>Faculty Name    Dr. Kunti Mishra         Unit Number 5</a:t>
            </a:r>
            <a:endParaRPr lang="en-US" dirty="0"/>
          </a:p>
        </p:txBody>
      </p:sp>
      <p:sp>
        <p:nvSpPr>
          <p:cNvPr id="6" name="Slide Number Placeholder 5">
            <a:extLst>
              <a:ext uri="{FF2B5EF4-FFF2-40B4-BE49-F238E27FC236}">
                <a16:creationId xmlns:a16="http://schemas.microsoft.com/office/drawing/2014/main" id="{48DC2D6A-CF14-4464-9D93-6A6FBB46B158}"/>
              </a:ext>
            </a:extLst>
          </p:cNvPr>
          <p:cNvSpPr>
            <a:spLocks noGrp="1"/>
          </p:cNvSpPr>
          <p:nvPr>
            <p:ph type="sldNum" sz="quarter" idx="12"/>
          </p:nvPr>
        </p:nvSpPr>
        <p:spPr/>
        <p:txBody>
          <a:bodyPr/>
          <a:lstStyle/>
          <a:p>
            <a:fld id="{B6F15528-21DE-4FAA-801E-634DDDAF4B2B}" type="slidenum">
              <a:rPr lang="en-US" smtClean="0"/>
              <a:pPr/>
              <a:t>179</a:t>
            </a:fld>
            <a:endParaRPr lang="en-US" dirty="0"/>
          </a:p>
        </p:txBody>
      </p:sp>
      <p:pic>
        <p:nvPicPr>
          <p:cNvPr id="16" name="Picture 15">
            <a:extLst>
              <a:ext uri="{FF2B5EF4-FFF2-40B4-BE49-F238E27FC236}">
                <a16:creationId xmlns:a16="http://schemas.microsoft.com/office/drawing/2014/main" id="{BD9FBC6D-341D-403F-A367-130B734607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 y="136524"/>
            <a:ext cx="1295400" cy="705957"/>
          </a:xfrm>
          <a:prstGeom prst="rect">
            <a:avLst/>
          </a:prstGeom>
        </p:spPr>
      </p:pic>
      <p:graphicFrame>
        <p:nvGraphicFramePr>
          <p:cNvPr id="8" name="Object 7">
            <a:extLst>
              <a:ext uri="{FF2B5EF4-FFF2-40B4-BE49-F238E27FC236}">
                <a16:creationId xmlns:a16="http://schemas.microsoft.com/office/drawing/2014/main" id="{9BFA91BE-898F-45A7-B4D5-2A1D68B49C70}"/>
              </a:ext>
            </a:extLst>
          </p:cNvPr>
          <p:cNvGraphicFramePr>
            <a:graphicFrameLocks noChangeAspect="1"/>
          </p:cNvGraphicFramePr>
          <p:nvPr/>
        </p:nvGraphicFramePr>
        <p:xfrm>
          <a:off x="1828801" y="1987550"/>
          <a:ext cx="2222500" cy="1441450"/>
        </p:xfrm>
        <a:graphic>
          <a:graphicData uri="http://schemas.openxmlformats.org/presentationml/2006/ole">
            <mc:AlternateContent xmlns:mc="http://schemas.openxmlformats.org/markup-compatibility/2006">
              <mc:Choice xmlns:v="urn:schemas-microsoft-com:vml" Requires="v">
                <p:oleObj name="Bitmap Image" r:id="rId3" imgW="2222640" imgH="1441440" progId="Paint.Picture">
                  <p:embed/>
                </p:oleObj>
              </mc:Choice>
              <mc:Fallback>
                <p:oleObj name="Bitmap Image" r:id="rId3" imgW="2222640" imgH="1441440" progId="Paint.Picture">
                  <p:embed/>
                  <p:pic>
                    <p:nvPicPr>
                      <p:cNvPr id="8" name="Object 7">
                        <a:extLst>
                          <a:ext uri="{FF2B5EF4-FFF2-40B4-BE49-F238E27FC236}">
                            <a16:creationId xmlns:a16="http://schemas.microsoft.com/office/drawing/2014/main" id="{9BFA91BE-898F-45A7-B4D5-2A1D68B49C70}"/>
                          </a:ext>
                        </a:extLst>
                      </p:cNvPr>
                      <p:cNvPicPr/>
                      <p:nvPr/>
                    </p:nvPicPr>
                    <p:blipFill>
                      <a:blip r:embed="rId4"/>
                      <a:stretch>
                        <a:fillRect/>
                      </a:stretch>
                    </p:blipFill>
                    <p:spPr>
                      <a:xfrm>
                        <a:off x="1828801" y="1987550"/>
                        <a:ext cx="2222500" cy="1441450"/>
                      </a:xfrm>
                      <a:prstGeom prst="rect">
                        <a:avLst/>
                      </a:prstGeom>
                    </p:spPr>
                  </p:pic>
                </p:oleObj>
              </mc:Fallback>
            </mc:AlternateContent>
          </a:graphicData>
        </a:graphic>
      </p:graphicFrame>
    </p:spTree>
    <p:extLst>
      <p:ext uri="{BB962C8B-B14F-4D97-AF65-F5344CB8AC3E}">
        <p14:creationId xmlns:p14="http://schemas.microsoft.com/office/powerpoint/2010/main" val="35292453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05000" y="1143000"/>
            <a:ext cx="8458200" cy="4953000"/>
          </a:xfrm>
        </p:spPr>
        <p:txBody>
          <a:bodyPr>
            <a:noAutofit/>
          </a:bodyPr>
          <a:lstStyle/>
          <a:p>
            <a:r>
              <a:rPr lang="en-US" sz="2200" dirty="0">
                <a:latin typeface="+mj-lt"/>
                <a:ea typeface="Times New Roman" panose="02020603050405020304" pitchFamily="18" charset="0"/>
              </a:rPr>
              <a:t>In first four modules, we will discuss Statistics.</a:t>
            </a:r>
          </a:p>
          <a:p>
            <a:r>
              <a:rPr lang="en-US" sz="2200" dirty="0">
                <a:latin typeface="+mj-lt"/>
                <a:ea typeface="Times New Roman" panose="02020603050405020304" pitchFamily="18" charset="0"/>
              </a:rPr>
              <a:t>In 5</a:t>
            </a:r>
            <a:r>
              <a:rPr lang="en-US" sz="2200" baseline="30000" dirty="0">
                <a:latin typeface="+mj-lt"/>
                <a:ea typeface="Times New Roman" panose="02020603050405020304" pitchFamily="18" charset="0"/>
              </a:rPr>
              <a:t>th</a:t>
            </a:r>
            <a:r>
              <a:rPr lang="en-US" sz="2200" dirty="0">
                <a:latin typeface="+mj-lt"/>
                <a:ea typeface="Times New Roman" panose="02020603050405020304" pitchFamily="18" charset="0"/>
              </a:rPr>
              <a:t> module we will discuss  wavelet Transform &amp; aptitude part.  </a:t>
            </a:r>
          </a:p>
        </p:txBody>
      </p:sp>
      <p:sp>
        <p:nvSpPr>
          <p:cNvPr id="6" name="Date Placeholder 5"/>
          <p:cNvSpPr>
            <a:spLocks noGrp="1"/>
          </p:cNvSpPr>
          <p:nvPr>
            <p:ph type="dt" sz="half" idx="10"/>
          </p:nvPr>
        </p:nvSpPr>
        <p:spPr/>
        <p:txBody>
          <a:bodyPr/>
          <a:lstStyle/>
          <a:p>
            <a:fld id="{7C0C4D11-75C2-4EEE-9653-D6C962106A91}" type="datetime1">
              <a:rPr lang="en-US" smtClean="0">
                <a:solidFill>
                  <a:prstClr val="black">
                    <a:tint val="75000"/>
                  </a:prstClr>
                </a:solidFill>
                <a:latin typeface="Calibri"/>
              </a:rPr>
              <a:t>1/6/2023</a:t>
            </a:fld>
            <a:endParaRPr lang="en-US" dirty="0">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B6F15528-21DE-4FAA-801E-634DDDAF4B2B}" type="slidenum">
              <a:rPr lang="en-US">
                <a:solidFill>
                  <a:prstClr val="black">
                    <a:tint val="75000"/>
                  </a:prstClr>
                </a:solidFill>
                <a:latin typeface="Calibri"/>
              </a:rPr>
              <a:pPr/>
              <a:t>18</a:t>
            </a:fld>
            <a:endParaRPr lang="en-US" dirty="0">
              <a:solidFill>
                <a:prstClr val="black">
                  <a:tint val="75000"/>
                </a:prstClr>
              </a:solidFill>
              <a:latin typeface="Calibri"/>
            </a:endParaRPr>
          </a:p>
        </p:txBody>
      </p:sp>
      <p:sp>
        <p:nvSpPr>
          <p:cNvPr id="8" name="Title 1"/>
          <p:cNvSpPr txBox="1">
            <a:spLocks/>
          </p:cNvSpPr>
          <p:nvPr/>
        </p:nvSpPr>
        <p:spPr>
          <a:xfrm>
            <a:off x="1633591" y="20322"/>
            <a:ext cx="10558409"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400" b="1" dirty="0">
                <a:solidFill>
                  <a:prstClr val="black"/>
                </a:solidFill>
                <a:latin typeface="+mj-lt"/>
              </a:rPr>
              <a:t>Course Objective(CO5)</a:t>
            </a:r>
          </a:p>
        </p:txBody>
      </p:sp>
      <p:sp>
        <p:nvSpPr>
          <p:cNvPr id="10" name="Footer Placeholder 9"/>
          <p:cNvSpPr>
            <a:spLocks noGrp="1"/>
          </p:cNvSpPr>
          <p:nvPr>
            <p:ph type="ftr" sz="quarter" idx="11"/>
          </p:nvPr>
        </p:nvSpPr>
        <p:spPr>
          <a:xfrm>
            <a:off x="4038600" y="6356351"/>
            <a:ext cx="5029200" cy="365125"/>
          </a:xfrm>
        </p:spPr>
        <p:txBody>
          <a:bodyPr/>
          <a:lstStyle/>
          <a:p>
            <a:r>
              <a:rPr lang="en-US">
                <a:solidFill>
                  <a:prstClr val="black">
                    <a:tint val="75000"/>
                  </a:prstClr>
                </a:solidFill>
                <a:latin typeface="Calibri"/>
              </a:rPr>
              <a:t>Faculty Name    Dr. Kunti Mishra         Unit Number 5</a:t>
            </a:r>
            <a:endParaRPr lang="en-US" dirty="0">
              <a:solidFill>
                <a:prstClr val="black">
                  <a:tint val="75000"/>
                </a:prstClr>
              </a:solidFill>
              <a:latin typeface="Calibri"/>
            </a:endParaRPr>
          </a:p>
        </p:txBody>
      </p:sp>
      <p:pic>
        <p:nvPicPr>
          <p:cNvPr id="13" name="Picture 12">
            <a:extLst>
              <a:ext uri="{FF2B5EF4-FFF2-40B4-BE49-F238E27FC236}">
                <a16:creationId xmlns:a16="http://schemas.microsoft.com/office/drawing/2014/main" id="{67B7BB02-406A-4D53-904F-785909EE86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263" y="136525"/>
            <a:ext cx="1295400" cy="549276"/>
          </a:xfrm>
          <a:prstGeom prst="rect">
            <a:avLst/>
          </a:prstGeom>
        </p:spPr>
      </p:pic>
    </p:spTree>
    <p:extLst>
      <p:ext uri="{BB962C8B-B14F-4D97-AF65-F5344CB8AC3E}">
        <p14:creationId xmlns:p14="http://schemas.microsoft.com/office/powerpoint/2010/main" val="4070585778"/>
      </p:ext>
    </p:extLst>
  </p:cSld>
  <p:clrMapOvr>
    <a:masterClrMapping/>
  </p:clrMapOvr>
  <p:transition spd="slow">
    <p:push dir="u"/>
  </p:transition>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0716F2-2184-44FE-8C8F-28A45D472D6D}"/>
              </a:ext>
            </a:extLst>
          </p:cNvPr>
          <p:cNvSpPr>
            <a:spLocks noGrp="1"/>
          </p:cNvSpPr>
          <p:nvPr>
            <p:ph type="ctrTitle"/>
          </p:nvPr>
        </p:nvSpPr>
        <p:spPr>
          <a:xfrm>
            <a:off x="1828801" y="136525"/>
            <a:ext cx="9890588" cy="777876"/>
          </a:xfrm>
        </p:spPr>
        <p:style>
          <a:lnRef idx="1">
            <a:schemeClr val="accent5"/>
          </a:lnRef>
          <a:fillRef idx="2">
            <a:schemeClr val="accent5"/>
          </a:fillRef>
          <a:effectRef idx="1">
            <a:schemeClr val="accent5"/>
          </a:effectRef>
          <a:fontRef idx="minor">
            <a:schemeClr val="dk1"/>
          </a:fontRef>
        </p:style>
        <p:txBody>
          <a:bodyPr>
            <a:normAutofit/>
          </a:bodyPr>
          <a:lstStyle/>
          <a:p>
            <a:r>
              <a:rPr lang="en-US" sz="2400" b="1" dirty="0">
                <a:solidFill>
                  <a:prstClr val="black"/>
                </a:solidFill>
                <a:latin typeface="+mj-lt"/>
              </a:rPr>
              <a:t>Syllogism (CO5)</a:t>
            </a:r>
            <a:endParaRPr lang="hi-IN" sz="2400" b="1" dirty="0">
              <a:latin typeface="+mj-lt"/>
            </a:endParaRPr>
          </a:p>
        </p:txBody>
      </p:sp>
      <p:sp>
        <p:nvSpPr>
          <p:cNvPr id="3" name="Subtitle 2">
            <a:extLst>
              <a:ext uri="{FF2B5EF4-FFF2-40B4-BE49-F238E27FC236}">
                <a16:creationId xmlns:a16="http://schemas.microsoft.com/office/drawing/2014/main" id="{5DADA288-0591-41CE-A60B-0AC00CF37ECA}"/>
              </a:ext>
            </a:extLst>
          </p:cNvPr>
          <p:cNvSpPr>
            <a:spLocks noGrp="1"/>
          </p:cNvSpPr>
          <p:nvPr>
            <p:ph type="subTitle" idx="1"/>
          </p:nvPr>
        </p:nvSpPr>
        <p:spPr>
          <a:xfrm>
            <a:off x="1828801" y="1128557"/>
            <a:ext cx="9890588" cy="4941718"/>
          </a:xfrm>
          <a:ln>
            <a:noFill/>
          </a:ln>
        </p:spPr>
        <p:style>
          <a:lnRef idx="2">
            <a:schemeClr val="accent1"/>
          </a:lnRef>
          <a:fillRef idx="1">
            <a:schemeClr val="lt1"/>
          </a:fillRef>
          <a:effectRef idx="0">
            <a:schemeClr val="accent1"/>
          </a:effectRef>
          <a:fontRef idx="minor">
            <a:schemeClr val="dk1"/>
          </a:fontRef>
        </p:style>
        <p:txBody>
          <a:bodyPr>
            <a:noAutofit/>
          </a:bodyPr>
          <a:lstStyle/>
          <a:p>
            <a:pPr algn="l"/>
            <a:r>
              <a:rPr lang="en-US" sz="2200" i="0" dirty="0">
                <a:ln w="0"/>
                <a:solidFill>
                  <a:schemeClr val="tx1"/>
                </a:solidFill>
                <a:effectLst>
                  <a:outerShdw blurRad="38100" dist="19050" dir="2700000" algn="tl" rotWithShape="0">
                    <a:schemeClr val="dk1">
                      <a:alpha val="40000"/>
                    </a:schemeClr>
                  </a:outerShdw>
                </a:effectLst>
              </a:rPr>
              <a:t>Example:2 </a:t>
            </a:r>
          </a:p>
          <a:p>
            <a:pPr algn="l"/>
            <a:r>
              <a:rPr lang="en-US" sz="2200" b="1" i="0" dirty="0">
                <a:solidFill>
                  <a:srgbClr val="000000"/>
                </a:solidFill>
                <a:effectLst/>
              </a:rPr>
              <a:t>Statements:</a:t>
            </a:r>
            <a:r>
              <a:rPr lang="en-US" sz="2200" b="0" i="0" dirty="0">
                <a:solidFill>
                  <a:srgbClr val="000000"/>
                </a:solidFill>
                <a:effectLst/>
              </a:rPr>
              <a:t> </a:t>
            </a:r>
          </a:p>
          <a:p>
            <a:pPr algn="l"/>
            <a:r>
              <a:rPr lang="en-US" sz="2200" b="0" i="0" dirty="0">
                <a:solidFill>
                  <a:srgbClr val="000000"/>
                </a:solidFill>
                <a:effectLst/>
              </a:rPr>
              <a:t>Some actors are singers. </a:t>
            </a:r>
          </a:p>
          <a:p>
            <a:pPr algn="l"/>
            <a:r>
              <a:rPr lang="en-US" sz="2200" b="0" i="0" dirty="0">
                <a:solidFill>
                  <a:srgbClr val="000000"/>
                </a:solidFill>
                <a:effectLst/>
              </a:rPr>
              <a:t>All the singers are dancers.</a:t>
            </a:r>
          </a:p>
          <a:p>
            <a:pPr algn="l"/>
            <a:r>
              <a:rPr lang="en-US" sz="2200" b="1" i="0" dirty="0">
                <a:solidFill>
                  <a:srgbClr val="000000"/>
                </a:solidFill>
                <a:effectLst/>
              </a:rPr>
              <a:t>Conclusions:</a:t>
            </a:r>
            <a:endParaRPr lang="en-US" sz="2200" b="0" i="0" dirty="0">
              <a:solidFill>
                <a:srgbClr val="000000"/>
              </a:solidFill>
              <a:effectLst/>
            </a:endParaRPr>
          </a:p>
          <a:p>
            <a:pPr algn="l">
              <a:buFont typeface="+mj-lt"/>
              <a:buAutoNum type="arabicPeriod"/>
            </a:pPr>
            <a:r>
              <a:rPr lang="en-US" sz="2200" b="0" i="0" dirty="0">
                <a:solidFill>
                  <a:srgbClr val="000000"/>
                </a:solidFill>
                <a:effectLst/>
              </a:rPr>
              <a:t>Some actors are dancers.</a:t>
            </a:r>
          </a:p>
          <a:p>
            <a:pPr algn="l">
              <a:buFont typeface="+mj-lt"/>
              <a:buAutoNum type="arabicPeriod"/>
            </a:pPr>
            <a:r>
              <a:rPr lang="en-US" sz="2200" b="0" i="0" dirty="0">
                <a:solidFill>
                  <a:srgbClr val="000000"/>
                </a:solidFill>
                <a:effectLst/>
              </a:rPr>
              <a:t>No singer is actor.</a:t>
            </a:r>
          </a:p>
          <a:p>
            <a:pPr algn="l"/>
            <a:r>
              <a:rPr lang="en-US" sz="2200" dirty="0">
                <a:solidFill>
                  <a:srgbClr val="000000"/>
                </a:solidFill>
              </a:rPr>
              <a:t>Then</a:t>
            </a:r>
            <a:endParaRPr lang="en-US" sz="2200" b="0" i="0" dirty="0">
              <a:solidFill>
                <a:srgbClr val="000000"/>
              </a:solidFill>
              <a:effectLst/>
            </a:endParaRPr>
          </a:p>
          <a:p>
            <a:pPr marL="342900" indent="-342900" algn="l">
              <a:buFont typeface="+mj-lt"/>
              <a:buAutoNum type="alphaUcPeriod"/>
            </a:pPr>
            <a:r>
              <a:rPr lang="en-IN" sz="2200" b="0" i="0" dirty="0">
                <a:solidFill>
                  <a:srgbClr val="000000"/>
                </a:solidFill>
                <a:effectLst/>
              </a:rPr>
              <a:t>Only (1) conclusion follows</a:t>
            </a:r>
            <a:endParaRPr lang="en-US" sz="2200" dirty="0">
              <a:solidFill>
                <a:srgbClr val="000000"/>
              </a:solidFill>
            </a:endParaRPr>
          </a:p>
          <a:p>
            <a:pPr marL="342900" indent="-342900" algn="l">
              <a:buFont typeface="+mj-lt"/>
              <a:buAutoNum type="alphaUcPeriod"/>
            </a:pPr>
            <a:r>
              <a:rPr lang="en-IN" sz="2200" b="0" i="0" dirty="0">
                <a:solidFill>
                  <a:srgbClr val="000000"/>
                </a:solidFill>
                <a:effectLst/>
              </a:rPr>
              <a:t>Only (2) conclusion follows</a:t>
            </a:r>
            <a:endParaRPr lang="en-US" sz="2200" b="0" i="0" dirty="0">
              <a:solidFill>
                <a:srgbClr val="000000"/>
              </a:solidFill>
              <a:effectLst/>
            </a:endParaRPr>
          </a:p>
          <a:p>
            <a:pPr marL="342900" indent="-342900" algn="l">
              <a:buFont typeface="+mj-lt"/>
              <a:buAutoNum type="alphaUcPeriod"/>
            </a:pPr>
            <a:r>
              <a:rPr lang="en-US" sz="2200" b="0" i="0" dirty="0">
                <a:solidFill>
                  <a:srgbClr val="000000"/>
                </a:solidFill>
                <a:effectLst/>
              </a:rPr>
              <a:t>Either (1) or (2) follows</a:t>
            </a:r>
            <a:endParaRPr lang="en-US" sz="2200" dirty="0">
              <a:solidFill>
                <a:srgbClr val="000000"/>
              </a:solidFill>
            </a:endParaRPr>
          </a:p>
          <a:p>
            <a:pPr marL="342900" indent="-342900" algn="l">
              <a:buFont typeface="+mj-lt"/>
              <a:buAutoNum type="alphaUcPeriod"/>
            </a:pPr>
            <a:r>
              <a:rPr lang="en-US" sz="2200" b="0" i="0" dirty="0">
                <a:solidFill>
                  <a:srgbClr val="000000"/>
                </a:solidFill>
                <a:effectLst/>
              </a:rPr>
              <a:t>Neither (1) nor (2) follows</a:t>
            </a:r>
          </a:p>
          <a:p>
            <a:pPr algn="l">
              <a:buFont typeface="+mj-lt"/>
              <a:buAutoNum type="arabicPeriod"/>
            </a:pPr>
            <a:endParaRPr lang="en-US" sz="2200" b="0" i="0" dirty="0">
              <a:solidFill>
                <a:srgbClr val="000000"/>
              </a:solidFill>
              <a:effectLst/>
            </a:endParaRPr>
          </a:p>
          <a:p>
            <a:pPr algn="l"/>
            <a:r>
              <a:rPr lang="en-US" sz="2200" i="0" dirty="0">
                <a:ln w="0"/>
                <a:solidFill>
                  <a:schemeClr val="tx1"/>
                </a:solidFill>
                <a:effectLst>
                  <a:outerShdw blurRad="38100" dist="19050" dir="2700000" algn="tl" rotWithShape="0">
                    <a:schemeClr val="dk1">
                      <a:alpha val="40000"/>
                    </a:schemeClr>
                  </a:outerShdw>
                </a:effectLst>
              </a:rPr>
              <a:t> </a:t>
            </a:r>
          </a:p>
        </p:txBody>
      </p:sp>
      <p:sp>
        <p:nvSpPr>
          <p:cNvPr id="4" name="Date Placeholder 3">
            <a:extLst>
              <a:ext uri="{FF2B5EF4-FFF2-40B4-BE49-F238E27FC236}">
                <a16:creationId xmlns:a16="http://schemas.microsoft.com/office/drawing/2014/main" id="{4915E1F9-6495-4902-8F73-B78F6E88E331}"/>
              </a:ext>
            </a:extLst>
          </p:cNvPr>
          <p:cNvSpPr>
            <a:spLocks noGrp="1"/>
          </p:cNvSpPr>
          <p:nvPr>
            <p:ph type="dt" sz="half" idx="10"/>
          </p:nvPr>
        </p:nvSpPr>
        <p:spPr/>
        <p:txBody>
          <a:bodyPr/>
          <a:lstStyle/>
          <a:p>
            <a:fld id="{C09E368D-2AC2-4804-A350-765F05DB87E0}" type="datetime1">
              <a:rPr lang="en-US" smtClean="0"/>
              <a:t>1/6/2023</a:t>
            </a:fld>
            <a:endParaRPr lang="en-US"/>
          </a:p>
        </p:txBody>
      </p:sp>
      <p:sp>
        <p:nvSpPr>
          <p:cNvPr id="5" name="Footer Placeholder 4">
            <a:extLst>
              <a:ext uri="{FF2B5EF4-FFF2-40B4-BE49-F238E27FC236}">
                <a16:creationId xmlns:a16="http://schemas.microsoft.com/office/drawing/2014/main" id="{7C5784F6-A213-42F0-B079-3D80F29425C0}"/>
              </a:ext>
            </a:extLst>
          </p:cNvPr>
          <p:cNvSpPr>
            <a:spLocks noGrp="1"/>
          </p:cNvSpPr>
          <p:nvPr>
            <p:ph type="ftr" sz="quarter" idx="11"/>
          </p:nvPr>
        </p:nvSpPr>
        <p:spPr>
          <a:xfrm>
            <a:off x="2609636" y="6356352"/>
            <a:ext cx="5416764" cy="219110"/>
          </a:xfrm>
        </p:spPr>
        <p:txBody>
          <a:bodyPr/>
          <a:lstStyle/>
          <a:p>
            <a:r>
              <a:rPr lang="en-US"/>
              <a:t>Faculty Name    Dr. Kunti Mishra         Unit Number 5</a:t>
            </a:r>
            <a:endParaRPr lang="en-US" dirty="0"/>
          </a:p>
        </p:txBody>
      </p:sp>
      <p:sp>
        <p:nvSpPr>
          <p:cNvPr id="6" name="Slide Number Placeholder 5">
            <a:extLst>
              <a:ext uri="{FF2B5EF4-FFF2-40B4-BE49-F238E27FC236}">
                <a16:creationId xmlns:a16="http://schemas.microsoft.com/office/drawing/2014/main" id="{48DC2D6A-CF14-4464-9D93-6A6FBB46B158}"/>
              </a:ext>
            </a:extLst>
          </p:cNvPr>
          <p:cNvSpPr>
            <a:spLocks noGrp="1"/>
          </p:cNvSpPr>
          <p:nvPr>
            <p:ph type="sldNum" sz="quarter" idx="12"/>
          </p:nvPr>
        </p:nvSpPr>
        <p:spPr/>
        <p:txBody>
          <a:bodyPr/>
          <a:lstStyle/>
          <a:p>
            <a:fld id="{B6F15528-21DE-4FAA-801E-634DDDAF4B2B}" type="slidenum">
              <a:rPr lang="en-US" smtClean="0"/>
              <a:pPr/>
              <a:t>180</a:t>
            </a:fld>
            <a:endParaRPr lang="en-US" dirty="0"/>
          </a:p>
        </p:txBody>
      </p:sp>
      <p:pic>
        <p:nvPicPr>
          <p:cNvPr id="16" name="Picture 15">
            <a:extLst>
              <a:ext uri="{FF2B5EF4-FFF2-40B4-BE49-F238E27FC236}">
                <a16:creationId xmlns:a16="http://schemas.microsoft.com/office/drawing/2014/main" id="{BD9FBC6D-341D-403F-A367-130B734607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 y="136524"/>
            <a:ext cx="1295400" cy="705957"/>
          </a:xfrm>
          <a:prstGeom prst="rect">
            <a:avLst/>
          </a:prstGeom>
        </p:spPr>
      </p:pic>
    </p:spTree>
    <p:extLst>
      <p:ext uri="{BB962C8B-B14F-4D97-AF65-F5344CB8AC3E}">
        <p14:creationId xmlns:p14="http://schemas.microsoft.com/office/powerpoint/2010/main" val="2995962164"/>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0716F2-2184-44FE-8C8F-28A45D472D6D}"/>
              </a:ext>
            </a:extLst>
          </p:cNvPr>
          <p:cNvSpPr>
            <a:spLocks noGrp="1"/>
          </p:cNvSpPr>
          <p:nvPr>
            <p:ph type="ctrTitle"/>
          </p:nvPr>
        </p:nvSpPr>
        <p:spPr>
          <a:xfrm>
            <a:off x="1828801" y="136525"/>
            <a:ext cx="9890588" cy="777876"/>
          </a:xfrm>
        </p:spPr>
        <p:style>
          <a:lnRef idx="1">
            <a:schemeClr val="accent5"/>
          </a:lnRef>
          <a:fillRef idx="2">
            <a:schemeClr val="accent5"/>
          </a:fillRef>
          <a:effectRef idx="1">
            <a:schemeClr val="accent5"/>
          </a:effectRef>
          <a:fontRef idx="minor">
            <a:schemeClr val="dk1"/>
          </a:fontRef>
        </p:style>
        <p:txBody>
          <a:bodyPr>
            <a:normAutofit/>
          </a:bodyPr>
          <a:lstStyle/>
          <a:p>
            <a:r>
              <a:rPr lang="en-US" sz="2400" b="1" dirty="0">
                <a:solidFill>
                  <a:prstClr val="black"/>
                </a:solidFill>
              </a:rPr>
              <a:t>Syllogism (CO5)</a:t>
            </a:r>
            <a:endParaRPr lang="hi-IN" sz="2400" b="1" dirty="0"/>
          </a:p>
        </p:txBody>
      </p:sp>
      <p:sp>
        <p:nvSpPr>
          <p:cNvPr id="3" name="Subtitle 2">
            <a:extLst>
              <a:ext uri="{FF2B5EF4-FFF2-40B4-BE49-F238E27FC236}">
                <a16:creationId xmlns:a16="http://schemas.microsoft.com/office/drawing/2014/main" id="{5DADA288-0591-41CE-A60B-0AC00CF37ECA}"/>
              </a:ext>
            </a:extLst>
          </p:cNvPr>
          <p:cNvSpPr>
            <a:spLocks noGrp="1"/>
          </p:cNvSpPr>
          <p:nvPr>
            <p:ph type="subTitle" idx="1"/>
          </p:nvPr>
        </p:nvSpPr>
        <p:spPr>
          <a:xfrm>
            <a:off x="1828801" y="1055670"/>
            <a:ext cx="9890588" cy="4941718"/>
          </a:xfrm>
          <a:ln>
            <a:noFill/>
          </a:ln>
        </p:spPr>
        <p:style>
          <a:lnRef idx="2">
            <a:schemeClr val="accent1"/>
          </a:lnRef>
          <a:fillRef idx="1">
            <a:schemeClr val="lt1"/>
          </a:fillRef>
          <a:effectRef idx="0">
            <a:schemeClr val="accent1"/>
          </a:effectRef>
          <a:fontRef idx="minor">
            <a:schemeClr val="dk1"/>
          </a:fontRef>
        </p:style>
        <p:txBody>
          <a:bodyPr>
            <a:noAutofit/>
          </a:bodyPr>
          <a:lstStyle/>
          <a:p>
            <a:pPr algn="l"/>
            <a:r>
              <a:rPr lang="en-US" sz="2200" i="0" dirty="0">
                <a:ln w="0"/>
                <a:solidFill>
                  <a:schemeClr val="tx1"/>
                </a:solidFill>
                <a:effectLst>
                  <a:outerShdw blurRad="38100" dist="19050" dir="2700000" algn="tl" rotWithShape="0">
                    <a:schemeClr val="dk1">
                      <a:alpha val="40000"/>
                    </a:schemeClr>
                  </a:outerShdw>
                </a:effectLst>
              </a:rPr>
              <a:t>Sol:  </a:t>
            </a:r>
          </a:p>
          <a:p>
            <a:pPr algn="l"/>
            <a:r>
              <a:rPr lang="en-US" sz="2200" i="0" dirty="0">
                <a:ln w="0"/>
                <a:solidFill>
                  <a:schemeClr val="tx1"/>
                </a:solidFill>
                <a:effectLst>
                  <a:outerShdw blurRad="38100" dist="19050" dir="2700000" algn="tl" rotWithShape="0">
                    <a:schemeClr val="dk1">
                      <a:alpha val="40000"/>
                    </a:schemeClr>
                  </a:outerShdw>
                </a:effectLst>
              </a:rPr>
              <a:t> </a:t>
            </a:r>
          </a:p>
          <a:p>
            <a:pPr algn="l"/>
            <a:endParaRPr lang="en-US" sz="2200" i="0" dirty="0">
              <a:ln w="0"/>
              <a:solidFill>
                <a:schemeClr val="tx1"/>
              </a:solidFill>
              <a:effectLst>
                <a:outerShdw blurRad="38100" dist="19050" dir="2700000" algn="tl" rotWithShape="0">
                  <a:schemeClr val="dk1">
                    <a:alpha val="40000"/>
                  </a:schemeClr>
                </a:outerShdw>
              </a:effectLst>
            </a:endParaRPr>
          </a:p>
          <a:p>
            <a:pPr algn="l"/>
            <a:endParaRPr lang="en-US" sz="2200" dirty="0">
              <a:ln w="0"/>
              <a:solidFill>
                <a:schemeClr val="tx1"/>
              </a:solidFill>
              <a:effectLst>
                <a:outerShdw blurRad="38100" dist="19050" dir="2700000" algn="tl" rotWithShape="0">
                  <a:schemeClr val="dk1">
                    <a:alpha val="40000"/>
                  </a:schemeClr>
                </a:outerShdw>
              </a:effectLst>
            </a:endParaRPr>
          </a:p>
          <a:p>
            <a:pPr algn="l"/>
            <a:endParaRPr lang="en-US" sz="2200" i="0" dirty="0">
              <a:ln w="0"/>
              <a:solidFill>
                <a:schemeClr val="tx1"/>
              </a:solidFill>
              <a:effectLst>
                <a:outerShdw blurRad="38100" dist="19050" dir="2700000" algn="tl" rotWithShape="0">
                  <a:schemeClr val="dk1">
                    <a:alpha val="40000"/>
                  </a:schemeClr>
                </a:outerShdw>
              </a:effectLst>
            </a:endParaRPr>
          </a:p>
          <a:p>
            <a:pPr algn="l"/>
            <a:endParaRPr lang="en-US" sz="2200" dirty="0">
              <a:ln w="0"/>
              <a:solidFill>
                <a:schemeClr val="tx1"/>
              </a:solidFill>
              <a:effectLst>
                <a:outerShdw blurRad="38100" dist="19050" dir="2700000" algn="tl" rotWithShape="0">
                  <a:schemeClr val="dk1">
                    <a:alpha val="40000"/>
                  </a:schemeClr>
                </a:outerShdw>
              </a:effectLst>
            </a:endParaRPr>
          </a:p>
          <a:p>
            <a:pPr algn="l"/>
            <a:endParaRPr lang="en-US" sz="2200" i="0" dirty="0">
              <a:ln w="0"/>
              <a:solidFill>
                <a:schemeClr val="tx1"/>
              </a:solidFill>
              <a:effectLst>
                <a:outerShdw blurRad="38100" dist="19050" dir="2700000" algn="tl" rotWithShape="0">
                  <a:schemeClr val="dk1">
                    <a:alpha val="40000"/>
                  </a:schemeClr>
                </a:outerShdw>
              </a:effectLst>
            </a:endParaRPr>
          </a:p>
          <a:p>
            <a:pPr algn="l"/>
            <a:endParaRPr lang="en-US" sz="2200" dirty="0">
              <a:ln w="0"/>
              <a:solidFill>
                <a:schemeClr val="tx1"/>
              </a:solidFill>
              <a:effectLst>
                <a:outerShdw blurRad="38100" dist="19050" dir="2700000" algn="tl" rotWithShape="0">
                  <a:schemeClr val="dk1">
                    <a:alpha val="40000"/>
                  </a:schemeClr>
                </a:outerShdw>
              </a:effectLst>
            </a:endParaRPr>
          </a:p>
          <a:p>
            <a:pPr algn="l"/>
            <a:endParaRPr lang="en-US" sz="2200" i="0" dirty="0">
              <a:ln w="0"/>
              <a:solidFill>
                <a:schemeClr val="tx1"/>
              </a:solidFill>
              <a:effectLst>
                <a:outerShdw blurRad="38100" dist="19050" dir="2700000" algn="tl" rotWithShape="0">
                  <a:schemeClr val="dk1">
                    <a:alpha val="40000"/>
                  </a:schemeClr>
                </a:outerShdw>
              </a:effectLst>
            </a:endParaRPr>
          </a:p>
          <a:p>
            <a:pPr algn="l"/>
            <a:r>
              <a:rPr lang="en-US" sz="2200" dirty="0">
                <a:ln w="0"/>
                <a:solidFill>
                  <a:schemeClr val="tx1"/>
                </a:solidFill>
                <a:effectLst>
                  <a:outerShdw blurRad="38100" dist="19050" dir="2700000" algn="tl" rotWithShape="0">
                    <a:schemeClr val="dk1">
                      <a:alpha val="40000"/>
                    </a:schemeClr>
                  </a:outerShdw>
                </a:effectLst>
              </a:rPr>
              <a:t>Only 1 follows</a:t>
            </a:r>
            <a:endParaRPr lang="en-US" sz="2200" i="0" dirty="0">
              <a:ln w="0"/>
              <a:solidFill>
                <a:schemeClr val="tx1"/>
              </a:solidFill>
              <a:effectLst>
                <a:outerShdw blurRad="38100" dist="19050" dir="2700000" algn="tl" rotWithShape="0">
                  <a:schemeClr val="dk1">
                    <a:alpha val="40000"/>
                  </a:schemeClr>
                </a:outerShdw>
              </a:effectLst>
            </a:endParaRPr>
          </a:p>
        </p:txBody>
      </p:sp>
      <p:sp>
        <p:nvSpPr>
          <p:cNvPr id="4" name="Date Placeholder 3">
            <a:extLst>
              <a:ext uri="{FF2B5EF4-FFF2-40B4-BE49-F238E27FC236}">
                <a16:creationId xmlns:a16="http://schemas.microsoft.com/office/drawing/2014/main" id="{4915E1F9-6495-4902-8F73-B78F6E88E331}"/>
              </a:ext>
            </a:extLst>
          </p:cNvPr>
          <p:cNvSpPr>
            <a:spLocks noGrp="1"/>
          </p:cNvSpPr>
          <p:nvPr>
            <p:ph type="dt" sz="half" idx="10"/>
          </p:nvPr>
        </p:nvSpPr>
        <p:spPr/>
        <p:txBody>
          <a:bodyPr/>
          <a:lstStyle/>
          <a:p>
            <a:fld id="{7D912ED9-998A-4F32-8EED-EC6F68A5BEE3}" type="datetime1">
              <a:rPr lang="en-US" smtClean="0"/>
              <a:t>1/6/2023</a:t>
            </a:fld>
            <a:endParaRPr lang="en-US"/>
          </a:p>
        </p:txBody>
      </p:sp>
      <p:sp>
        <p:nvSpPr>
          <p:cNvPr id="5" name="Footer Placeholder 4">
            <a:extLst>
              <a:ext uri="{FF2B5EF4-FFF2-40B4-BE49-F238E27FC236}">
                <a16:creationId xmlns:a16="http://schemas.microsoft.com/office/drawing/2014/main" id="{7C5784F6-A213-42F0-B079-3D80F29425C0}"/>
              </a:ext>
            </a:extLst>
          </p:cNvPr>
          <p:cNvSpPr>
            <a:spLocks noGrp="1"/>
          </p:cNvSpPr>
          <p:nvPr>
            <p:ph type="ftr" sz="quarter" idx="11"/>
          </p:nvPr>
        </p:nvSpPr>
        <p:spPr>
          <a:xfrm>
            <a:off x="2609636" y="6356352"/>
            <a:ext cx="5416764" cy="219110"/>
          </a:xfrm>
        </p:spPr>
        <p:txBody>
          <a:bodyPr/>
          <a:lstStyle/>
          <a:p>
            <a:r>
              <a:rPr lang="en-US"/>
              <a:t>Faculty Name    Dr. Kunti Mishra         Unit Number 5</a:t>
            </a:r>
            <a:endParaRPr lang="en-US" dirty="0"/>
          </a:p>
        </p:txBody>
      </p:sp>
      <p:sp>
        <p:nvSpPr>
          <p:cNvPr id="6" name="Slide Number Placeholder 5">
            <a:extLst>
              <a:ext uri="{FF2B5EF4-FFF2-40B4-BE49-F238E27FC236}">
                <a16:creationId xmlns:a16="http://schemas.microsoft.com/office/drawing/2014/main" id="{48DC2D6A-CF14-4464-9D93-6A6FBB46B158}"/>
              </a:ext>
            </a:extLst>
          </p:cNvPr>
          <p:cNvSpPr>
            <a:spLocks noGrp="1"/>
          </p:cNvSpPr>
          <p:nvPr>
            <p:ph type="sldNum" sz="quarter" idx="12"/>
          </p:nvPr>
        </p:nvSpPr>
        <p:spPr/>
        <p:txBody>
          <a:bodyPr/>
          <a:lstStyle/>
          <a:p>
            <a:fld id="{B6F15528-21DE-4FAA-801E-634DDDAF4B2B}" type="slidenum">
              <a:rPr lang="en-US" smtClean="0"/>
              <a:pPr/>
              <a:t>181</a:t>
            </a:fld>
            <a:endParaRPr lang="en-US" dirty="0"/>
          </a:p>
        </p:txBody>
      </p:sp>
      <p:pic>
        <p:nvPicPr>
          <p:cNvPr id="16" name="Picture 15">
            <a:extLst>
              <a:ext uri="{FF2B5EF4-FFF2-40B4-BE49-F238E27FC236}">
                <a16:creationId xmlns:a16="http://schemas.microsoft.com/office/drawing/2014/main" id="{BD9FBC6D-341D-403F-A367-130B734607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 y="136524"/>
            <a:ext cx="1295400" cy="705957"/>
          </a:xfrm>
          <a:prstGeom prst="rect">
            <a:avLst/>
          </a:prstGeom>
        </p:spPr>
      </p:pic>
      <p:graphicFrame>
        <p:nvGraphicFramePr>
          <p:cNvPr id="7" name="Object 6">
            <a:extLst>
              <a:ext uri="{FF2B5EF4-FFF2-40B4-BE49-F238E27FC236}">
                <a16:creationId xmlns:a16="http://schemas.microsoft.com/office/drawing/2014/main" id="{74A8312C-5937-42D1-94BB-0C4EF7C93BCA}"/>
              </a:ext>
            </a:extLst>
          </p:cNvPr>
          <p:cNvGraphicFramePr>
            <a:graphicFrameLocks noChangeAspect="1"/>
          </p:cNvGraphicFramePr>
          <p:nvPr/>
        </p:nvGraphicFramePr>
        <p:xfrm>
          <a:off x="1828801" y="1752599"/>
          <a:ext cx="5034336" cy="2634465"/>
        </p:xfrm>
        <a:graphic>
          <a:graphicData uri="http://schemas.openxmlformats.org/presentationml/2006/ole">
            <mc:AlternateContent xmlns:mc="http://schemas.openxmlformats.org/markup-compatibility/2006">
              <mc:Choice xmlns:v="urn:schemas-microsoft-com:vml" Requires="v">
                <p:oleObj name="Bitmap Image" r:id="rId3" imgW="4210200" imgH="1676520" progId="Paint.Picture">
                  <p:embed/>
                </p:oleObj>
              </mc:Choice>
              <mc:Fallback>
                <p:oleObj name="Bitmap Image" r:id="rId3" imgW="4210200" imgH="1676520" progId="Paint.Picture">
                  <p:embed/>
                  <p:pic>
                    <p:nvPicPr>
                      <p:cNvPr id="7" name="Object 6">
                        <a:extLst>
                          <a:ext uri="{FF2B5EF4-FFF2-40B4-BE49-F238E27FC236}">
                            <a16:creationId xmlns:a16="http://schemas.microsoft.com/office/drawing/2014/main" id="{74A8312C-5937-42D1-94BB-0C4EF7C93BCA}"/>
                          </a:ext>
                        </a:extLst>
                      </p:cNvPr>
                      <p:cNvPicPr/>
                      <p:nvPr/>
                    </p:nvPicPr>
                    <p:blipFill>
                      <a:blip r:embed="rId4"/>
                      <a:stretch>
                        <a:fillRect/>
                      </a:stretch>
                    </p:blipFill>
                    <p:spPr>
                      <a:xfrm>
                        <a:off x="1828801" y="1752599"/>
                        <a:ext cx="5034336" cy="2634465"/>
                      </a:xfrm>
                      <a:prstGeom prst="rect">
                        <a:avLst/>
                      </a:prstGeom>
                    </p:spPr>
                  </p:pic>
                </p:oleObj>
              </mc:Fallback>
            </mc:AlternateContent>
          </a:graphicData>
        </a:graphic>
      </p:graphicFrame>
    </p:spTree>
    <p:extLst>
      <p:ext uri="{BB962C8B-B14F-4D97-AF65-F5344CB8AC3E}">
        <p14:creationId xmlns:p14="http://schemas.microsoft.com/office/powerpoint/2010/main" val="2430140912"/>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0716F2-2184-44FE-8C8F-28A45D472D6D}"/>
              </a:ext>
            </a:extLst>
          </p:cNvPr>
          <p:cNvSpPr>
            <a:spLocks noGrp="1"/>
          </p:cNvSpPr>
          <p:nvPr>
            <p:ph type="ctrTitle"/>
          </p:nvPr>
        </p:nvSpPr>
        <p:spPr>
          <a:xfrm>
            <a:off x="1828801" y="136525"/>
            <a:ext cx="9890588" cy="777876"/>
          </a:xfrm>
        </p:spPr>
        <p:style>
          <a:lnRef idx="1">
            <a:schemeClr val="accent5"/>
          </a:lnRef>
          <a:fillRef idx="2">
            <a:schemeClr val="accent5"/>
          </a:fillRef>
          <a:effectRef idx="1">
            <a:schemeClr val="accent5"/>
          </a:effectRef>
          <a:fontRef idx="minor">
            <a:schemeClr val="dk1"/>
          </a:fontRef>
        </p:style>
        <p:txBody>
          <a:bodyPr>
            <a:normAutofit/>
          </a:bodyPr>
          <a:lstStyle/>
          <a:p>
            <a:r>
              <a:rPr lang="en-US" sz="2400" b="1" dirty="0">
                <a:solidFill>
                  <a:prstClr val="black"/>
                </a:solidFill>
              </a:rPr>
              <a:t>Syllogism (CO5)</a:t>
            </a:r>
            <a:endParaRPr lang="hi-IN" sz="2400" b="1" dirty="0"/>
          </a:p>
        </p:txBody>
      </p:sp>
      <p:sp>
        <p:nvSpPr>
          <p:cNvPr id="3" name="Subtitle 2">
            <a:extLst>
              <a:ext uri="{FF2B5EF4-FFF2-40B4-BE49-F238E27FC236}">
                <a16:creationId xmlns:a16="http://schemas.microsoft.com/office/drawing/2014/main" id="{5DADA288-0591-41CE-A60B-0AC00CF37ECA}"/>
              </a:ext>
            </a:extLst>
          </p:cNvPr>
          <p:cNvSpPr>
            <a:spLocks noGrp="1"/>
          </p:cNvSpPr>
          <p:nvPr>
            <p:ph type="subTitle" idx="1"/>
          </p:nvPr>
        </p:nvSpPr>
        <p:spPr>
          <a:xfrm>
            <a:off x="1828801" y="1055670"/>
            <a:ext cx="9890588" cy="4941718"/>
          </a:xfrm>
          <a:ln>
            <a:noFill/>
          </a:ln>
        </p:spPr>
        <p:style>
          <a:lnRef idx="2">
            <a:schemeClr val="accent1"/>
          </a:lnRef>
          <a:fillRef idx="1">
            <a:schemeClr val="lt1"/>
          </a:fillRef>
          <a:effectRef idx="0">
            <a:schemeClr val="accent1"/>
          </a:effectRef>
          <a:fontRef idx="minor">
            <a:schemeClr val="dk1"/>
          </a:fontRef>
        </p:style>
        <p:txBody>
          <a:bodyPr>
            <a:noAutofit/>
          </a:bodyPr>
          <a:lstStyle/>
          <a:p>
            <a:pPr algn="l"/>
            <a:r>
              <a:rPr lang="en-US" sz="2000" b="1" i="0" dirty="0">
                <a:solidFill>
                  <a:srgbClr val="000000"/>
                </a:solidFill>
                <a:effectLst/>
              </a:rPr>
              <a:t>Example:3 </a:t>
            </a:r>
          </a:p>
          <a:p>
            <a:pPr algn="l"/>
            <a:r>
              <a:rPr lang="en-US" sz="2000" b="1" i="0" dirty="0">
                <a:solidFill>
                  <a:srgbClr val="000000"/>
                </a:solidFill>
                <a:effectLst/>
              </a:rPr>
              <a:t>Statements:</a:t>
            </a:r>
            <a:r>
              <a:rPr lang="en-US" sz="2000" b="0" i="0" dirty="0">
                <a:solidFill>
                  <a:srgbClr val="000000"/>
                </a:solidFill>
                <a:effectLst/>
              </a:rPr>
              <a:t> </a:t>
            </a:r>
          </a:p>
          <a:p>
            <a:pPr algn="l"/>
            <a:r>
              <a:rPr lang="en-US" sz="2000" b="0" i="0" dirty="0">
                <a:solidFill>
                  <a:srgbClr val="000000"/>
                </a:solidFill>
                <a:effectLst/>
              </a:rPr>
              <a:t>No door is dog.</a:t>
            </a:r>
          </a:p>
          <a:p>
            <a:pPr algn="l"/>
            <a:r>
              <a:rPr lang="en-US" sz="2000" b="0" i="0" dirty="0">
                <a:solidFill>
                  <a:srgbClr val="000000"/>
                </a:solidFill>
                <a:effectLst/>
              </a:rPr>
              <a:t>All the dogs are cats.</a:t>
            </a:r>
          </a:p>
          <a:p>
            <a:pPr algn="l"/>
            <a:r>
              <a:rPr lang="en-US" sz="2000" b="1" i="0" dirty="0">
                <a:solidFill>
                  <a:srgbClr val="000000"/>
                </a:solidFill>
                <a:effectLst/>
              </a:rPr>
              <a:t>Conclusions:</a:t>
            </a:r>
            <a:endParaRPr lang="en-US" sz="2000" b="0" i="0" dirty="0">
              <a:solidFill>
                <a:srgbClr val="000000"/>
              </a:solidFill>
              <a:effectLst/>
            </a:endParaRPr>
          </a:p>
          <a:p>
            <a:pPr algn="l">
              <a:buFont typeface="+mj-lt"/>
              <a:buAutoNum type="arabicPeriod"/>
            </a:pPr>
            <a:r>
              <a:rPr lang="en-US" sz="2000" b="0" i="0" dirty="0">
                <a:solidFill>
                  <a:srgbClr val="000000"/>
                </a:solidFill>
                <a:effectLst/>
              </a:rPr>
              <a:t>No door is cat.</a:t>
            </a:r>
          </a:p>
          <a:p>
            <a:pPr algn="l">
              <a:buFont typeface="+mj-lt"/>
              <a:buAutoNum type="arabicPeriod"/>
            </a:pPr>
            <a:r>
              <a:rPr lang="en-US" sz="2000" b="0" i="0" dirty="0">
                <a:solidFill>
                  <a:srgbClr val="000000"/>
                </a:solidFill>
                <a:effectLst/>
              </a:rPr>
              <a:t>No cat is door.</a:t>
            </a:r>
          </a:p>
          <a:p>
            <a:pPr algn="l">
              <a:buFont typeface="+mj-lt"/>
              <a:buAutoNum type="arabicPeriod"/>
            </a:pPr>
            <a:r>
              <a:rPr lang="en-US" sz="2000" b="0" i="0" dirty="0">
                <a:solidFill>
                  <a:srgbClr val="000000"/>
                </a:solidFill>
                <a:effectLst/>
              </a:rPr>
              <a:t>Some cats are dogs.</a:t>
            </a:r>
          </a:p>
          <a:p>
            <a:pPr algn="l">
              <a:buFont typeface="+mj-lt"/>
              <a:buAutoNum type="arabicPeriod"/>
            </a:pPr>
            <a:r>
              <a:rPr lang="en-US" sz="2000" b="0" i="0" dirty="0">
                <a:solidFill>
                  <a:srgbClr val="000000"/>
                </a:solidFill>
                <a:effectLst/>
              </a:rPr>
              <a:t>All the cats are dogs.</a:t>
            </a:r>
          </a:p>
          <a:p>
            <a:pPr algn="l"/>
            <a:r>
              <a:rPr lang="en-US" sz="2000" dirty="0">
                <a:solidFill>
                  <a:srgbClr val="000000"/>
                </a:solidFill>
              </a:rPr>
              <a:t>Then </a:t>
            </a:r>
          </a:p>
          <a:p>
            <a:pPr marL="342900" indent="-342900" algn="l">
              <a:buFont typeface="+mj-lt"/>
              <a:buAutoNum type="alphaUcPeriod"/>
            </a:pPr>
            <a:r>
              <a:rPr lang="en-IN" sz="2000" b="0" i="0" dirty="0">
                <a:solidFill>
                  <a:srgbClr val="000000"/>
                </a:solidFill>
                <a:effectLst/>
              </a:rPr>
              <a:t>Only (2) and (4)</a:t>
            </a:r>
            <a:endParaRPr lang="en-US" sz="2000" b="0" i="0" dirty="0">
              <a:solidFill>
                <a:srgbClr val="000000"/>
              </a:solidFill>
              <a:effectLst/>
            </a:endParaRPr>
          </a:p>
          <a:p>
            <a:pPr marL="342900" indent="-342900" algn="l">
              <a:buFont typeface="+mj-lt"/>
              <a:buAutoNum type="alphaUcPeriod"/>
            </a:pPr>
            <a:r>
              <a:rPr lang="en-IN" sz="2000" b="0" i="0" dirty="0">
                <a:solidFill>
                  <a:srgbClr val="000000"/>
                </a:solidFill>
                <a:effectLst/>
              </a:rPr>
              <a:t>Only (1) and (3)</a:t>
            </a:r>
            <a:endParaRPr lang="en-US" sz="2000" dirty="0">
              <a:solidFill>
                <a:srgbClr val="000000"/>
              </a:solidFill>
            </a:endParaRPr>
          </a:p>
          <a:p>
            <a:pPr marL="342900" indent="-342900" algn="l">
              <a:buFont typeface="+mj-lt"/>
              <a:buAutoNum type="alphaUcPeriod"/>
            </a:pPr>
            <a:r>
              <a:rPr lang="en-IN" sz="2000" b="0" i="0" dirty="0">
                <a:solidFill>
                  <a:srgbClr val="000000"/>
                </a:solidFill>
                <a:effectLst/>
              </a:rPr>
              <a:t>Only (3) and (4)</a:t>
            </a:r>
            <a:endParaRPr lang="en-US" sz="2000" b="0" i="0" dirty="0">
              <a:solidFill>
                <a:srgbClr val="000000"/>
              </a:solidFill>
              <a:effectLst/>
            </a:endParaRPr>
          </a:p>
          <a:p>
            <a:pPr marL="342900" indent="-342900" algn="l">
              <a:buFont typeface="+mj-lt"/>
              <a:buAutoNum type="alphaUcPeriod"/>
            </a:pPr>
            <a:r>
              <a:rPr lang="en-IN" sz="2000" b="0" i="0" dirty="0">
                <a:solidFill>
                  <a:srgbClr val="000000"/>
                </a:solidFill>
                <a:effectLst/>
              </a:rPr>
              <a:t>Only (3)</a:t>
            </a:r>
            <a:endParaRPr lang="en-US" sz="2000" dirty="0">
              <a:solidFill>
                <a:srgbClr val="000000"/>
              </a:solidFill>
            </a:endParaRPr>
          </a:p>
          <a:p>
            <a:pPr algn="l"/>
            <a:endParaRPr lang="en-US" sz="1400" b="0" i="0" dirty="0">
              <a:solidFill>
                <a:srgbClr val="000000"/>
              </a:solidFill>
              <a:effectLst/>
              <a:latin typeface="arial" panose="020B0604020202020204" pitchFamily="34" charset="0"/>
            </a:endParaRPr>
          </a:p>
          <a:p>
            <a:pPr algn="l"/>
            <a:endParaRPr lang="en-US" sz="2400" i="0" dirty="0">
              <a:ln w="0"/>
              <a:solidFill>
                <a:schemeClr val="tx1"/>
              </a:solidFill>
              <a:effectLst>
                <a:outerShdw blurRad="38100" dist="19050" dir="2700000" algn="tl" rotWithShape="0">
                  <a:schemeClr val="dk1">
                    <a:alpha val="40000"/>
                  </a:schemeClr>
                </a:outerShdw>
              </a:effectLst>
            </a:endParaRPr>
          </a:p>
        </p:txBody>
      </p:sp>
      <p:sp>
        <p:nvSpPr>
          <p:cNvPr id="4" name="Date Placeholder 3">
            <a:extLst>
              <a:ext uri="{FF2B5EF4-FFF2-40B4-BE49-F238E27FC236}">
                <a16:creationId xmlns:a16="http://schemas.microsoft.com/office/drawing/2014/main" id="{4915E1F9-6495-4902-8F73-B78F6E88E331}"/>
              </a:ext>
            </a:extLst>
          </p:cNvPr>
          <p:cNvSpPr>
            <a:spLocks noGrp="1"/>
          </p:cNvSpPr>
          <p:nvPr>
            <p:ph type="dt" sz="half" idx="10"/>
          </p:nvPr>
        </p:nvSpPr>
        <p:spPr/>
        <p:txBody>
          <a:bodyPr/>
          <a:lstStyle/>
          <a:p>
            <a:fld id="{991605EB-E063-44D0-ABD9-4710FBEEB32D}" type="datetime1">
              <a:rPr lang="en-US" smtClean="0"/>
              <a:t>1/6/2023</a:t>
            </a:fld>
            <a:endParaRPr lang="en-US"/>
          </a:p>
        </p:txBody>
      </p:sp>
      <p:sp>
        <p:nvSpPr>
          <p:cNvPr id="5" name="Footer Placeholder 4">
            <a:extLst>
              <a:ext uri="{FF2B5EF4-FFF2-40B4-BE49-F238E27FC236}">
                <a16:creationId xmlns:a16="http://schemas.microsoft.com/office/drawing/2014/main" id="{7C5784F6-A213-42F0-B079-3D80F29425C0}"/>
              </a:ext>
            </a:extLst>
          </p:cNvPr>
          <p:cNvSpPr>
            <a:spLocks noGrp="1"/>
          </p:cNvSpPr>
          <p:nvPr>
            <p:ph type="ftr" sz="quarter" idx="11"/>
          </p:nvPr>
        </p:nvSpPr>
        <p:spPr>
          <a:xfrm>
            <a:off x="2609636" y="6356352"/>
            <a:ext cx="5416764" cy="219110"/>
          </a:xfrm>
        </p:spPr>
        <p:txBody>
          <a:bodyPr/>
          <a:lstStyle/>
          <a:p>
            <a:r>
              <a:rPr lang="en-US"/>
              <a:t>Faculty Name    Dr. Kunti Mishra         Unit Number 5</a:t>
            </a:r>
            <a:endParaRPr lang="en-US" dirty="0"/>
          </a:p>
        </p:txBody>
      </p:sp>
      <p:sp>
        <p:nvSpPr>
          <p:cNvPr id="6" name="Slide Number Placeholder 5">
            <a:extLst>
              <a:ext uri="{FF2B5EF4-FFF2-40B4-BE49-F238E27FC236}">
                <a16:creationId xmlns:a16="http://schemas.microsoft.com/office/drawing/2014/main" id="{48DC2D6A-CF14-4464-9D93-6A6FBB46B158}"/>
              </a:ext>
            </a:extLst>
          </p:cNvPr>
          <p:cNvSpPr>
            <a:spLocks noGrp="1"/>
          </p:cNvSpPr>
          <p:nvPr>
            <p:ph type="sldNum" sz="quarter" idx="12"/>
          </p:nvPr>
        </p:nvSpPr>
        <p:spPr/>
        <p:txBody>
          <a:bodyPr/>
          <a:lstStyle/>
          <a:p>
            <a:fld id="{B6F15528-21DE-4FAA-801E-634DDDAF4B2B}" type="slidenum">
              <a:rPr lang="en-US" smtClean="0"/>
              <a:pPr/>
              <a:t>182</a:t>
            </a:fld>
            <a:endParaRPr lang="en-US" dirty="0"/>
          </a:p>
        </p:txBody>
      </p:sp>
      <p:pic>
        <p:nvPicPr>
          <p:cNvPr id="16" name="Picture 15">
            <a:extLst>
              <a:ext uri="{FF2B5EF4-FFF2-40B4-BE49-F238E27FC236}">
                <a16:creationId xmlns:a16="http://schemas.microsoft.com/office/drawing/2014/main" id="{BD9FBC6D-341D-403F-A367-130B734607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 y="136524"/>
            <a:ext cx="1295400" cy="705957"/>
          </a:xfrm>
          <a:prstGeom prst="rect">
            <a:avLst/>
          </a:prstGeom>
        </p:spPr>
      </p:pic>
    </p:spTree>
    <p:extLst>
      <p:ext uri="{BB962C8B-B14F-4D97-AF65-F5344CB8AC3E}">
        <p14:creationId xmlns:p14="http://schemas.microsoft.com/office/powerpoint/2010/main" val="3199933671"/>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0716F2-2184-44FE-8C8F-28A45D472D6D}"/>
              </a:ext>
            </a:extLst>
          </p:cNvPr>
          <p:cNvSpPr>
            <a:spLocks noGrp="1"/>
          </p:cNvSpPr>
          <p:nvPr>
            <p:ph type="ctrTitle"/>
          </p:nvPr>
        </p:nvSpPr>
        <p:spPr>
          <a:xfrm>
            <a:off x="1828801" y="136525"/>
            <a:ext cx="9890588" cy="777876"/>
          </a:xfrm>
        </p:spPr>
        <p:style>
          <a:lnRef idx="1">
            <a:schemeClr val="accent5"/>
          </a:lnRef>
          <a:fillRef idx="2">
            <a:schemeClr val="accent5"/>
          </a:fillRef>
          <a:effectRef idx="1">
            <a:schemeClr val="accent5"/>
          </a:effectRef>
          <a:fontRef idx="minor">
            <a:schemeClr val="dk1"/>
          </a:fontRef>
        </p:style>
        <p:txBody>
          <a:bodyPr>
            <a:normAutofit/>
          </a:bodyPr>
          <a:lstStyle/>
          <a:p>
            <a:r>
              <a:rPr lang="en-US" sz="2400" b="1" dirty="0">
                <a:solidFill>
                  <a:prstClr val="black"/>
                </a:solidFill>
              </a:rPr>
              <a:t>Syllogism (CO5)</a:t>
            </a:r>
            <a:endParaRPr lang="hi-IN" sz="2400" b="1" dirty="0"/>
          </a:p>
        </p:txBody>
      </p:sp>
      <p:sp>
        <p:nvSpPr>
          <p:cNvPr id="3" name="Subtitle 2">
            <a:extLst>
              <a:ext uri="{FF2B5EF4-FFF2-40B4-BE49-F238E27FC236}">
                <a16:creationId xmlns:a16="http://schemas.microsoft.com/office/drawing/2014/main" id="{5DADA288-0591-41CE-A60B-0AC00CF37ECA}"/>
              </a:ext>
            </a:extLst>
          </p:cNvPr>
          <p:cNvSpPr>
            <a:spLocks noGrp="1"/>
          </p:cNvSpPr>
          <p:nvPr>
            <p:ph type="subTitle" idx="1"/>
          </p:nvPr>
        </p:nvSpPr>
        <p:spPr>
          <a:xfrm>
            <a:off x="1828801" y="1055670"/>
            <a:ext cx="9890588" cy="4941718"/>
          </a:xfrm>
          <a:ln>
            <a:noFill/>
          </a:ln>
        </p:spPr>
        <p:style>
          <a:lnRef idx="2">
            <a:schemeClr val="accent1"/>
          </a:lnRef>
          <a:fillRef idx="1">
            <a:schemeClr val="lt1"/>
          </a:fillRef>
          <a:effectRef idx="0">
            <a:schemeClr val="accent1"/>
          </a:effectRef>
          <a:fontRef idx="minor">
            <a:schemeClr val="dk1"/>
          </a:fontRef>
        </p:style>
        <p:txBody>
          <a:bodyPr>
            <a:noAutofit/>
          </a:bodyPr>
          <a:lstStyle/>
          <a:p>
            <a:pPr algn="l"/>
            <a:r>
              <a:rPr lang="en-US" sz="2200" i="0" dirty="0">
                <a:ln w="0"/>
                <a:solidFill>
                  <a:schemeClr val="tx1"/>
                </a:solidFill>
                <a:effectLst>
                  <a:outerShdw blurRad="38100" dist="19050" dir="2700000" algn="tl" rotWithShape="0">
                    <a:schemeClr val="dk1">
                      <a:alpha val="40000"/>
                    </a:schemeClr>
                  </a:outerShdw>
                </a:effectLst>
              </a:rPr>
              <a:t>Sol:</a:t>
            </a:r>
          </a:p>
          <a:p>
            <a:pPr algn="l"/>
            <a:endParaRPr lang="en-US" sz="2200" i="0" dirty="0">
              <a:ln w="0"/>
              <a:solidFill>
                <a:schemeClr val="tx1"/>
              </a:solidFill>
              <a:effectLst>
                <a:outerShdw blurRad="38100" dist="19050" dir="2700000" algn="tl" rotWithShape="0">
                  <a:schemeClr val="dk1">
                    <a:alpha val="40000"/>
                  </a:schemeClr>
                </a:outerShdw>
              </a:effectLst>
            </a:endParaRPr>
          </a:p>
          <a:p>
            <a:pPr algn="l"/>
            <a:endParaRPr lang="en-US" sz="2200" dirty="0">
              <a:ln w="0"/>
              <a:solidFill>
                <a:schemeClr val="tx1"/>
              </a:solidFill>
              <a:effectLst>
                <a:outerShdw blurRad="38100" dist="19050" dir="2700000" algn="tl" rotWithShape="0">
                  <a:schemeClr val="dk1">
                    <a:alpha val="40000"/>
                  </a:schemeClr>
                </a:outerShdw>
              </a:effectLst>
            </a:endParaRPr>
          </a:p>
          <a:p>
            <a:pPr algn="l"/>
            <a:endParaRPr lang="en-US" sz="2200" i="0" dirty="0">
              <a:ln w="0"/>
              <a:solidFill>
                <a:schemeClr val="tx1"/>
              </a:solidFill>
              <a:effectLst>
                <a:outerShdw blurRad="38100" dist="19050" dir="2700000" algn="tl" rotWithShape="0">
                  <a:schemeClr val="dk1">
                    <a:alpha val="40000"/>
                  </a:schemeClr>
                </a:outerShdw>
              </a:effectLst>
            </a:endParaRPr>
          </a:p>
          <a:p>
            <a:pPr algn="l"/>
            <a:endParaRPr lang="en-US" sz="2200" dirty="0">
              <a:ln w="0"/>
              <a:solidFill>
                <a:schemeClr val="tx1"/>
              </a:solidFill>
              <a:effectLst>
                <a:outerShdw blurRad="38100" dist="19050" dir="2700000" algn="tl" rotWithShape="0">
                  <a:schemeClr val="dk1">
                    <a:alpha val="40000"/>
                  </a:schemeClr>
                </a:outerShdw>
              </a:effectLst>
            </a:endParaRPr>
          </a:p>
          <a:p>
            <a:pPr algn="l"/>
            <a:endParaRPr lang="en-US" sz="2200" i="0" dirty="0">
              <a:ln w="0"/>
              <a:solidFill>
                <a:schemeClr val="tx1"/>
              </a:solidFill>
              <a:effectLst>
                <a:outerShdw blurRad="38100" dist="19050" dir="2700000" algn="tl" rotWithShape="0">
                  <a:schemeClr val="dk1">
                    <a:alpha val="40000"/>
                  </a:schemeClr>
                </a:outerShdw>
              </a:effectLst>
            </a:endParaRPr>
          </a:p>
          <a:p>
            <a:pPr algn="l"/>
            <a:endParaRPr lang="en-US" sz="2200" dirty="0">
              <a:ln w="0"/>
              <a:solidFill>
                <a:schemeClr val="tx1"/>
              </a:solidFill>
              <a:effectLst>
                <a:outerShdw blurRad="38100" dist="19050" dir="2700000" algn="tl" rotWithShape="0">
                  <a:schemeClr val="dk1">
                    <a:alpha val="40000"/>
                  </a:schemeClr>
                </a:outerShdw>
              </a:effectLst>
            </a:endParaRPr>
          </a:p>
          <a:p>
            <a:pPr algn="l"/>
            <a:r>
              <a:rPr lang="en-US" sz="2200" i="0" dirty="0">
                <a:ln w="0"/>
                <a:solidFill>
                  <a:schemeClr val="tx1"/>
                </a:solidFill>
                <a:effectLst>
                  <a:outerShdw blurRad="38100" dist="19050" dir="2700000" algn="tl" rotWithShape="0">
                    <a:schemeClr val="dk1">
                      <a:alpha val="40000"/>
                    </a:schemeClr>
                  </a:outerShdw>
                </a:effectLst>
              </a:rPr>
              <a:t>Only 3 follows</a:t>
            </a:r>
          </a:p>
        </p:txBody>
      </p:sp>
      <p:sp>
        <p:nvSpPr>
          <p:cNvPr id="4" name="Date Placeholder 3">
            <a:extLst>
              <a:ext uri="{FF2B5EF4-FFF2-40B4-BE49-F238E27FC236}">
                <a16:creationId xmlns:a16="http://schemas.microsoft.com/office/drawing/2014/main" id="{4915E1F9-6495-4902-8F73-B78F6E88E331}"/>
              </a:ext>
            </a:extLst>
          </p:cNvPr>
          <p:cNvSpPr>
            <a:spLocks noGrp="1"/>
          </p:cNvSpPr>
          <p:nvPr>
            <p:ph type="dt" sz="half" idx="10"/>
          </p:nvPr>
        </p:nvSpPr>
        <p:spPr/>
        <p:txBody>
          <a:bodyPr/>
          <a:lstStyle/>
          <a:p>
            <a:fld id="{FC874D92-37D4-4FCE-AB9F-4634212484A8}" type="datetime1">
              <a:rPr lang="en-US" smtClean="0"/>
              <a:t>1/6/2023</a:t>
            </a:fld>
            <a:endParaRPr lang="en-US"/>
          </a:p>
        </p:txBody>
      </p:sp>
      <p:sp>
        <p:nvSpPr>
          <p:cNvPr id="5" name="Footer Placeholder 4">
            <a:extLst>
              <a:ext uri="{FF2B5EF4-FFF2-40B4-BE49-F238E27FC236}">
                <a16:creationId xmlns:a16="http://schemas.microsoft.com/office/drawing/2014/main" id="{7C5784F6-A213-42F0-B079-3D80F29425C0}"/>
              </a:ext>
            </a:extLst>
          </p:cNvPr>
          <p:cNvSpPr>
            <a:spLocks noGrp="1"/>
          </p:cNvSpPr>
          <p:nvPr>
            <p:ph type="ftr" sz="quarter" idx="11"/>
          </p:nvPr>
        </p:nvSpPr>
        <p:spPr>
          <a:xfrm>
            <a:off x="2609636" y="6356352"/>
            <a:ext cx="5416764" cy="219110"/>
          </a:xfrm>
        </p:spPr>
        <p:txBody>
          <a:bodyPr/>
          <a:lstStyle/>
          <a:p>
            <a:r>
              <a:rPr lang="en-US"/>
              <a:t>Faculty Name    Dr. Kunti Mishra         Unit Number 5</a:t>
            </a:r>
            <a:endParaRPr lang="en-US" dirty="0"/>
          </a:p>
        </p:txBody>
      </p:sp>
      <p:sp>
        <p:nvSpPr>
          <p:cNvPr id="6" name="Slide Number Placeholder 5">
            <a:extLst>
              <a:ext uri="{FF2B5EF4-FFF2-40B4-BE49-F238E27FC236}">
                <a16:creationId xmlns:a16="http://schemas.microsoft.com/office/drawing/2014/main" id="{48DC2D6A-CF14-4464-9D93-6A6FBB46B158}"/>
              </a:ext>
            </a:extLst>
          </p:cNvPr>
          <p:cNvSpPr>
            <a:spLocks noGrp="1"/>
          </p:cNvSpPr>
          <p:nvPr>
            <p:ph type="sldNum" sz="quarter" idx="12"/>
          </p:nvPr>
        </p:nvSpPr>
        <p:spPr/>
        <p:txBody>
          <a:bodyPr/>
          <a:lstStyle/>
          <a:p>
            <a:fld id="{B6F15528-21DE-4FAA-801E-634DDDAF4B2B}" type="slidenum">
              <a:rPr lang="en-US" smtClean="0"/>
              <a:pPr/>
              <a:t>183</a:t>
            </a:fld>
            <a:endParaRPr lang="en-US" dirty="0"/>
          </a:p>
        </p:txBody>
      </p:sp>
      <p:pic>
        <p:nvPicPr>
          <p:cNvPr id="16" name="Picture 15">
            <a:extLst>
              <a:ext uri="{FF2B5EF4-FFF2-40B4-BE49-F238E27FC236}">
                <a16:creationId xmlns:a16="http://schemas.microsoft.com/office/drawing/2014/main" id="{BD9FBC6D-341D-403F-A367-130B734607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 y="136524"/>
            <a:ext cx="1295400" cy="705957"/>
          </a:xfrm>
          <a:prstGeom prst="rect">
            <a:avLst/>
          </a:prstGeom>
        </p:spPr>
      </p:pic>
      <p:graphicFrame>
        <p:nvGraphicFramePr>
          <p:cNvPr id="7" name="Object 6">
            <a:extLst>
              <a:ext uri="{FF2B5EF4-FFF2-40B4-BE49-F238E27FC236}">
                <a16:creationId xmlns:a16="http://schemas.microsoft.com/office/drawing/2014/main" id="{823C41FE-AEB6-4F66-9080-FF6DFD61EE93}"/>
              </a:ext>
            </a:extLst>
          </p:cNvPr>
          <p:cNvGraphicFramePr>
            <a:graphicFrameLocks noChangeAspect="1"/>
          </p:cNvGraphicFramePr>
          <p:nvPr/>
        </p:nvGraphicFramePr>
        <p:xfrm>
          <a:off x="2044557" y="1921268"/>
          <a:ext cx="4982967" cy="1507732"/>
        </p:xfrm>
        <a:graphic>
          <a:graphicData uri="http://schemas.openxmlformats.org/presentationml/2006/ole">
            <mc:AlternateContent xmlns:mc="http://schemas.openxmlformats.org/markup-compatibility/2006">
              <mc:Choice xmlns:v="urn:schemas-microsoft-com:vml" Requires="v">
                <p:oleObj name="Bitmap Image" r:id="rId3" imgW="4044960" imgH="1079640" progId="Paint.Picture">
                  <p:embed/>
                </p:oleObj>
              </mc:Choice>
              <mc:Fallback>
                <p:oleObj name="Bitmap Image" r:id="rId3" imgW="4044960" imgH="1079640" progId="Paint.Picture">
                  <p:embed/>
                  <p:pic>
                    <p:nvPicPr>
                      <p:cNvPr id="7" name="Object 6">
                        <a:extLst>
                          <a:ext uri="{FF2B5EF4-FFF2-40B4-BE49-F238E27FC236}">
                            <a16:creationId xmlns:a16="http://schemas.microsoft.com/office/drawing/2014/main" id="{823C41FE-AEB6-4F66-9080-FF6DFD61EE93}"/>
                          </a:ext>
                        </a:extLst>
                      </p:cNvPr>
                      <p:cNvPicPr/>
                      <p:nvPr/>
                    </p:nvPicPr>
                    <p:blipFill>
                      <a:blip r:embed="rId4"/>
                      <a:stretch>
                        <a:fillRect/>
                      </a:stretch>
                    </p:blipFill>
                    <p:spPr>
                      <a:xfrm>
                        <a:off x="2044557" y="1921268"/>
                        <a:ext cx="4982967" cy="1507732"/>
                      </a:xfrm>
                      <a:prstGeom prst="rect">
                        <a:avLst/>
                      </a:prstGeom>
                    </p:spPr>
                  </p:pic>
                </p:oleObj>
              </mc:Fallback>
            </mc:AlternateContent>
          </a:graphicData>
        </a:graphic>
      </p:graphicFrame>
    </p:spTree>
    <p:extLst>
      <p:ext uri="{BB962C8B-B14F-4D97-AF65-F5344CB8AC3E}">
        <p14:creationId xmlns:p14="http://schemas.microsoft.com/office/powerpoint/2010/main" val="1593638527"/>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0716F2-2184-44FE-8C8F-28A45D472D6D}"/>
              </a:ext>
            </a:extLst>
          </p:cNvPr>
          <p:cNvSpPr>
            <a:spLocks noGrp="1"/>
          </p:cNvSpPr>
          <p:nvPr>
            <p:ph type="ctrTitle"/>
          </p:nvPr>
        </p:nvSpPr>
        <p:spPr>
          <a:xfrm>
            <a:off x="1828801" y="136525"/>
            <a:ext cx="9890588" cy="777876"/>
          </a:xfrm>
        </p:spPr>
        <p:style>
          <a:lnRef idx="1">
            <a:schemeClr val="accent5"/>
          </a:lnRef>
          <a:fillRef idx="2">
            <a:schemeClr val="accent5"/>
          </a:fillRef>
          <a:effectRef idx="1">
            <a:schemeClr val="accent5"/>
          </a:effectRef>
          <a:fontRef idx="minor">
            <a:schemeClr val="dk1"/>
          </a:fontRef>
        </p:style>
        <p:txBody>
          <a:bodyPr>
            <a:normAutofit/>
          </a:bodyPr>
          <a:lstStyle/>
          <a:p>
            <a:r>
              <a:rPr lang="en-US" sz="2400" b="1" dirty="0">
                <a:solidFill>
                  <a:prstClr val="black"/>
                </a:solidFill>
              </a:rPr>
              <a:t>Syllogism (CO5)</a:t>
            </a:r>
            <a:endParaRPr lang="hi-IN" sz="2400" b="1" dirty="0"/>
          </a:p>
        </p:txBody>
      </p:sp>
      <p:sp>
        <p:nvSpPr>
          <p:cNvPr id="3" name="Subtitle 2">
            <a:extLst>
              <a:ext uri="{FF2B5EF4-FFF2-40B4-BE49-F238E27FC236}">
                <a16:creationId xmlns:a16="http://schemas.microsoft.com/office/drawing/2014/main" id="{5DADA288-0591-41CE-A60B-0AC00CF37ECA}"/>
              </a:ext>
            </a:extLst>
          </p:cNvPr>
          <p:cNvSpPr>
            <a:spLocks noGrp="1"/>
          </p:cNvSpPr>
          <p:nvPr>
            <p:ph type="subTitle" idx="1"/>
          </p:nvPr>
        </p:nvSpPr>
        <p:spPr>
          <a:xfrm>
            <a:off x="1828801" y="1055669"/>
            <a:ext cx="9890588" cy="5154667"/>
          </a:xfrm>
          <a:ln>
            <a:noFill/>
          </a:ln>
        </p:spPr>
        <p:style>
          <a:lnRef idx="2">
            <a:schemeClr val="accent1"/>
          </a:lnRef>
          <a:fillRef idx="1">
            <a:schemeClr val="lt1"/>
          </a:fillRef>
          <a:effectRef idx="0">
            <a:schemeClr val="accent1"/>
          </a:effectRef>
          <a:fontRef idx="minor">
            <a:schemeClr val="dk1"/>
          </a:fontRef>
        </p:style>
        <p:txBody>
          <a:bodyPr>
            <a:noAutofit/>
          </a:bodyPr>
          <a:lstStyle/>
          <a:p>
            <a:pPr algn="l"/>
            <a:r>
              <a:rPr lang="en-US" sz="2200" b="1" i="0" dirty="0">
                <a:ln w="0"/>
                <a:solidFill>
                  <a:schemeClr val="tx1"/>
                </a:solidFill>
                <a:effectLst>
                  <a:outerShdw blurRad="38100" dist="19050" dir="2700000" algn="tl" rotWithShape="0">
                    <a:schemeClr val="dk1">
                      <a:alpha val="40000"/>
                    </a:schemeClr>
                  </a:outerShdw>
                </a:effectLst>
              </a:rPr>
              <a:t>Example-4</a:t>
            </a:r>
            <a:r>
              <a:rPr lang="en-US" sz="2200" i="0" dirty="0">
                <a:ln w="0"/>
                <a:solidFill>
                  <a:schemeClr val="tx1"/>
                </a:solidFill>
                <a:effectLst>
                  <a:outerShdw blurRad="38100" dist="19050" dir="2700000" algn="tl" rotWithShape="0">
                    <a:schemeClr val="dk1">
                      <a:alpha val="40000"/>
                    </a:schemeClr>
                  </a:outerShdw>
                </a:effectLst>
              </a:rPr>
              <a:t> </a:t>
            </a:r>
          </a:p>
          <a:p>
            <a:pPr algn="l"/>
            <a:r>
              <a:rPr lang="en-US" sz="2200" b="1" i="0" dirty="0">
                <a:solidFill>
                  <a:srgbClr val="000000"/>
                </a:solidFill>
                <a:effectLst/>
              </a:rPr>
              <a:t>Statements:</a:t>
            </a:r>
            <a:r>
              <a:rPr lang="en-US" sz="2200" b="0" i="0" dirty="0">
                <a:solidFill>
                  <a:srgbClr val="000000"/>
                </a:solidFill>
                <a:effectLst/>
              </a:rPr>
              <a:t> All the locks are keys. All the keys are bats. Some watches are bats.</a:t>
            </a:r>
          </a:p>
          <a:p>
            <a:pPr algn="l"/>
            <a:r>
              <a:rPr lang="en-US" sz="2200" b="1" i="0" dirty="0">
                <a:solidFill>
                  <a:srgbClr val="000000"/>
                </a:solidFill>
                <a:effectLst/>
              </a:rPr>
              <a:t>Conclusions:</a:t>
            </a:r>
            <a:endParaRPr lang="en-US" sz="2200" b="0" i="0" dirty="0">
              <a:solidFill>
                <a:srgbClr val="000000"/>
              </a:solidFill>
              <a:effectLst/>
            </a:endParaRPr>
          </a:p>
          <a:p>
            <a:pPr algn="l">
              <a:buFont typeface="+mj-lt"/>
              <a:buAutoNum type="arabicPeriod"/>
            </a:pPr>
            <a:r>
              <a:rPr lang="en-US" sz="2200" i="0" dirty="0">
                <a:ln w="0"/>
                <a:solidFill>
                  <a:schemeClr val="tx1"/>
                </a:solidFill>
                <a:effectLst>
                  <a:outerShdw blurRad="38100" dist="19050" dir="2700000" algn="tl" rotWithShape="0">
                    <a:schemeClr val="dk1">
                      <a:alpha val="40000"/>
                    </a:schemeClr>
                  </a:outerShdw>
                </a:effectLst>
              </a:rPr>
              <a:t> </a:t>
            </a:r>
            <a:r>
              <a:rPr lang="en-US" sz="2200" b="0" i="0" dirty="0">
                <a:solidFill>
                  <a:srgbClr val="000000"/>
                </a:solidFill>
                <a:effectLst/>
              </a:rPr>
              <a:t>Some bats are locks.</a:t>
            </a:r>
          </a:p>
          <a:p>
            <a:pPr algn="l">
              <a:buFont typeface="+mj-lt"/>
              <a:buAutoNum type="arabicPeriod"/>
            </a:pPr>
            <a:r>
              <a:rPr lang="en-US" sz="2200" b="0" i="0" dirty="0">
                <a:solidFill>
                  <a:srgbClr val="000000"/>
                </a:solidFill>
                <a:effectLst/>
              </a:rPr>
              <a:t>Some watches are keys.</a:t>
            </a:r>
          </a:p>
          <a:p>
            <a:pPr algn="l">
              <a:buFont typeface="+mj-lt"/>
              <a:buAutoNum type="arabicPeriod"/>
            </a:pPr>
            <a:r>
              <a:rPr lang="en-US" sz="2200" b="0" i="0" dirty="0">
                <a:solidFill>
                  <a:srgbClr val="000000"/>
                </a:solidFill>
                <a:effectLst/>
              </a:rPr>
              <a:t>All the keys are locks.</a:t>
            </a:r>
          </a:p>
          <a:p>
            <a:pPr algn="l"/>
            <a:r>
              <a:rPr lang="en-US" sz="2200" i="0" dirty="0">
                <a:ln w="0"/>
                <a:solidFill>
                  <a:schemeClr val="tx1"/>
                </a:solidFill>
                <a:effectLst>
                  <a:outerShdw blurRad="38100" dist="19050" dir="2700000" algn="tl" rotWithShape="0">
                    <a:schemeClr val="dk1">
                      <a:alpha val="40000"/>
                    </a:schemeClr>
                  </a:outerShdw>
                </a:effectLst>
              </a:rPr>
              <a:t>Then </a:t>
            </a:r>
          </a:p>
          <a:p>
            <a:pPr marL="457200" indent="-457200" algn="l">
              <a:buFont typeface="+mj-lt"/>
              <a:buAutoNum type="alphaUcPeriod"/>
            </a:pPr>
            <a:r>
              <a:rPr lang="en-IN" sz="2200" b="0" i="0" dirty="0">
                <a:solidFill>
                  <a:srgbClr val="000000"/>
                </a:solidFill>
                <a:effectLst/>
              </a:rPr>
              <a:t>Only (1) and (2)</a:t>
            </a:r>
            <a:endParaRPr lang="en-US" sz="2200" b="0" dirty="0">
              <a:ln w="0"/>
              <a:solidFill>
                <a:schemeClr val="tx1"/>
              </a:solidFill>
              <a:effectLst>
                <a:outerShdw blurRad="38100" dist="19050" dir="2700000" algn="tl" rotWithShape="0">
                  <a:schemeClr val="dk1">
                    <a:alpha val="40000"/>
                  </a:schemeClr>
                </a:outerShdw>
              </a:effectLst>
            </a:endParaRPr>
          </a:p>
          <a:p>
            <a:pPr marL="457200" indent="-457200" algn="l">
              <a:buFont typeface="+mj-lt"/>
              <a:buAutoNum type="alphaUcPeriod"/>
            </a:pPr>
            <a:r>
              <a:rPr lang="en-IN" sz="2200" b="0" i="0" dirty="0">
                <a:solidFill>
                  <a:srgbClr val="000000"/>
                </a:solidFill>
                <a:effectLst/>
              </a:rPr>
              <a:t>Only (1)</a:t>
            </a:r>
          </a:p>
          <a:p>
            <a:pPr marL="457200" indent="-457200" algn="l">
              <a:buFont typeface="+mj-lt"/>
              <a:buAutoNum type="alphaUcPeriod"/>
            </a:pPr>
            <a:r>
              <a:rPr lang="en-IN" sz="2200" b="0" i="0" dirty="0">
                <a:solidFill>
                  <a:srgbClr val="000000"/>
                </a:solidFill>
                <a:effectLst/>
              </a:rPr>
              <a:t>Only (2)</a:t>
            </a:r>
          </a:p>
          <a:p>
            <a:pPr marL="457200" indent="-457200" algn="l">
              <a:buFont typeface="+mj-lt"/>
              <a:buAutoNum type="alphaUcPeriod"/>
            </a:pPr>
            <a:r>
              <a:rPr lang="en-IN" sz="2200" b="0" i="0" dirty="0">
                <a:solidFill>
                  <a:srgbClr val="000000"/>
                </a:solidFill>
                <a:effectLst/>
              </a:rPr>
              <a:t>Only (1) and Only (3)</a:t>
            </a:r>
          </a:p>
          <a:p>
            <a:pPr algn="l"/>
            <a:endParaRPr lang="en-IN" sz="2200" b="0" i="0" dirty="0">
              <a:solidFill>
                <a:srgbClr val="000000"/>
              </a:solidFill>
              <a:effectLst/>
              <a:latin typeface="arial" panose="020B0604020202020204" pitchFamily="34" charset="0"/>
            </a:endParaRPr>
          </a:p>
          <a:p>
            <a:pPr algn="l"/>
            <a:endParaRPr lang="en-US" sz="2200" i="0" dirty="0">
              <a:ln w="0"/>
              <a:solidFill>
                <a:schemeClr val="tx1"/>
              </a:solidFill>
              <a:effectLst>
                <a:outerShdw blurRad="38100" dist="19050" dir="2700000" algn="tl" rotWithShape="0">
                  <a:schemeClr val="dk1">
                    <a:alpha val="40000"/>
                  </a:schemeClr>
                </a:outerShdw>
              </a:effectLst>
              <a:latin typeface="arial" panose="020B0604020202020204" pitchFamily="34" charset="0"/>
            </a:endParaRPr>
          </a:p>
          <a:p>
            <a:pPr marL="457200" indent="-457200" algn="l">
              <a:buFont typeface="+mj-lt"/>
              <a:buAutoNum type="alphaUcPeriod"/>
            </a:pPr>
            <a:endParaRPr lang="en-US" sz="2200" i="0" dirty="0">
              <a:ln w="0"/>
              <a:solidFill>
                <a:schemeClr val="tx1"/>
              </a:solidFill>
              <a:effectLst>
                <a:outerShdw blurRad="38100" dist="19050" dir="2700000" algn="tl" rotWithShape="0">
                  <a:schemeClr val="dk1">
                    <a:alpha val="40000"/>
                  </a:schemeClr>
                </a:outerShdw>
              </a:effectLst>
            </a:endParaRPr>
          </a:p>
          <a:p>
            <a:pPr algn="l"/>
            <a:endParaRPr lang="en-US" sz="2200" b="0" i="0" dirty="0">
              <a:solidFill>
                <a:srgbClr val="000000"/>
              </a:solidFill>
              <a:effectLst/>
              <a:latin typeface="arial" panose="020B0604020202020204" pitchFamily="34" charset="0"/>
            </a:endParaRPr>
          </a:p>
          <a:p>
            <a:pPr algn="l"/>
            <a:endParaRPr lang="en-US" sz="2200" i="0" dirty="0">
              <a:ln w="0"/>
              <a:solidFill>
                <a:schemeClr val="tx1"/>
              </a:solidFill>
              <a:effectLst>
                <a:outerShdw blurRad="38100" dist="19050" dir="2700000" algn="tl" rotWithShape="0">
                  <a:schemeClr val="dk1">
                    <a:alpha val="40000"/>
                  </a:schemeClr>
                </a:outerShdw>
              </a:effectLst>
            </a:endParaRPr>
          </a:p>
        </p:txBody>
      </p:sp>
      <p:sp>
        <p:nvSpPr>
          <p:cNvPr id="4" name="Date Placeholder 3">
            <a:extLst>
              <a:ext uri="{FF2B5EF4-FFF2-40B4-BE49-F238E27FC236}">
                <a16:creationId xmlns:a16="http://schemas.microsoft.com/office/drawing/2014/main" id="{4915E1F9-6495-4902-8F73-B78F6E88E331}"/>
              </a:ext>
            </a:extLst>
          </p:cNvPr>
          <p:cNvSpPr>
            <a:spLocks noGrp="1"/>
          </p:cNvSpPr>
          <p:nvPr>
            <p:ph type="dt" sz="half" idx="10"/>
          </p:nvPr>
        </p:nvSpPr>
        <p:spPr/>
        <p:txBody>
          <a:bodyPr/>
          <a:lstStyle/>
          <a:p>
            <a:fld id="{EFD33A38-136E-418F-9E9A-35805FFC0380}" type="datetime1">
              <a:rPr lang="en-US" smtClean="0"/>
              <a:t>1/6/2023</a:t>
            </a:fld>
            <a:endParaRPr lang="en-US"/>
          </a:p>
        </p:txBody>
      </p:sp>
      <p:sp>
        <p:nvSpPr>
          <p:cNvPr id="5" name="Footer Placeholder 4">
            <a:extLst>
              <a:ext uri="{FF2B5EF4-FFF2-40B4-BE49-F238E27FC236}">
                <a16:creationId xmlns:a16="http://schemas.microsoft.com/office/drawing/2014/main" id="{7C5784F6-A213-42F0-B079-3D80F29425C0}"/>
              </a:ext>
            </a:extLst>
          </p:cNvPr>
          <p:cNvSpPr>
            <a:spLocks noGrp="1"/>
          </p:cNvSpPr>
          <p:nvPr>
            <p:ph type="ftr" sz="quarter" idx="11"/>
          </p:nvPr>
        </p:nvSpPr>
        <p:spPr>
          <a:xfrm>
            <a:off x="2609636" y="6356352"/>
            <a:ext cx="5416764" cy="219110"/>
          </a:xfrm>
        </p:spPr>
        <p:txBody>
          <a:bodyPr/>
          <a:lstStyle/>
          <a:p>
            <a:r>
              <a:rPr lang="en-US"/>
              <a:t>Faculty Name    Dr. Kunti Mishra         Unit Number 5</a:t>
            </a:r>
            <a:endParaRPr lang="en-US" dirty="0"/>
          </a:p>
        </p:txBody>
      </p:sp>
      <p:sp>
        <p:nvSpPr>
          <p:cNvPr id="6" name="Slide Number Placeholder 5">
            <a:extLst>
              <a:ext uri="{FF2B5EF4-FFF2-40B4-BE49-F238E27FC236}">
                <a16:creationId xmlns:a16="http://schemas.microsoft.com/office/drawing/2014/main" id="{48DC2D6A-CF14-4464-9D93-6A6FBB46B158}"/>
              </a:ext>
            </a:extLst>
          </p:cNvPr>
          <p:cNvSpPr>
            <a:spLocks noGrp="1"/>
          </p:cNvSpPr>
          <p:nvPr>
            <p:ph type="sldNum" sz="quarter" idx="12"/>
          </p:nvPr>
        </p:nvSpPr>
        <p:spPr/>
        <p:txBody>
          <a:bodyPr/>
          <a:lstStyle/>
          <a:p>
            <a:fld id="{B6F15528-21DE-4FAA-801E-634DDDAF4B2B}" type="slidenum">
              <a:rPr lang="en-US" smtClean="0"/>
              <a:pPr/>
              <a:t>184</a:t>
            </a:fld>
            <a:endParaRPr lang="en-US" dirty="0"/>
          </a:p>
        </p:txBody>
      </p:sp>
      <p:pic>
        <p:nvPicPr>
          <p:cNvPr id="16" name="Picture 15">
            <a:extLst>
              <a:ext uri="{FF2B5EF4-FFF2-40B4-BE49-F238E27FC236}">
                <a16:creationId xmlns:a16="http://schemas.microsoft.com/office/drawing/2014/main" id="{BD9FBC6D-341D-403F-A367-130B734607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 y="136524"/>
            <a:ext cx="1295400" cy="705957"/>
          </a:xfrm>
          <a:prstGeom prst="rect">
            <a:avLst/>
          </a:prstGeom>
        </p:spPr>
      </p:pic>
    </p:spTree>
    <p:extLst>
      <p:ext uri="{BB962C8B-B14F-4D97-AF65-F5344CB8AC3E}">
        <p14:creationId xmlns:p14="http://schemas.microsoft.com/office/powerpoint/2010/main" val="422756815"/>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0716F2-2184-44FE-8C8F-28A45D472D6D}"/>
              </a:ext>
            </a:extLst>
          </p:cNvPr>
          <p:cNvSpPr>
            <a:spLocks noGrp="1"/>
          </p:cNvSpPr>
          <p:nvPr>
            <p:ph type="ctrTitle"/>
          </p:nvPr>
        </p:nvSpPr>
        <p:spPr>
          <a:xfrm>
            <a:off x="1828801" y="14605"/>
            <a:ext cx="9890588" cy="777876"/>
          </a:xfrm>
        </p:spPr>
        <p:style>
          <a:lnRef idx="1">
            <a:schemeClr val="accent5"/>
          </a:lnRef>
          <a:fillRef idx="2">
            <a:schemeClr val="accent5"/>
          </a:fillRef>
          <a:effectRef idx="1">
            <a:schemeClr val="accent5"/>
          </a:effectRef>
          <a:fontRef idx="minor">
            <a:schemeClr val="dk1"/>
          </a:fontRef>
        </p:style>
        <p:txBody>
          <a:bodyPr>
            <a:normAutofit/>
          </a:bodyPr>
          <a:lstStyle/>
          <a:p>
            <a:r>
              <a:rPr lang="en-US" sz="2400" b="1" dirty="0">
                <a:solidFill>
                  <a:prstClr val="black"/>
                </a:solidFill>
              </a:rPr>
              <a:t>Syllogism (CO5)</a:t>
            </a:r>
            <a:endParaRPr lang="hi-IN" sz="2400" b="1" dirty="0"/>
          </a:p>
        </p:txBody>
      </p:sp>
      <p:sp>
        <p:nvSpPr>
          <p:cNvPr id="3" name="Subtitle 2">
            <a:extLst>
              <a:ext uri="{FF2B5EF4-FFF2-40B4-BE49-F238E27FC236}">
                <a16:creationId xmlns:a16="http://schemas.microsoft.com/office/drawing/2014/main" id="{5DADA288-0591-41CE-A60B-0AC00CF37ECA}"/>
              </a:ext>
            </a:extLst>
          </p:cNvPr>
          <p:cNvSpPr>
            <a:spLocks noGrp="1"/>
          </p:cNvSpPr>
          <p:nvPr>
            <p:ph type="subTitle" idx="1"/>
          </p:nvPr>
        </p:nvSpPr>
        <p:spPr>
          <a:xfrm>
            <a:off x="1828801" y="1055670"/>
            <a:ext cx="9890588" cy="4941718"/>
          </a:xfrm>
          <a:ln>
            <a:noFill/>
          </a:ln>
        </p:spPr>
        <p:style>
          <a:lnRef idx="2">
            <a:schemeClr val="accent1"/>
          </a:lnRef>
          <a:fillRef idx="1">
            <a:schemeClr val="lt1"/>
          </a:fillRef>
          <a:effectRef idx="0">
            <a:schemeClr val="accent1"/>
          </a:effectRef>
          <a:fontRef idx="minor">
            <a:schemeClr val="dk1"/>
          </a:fontRef>
        </p:style>
        <p:txBody>
          <a:bodyPr>
            <a:noAutofit/>
          </a:bodyPr>
          <a:lstStyle/>
          <a:p>
            <a:pPr algn="l"/>
            <a:r>
              <a:rPr lang="en-IN" sz="2200" i="0" dirty="0">
                <a:ln w="0"/>
                <a:solidFill>
                  <a:schemeClr val="tx1"/>
                </a:solidFill>
                <a:effectLst>
                  <a:outerShdw blurRad="38100" dist="19050" dir="2700000" algn="tl" rotWithShape="0">
                    <a:schemeClr val="dk1">
                      <a:alpha val="40000"/>
                    </a:schemeClr>
                  </a:outerShdw>
                </a:effectLst>
              </a:rPr>
              <a:t>Sol:</a:t>
            </a:r>
            <a:endParaRPr lang="en-US" sz="2200" i="0" dirty="0">
              <a:ln w="0"/>
              <a:solidFill>
                <a:schemeClr val="tx1"/>
              </a:solidFill>
              <a:effectLst>
                <a:outerShdw blurRad="38100" dist="19050" dir="2700000" algn="tl" rotWithShape="0">
                  <a:schemeClr val="dk1">
                    <a:alpha val="40000"/>
                  </a:schemeClr>
                </a:outerShdw>
              </a:effectLst>
            </a:endParaRPr>
          </a:p>
        </p:txBody>
      </p:sp>
      <p:sp>
        <p:nvSpPr>
          <p:cNvPr id="4" name="Date Placeholder 3">
            <a:extLst>
              <a:ext uri="{FF2B5EF4-FFF2-40B4-BE49-F238E27FC236}">
                <a16:creationId xmlns:a16="http://schemas.microsoft.com/office/drawing/2014/main" id="{4915E1F9-6495-4902-8F73-B78F6E88E331}"/>
              </a:ext>
            </a:extLst>
          </p:cNvPr>
          <p:cNvSpPr>
            <a:spLocks noGrp="1"/>
          </p:cNvSpPr>
          <p:nvPr>
            <p:ph type="dt" sz="half" idx="10"/>
          </p:nvPr>
        </p:nvSpPr>
        <p:spPr/>
        <p:txBody>
          <a:bodyPr/>
          <a:lstStyle/>
          <a:p>
            <a:fld id="{D112C8D1-DD58-49F1-BAAF-FF447D3AD685}" type="datetime1">
              <a:rPr lang="en-US" smtClean="0"/>
              <a:t>1/6/2023</a:t>
            </a:fld>
            <a:endParaRPr lang="en-US"/>
          </a:p>
        </p:txBody>
      </p:sp>
      <p:sp>
        <p:nvSpPr>
          <p:cNvPr id="5" name="Footer Placeholder 4">
            <a:extLst>
              <a:ext uri="{FF2B5EF4-FFF2-40B4-BE49-F238E27FC236}">
                <a16:creationId xmlns:a16="http://schemas.microsoft.com/office/drawing/2014/main" id="{7C5784F6-A213-42F0-B079-3D80F29425C0}"/>
              </a:ext>
            </a:extLst>
          </p:cNvPr>
          <p:cNvSpPr>
            <a:spLocks noGrp="1"/>
          </p:cNvSpPr>
          <p:nvPr>
            <p:ph type="ftr" sz="quarter" idx="11"/>
          </p:nvPr>
        </p:nvSpPr>
        <p:spPr>
          <a:xfrm>
            <a:off x="2609636" y="6356352"/>
            <a:ext cx="5416764" cy="219110"/>
          </a:xfrm>
        </p:spPr>
        <p:txBody>
          <a:bodyPr/>
          <a:lstStyle/>
          <a:p>
            <a:r>
              <a:rPr lang="en-US"/>
              <a:t>Faculty Name    Dr. Kunti Mishra         Unit Number 5</a:t>
            </a:r>
            <a:endParaRPr lang="en-US" dirty="0"/>
          </a:p>
        </p:txBody>
      </p:sp>
      <p:sp>
        <p:nvSpPr>
          <p:cNvPr id="6" name="Slide Number Placeholder 5">
            <a:extLst>
              <a:ext uri="{FF2B5EF4-FFF2-40B4-BE49-F238E27FC236}">
                <a16:creationId xmlns:a16="http://schemas.microsoft.com/office/drawing/2014/main" id="{48DC2D6A-CF14-4464-9D93-6A6FBB46B158}"/>
              </a:ext>
            </a:extLst>
          </p:cNvPr>
          <p:cNvSpPr>
            <a:spLocks noGrp="1"/>
          </p:cNvSpPr>
          <p:nvPr>
            <p:ph type="sldNum" sz="quarter" idx="12"/>
          </p:nvPr>
        </p:nvSpPr>
        <p:spPr/>
        <p:txBody>
          <a:bodyPr/>
          <a:lstStyle/>
          <a:p>
            <a:fld id="{B6F15528-21DE-4FAA-801E-634DDDAF4B2B}" type="slidenum">
              <a:rPr lang="en-US" smtClean="0"/>
              <a:pPr/>
              <a:t>185</a:t>
            </a:fld>
            <a:endParaRPr lang="en-US" dirty="0"/>
          </a:p>
        </p:txBody>
      </p:sp>
      <p:pic>
        <p:nvPicPr>
          <p:cNvPr id="16" name="Picture 15">
            <a:extLst>
              <a:ext uri="{FF2B5EF4-FFF2-40B4-BE49-F238E27FC236}">
                <a16:creationId xmlns:a16="http://schemas.microsoft.com/office/drawing/2014/main" id="{BD9FBC6D-341D-403F-A367-130B734607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 y="14604"/>
            <a:ext cx="1295400" cy="705957"/>
          </a:xfrm>
          <a:prstGeom prst="rect">
            <a:avLst/>
          </a:prstGeom>
        </p:spPr>
      </p:pic>
      <p:graphicFrame>
        <p:nvGraphicFramePr>
          <p:cNvPr id="7" name="Object 6">
            <a:extLst>
              <a:ext uri="{FF2B5EF4-FFF2-40B4-BE49-F238E27FC236}">
                <a16:creationId xmlns:a16="http://schemas.microsoft.com/office/drawing/2014/main" id="{E853DA37-2D4A-4BE7-A823-D1E5A374C705}"/>
              </a:ext>
            </a:extLst>
          </p:cNvPr>
          <p:cNvGraphicFramePr>
            <a:graphicFrameLocks noChangeAspect="1"/>
          </p:cNvGraphicFramePr>
          <p:nvPr/>
        </p:nvGraphicFramePr>
        <p:xfrm>
          <a:off x="2609635" y="1709737"/>
          <a:ext cx="7621759" cy="4496423"/>
        </p:xfrm>
        <a:graphic>
          <a:graphicData uri="http://schemas.openxmlformats.org/presentationml/2006/ole">
            <mc:AlternateContent xmlns:mc="http://schemas.openxmlformats.org/markup-compatibility/2006">
              <mc:Choice xmlns:v="urn:schemas-microsoft-com:vml" Requires="v">
                <p:oleObj name="Bitmap Image" r:id="rId3" imgW="4673520" imgH="3435480" progId="Paint.Picture">
                  <p:embed/>
                </p:oleObj>
              </mc:Choice>
              <mc:Fallback>
                <p:oleObj name="Bitmap Image" r:id="rId3" imgW="4673520" imgH="3435480" progId="Paint.Picture">
                  <p:embed/>
                  <p:pic>
                    <p:nvPicPr>
                      <p:cNvPr id="7" name="Object 6">
                        <a:extLst>
                          <a:ext uri="{FF2B5EF4-FFF2-40B4-BE49-F238E27FC236}">
                            <a16:creationId xmlns:a16="http://schemas.microsoft.com/office/drawing/2014/main" id="{E853DA37-2D4A-4BE7-A823-D1E5A374C705}"/>
                          </a:ext>
                        </a:extLst>
                      </p:cNvPr>
                      <p:cNvPicPr/>
                      <p:nvPr/>
                    </p:nvPicPr>
                    <p:blipFill>
                      <a:blip r:embed="rId4"/>
                      <a:stretch>
                        <a:fillRect/>
                      </a:stretch>
                    </p:blipFill>
                    <p:spPr>
                      <a:xfrm>
                        <a:off x="2609635" y="1709737"/>
                        <a:ext cx="7621759" cy="4496423"/>
                      </a:xfrm>
                      <a:prstGeom prst="rect">
                        <a:avLst/>
                      </a:prstGeom>
                    </p:spPr>
                  </p:pic>
                </p:oleObj>
              </mc:Fallback>
            </mc:AlternateContent>
          </a:graphicData>
        </a:graphic>
      </p:graphicFrame>
    </p:spTree>
    <p:extLst>
      <p:ext uri="{BB962C8B-B14F-4D97-AF65-F5344CB8AC3E}">
        <p14:creationId xmlns:p14="http://schemas.microsoft.com/office/powerpoint/2010/main" val="4212504111"/>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81200" y="817164"/>
            <a:ext cx="8229600" cy="5507437"/>
          </a:xfrm>
        </p:spPr>
        <p:txBody>
          <a:bodyPr>
            <a:noAutofit/>
          </a:bodyPr>
          <a:lstStyle/>
          <a:p>
            <a:pPr marL="0" indent="0" algn="just">
              <a:buNone/>
            </a:pPr>
            <a:endParaRPr lang="en-US" b="1" dirty="0"/>
          </a:p>
          <a:p>
            <a:pPr marL="0" indent="0" algn="l">
              <a:buNone/>
            </a:pPr>
            <a:endParaRPr lang="en-US" b="1" dirty="0">
              <a:solidFill>
                <a:srgbClr val="000000"/>
              </a:solidFill>
            </a:endParaRPr>
          </a:p>
          <a:p>
            <a:pPr marL="228600" indent="-228600" algn="l">
              <a:buAutoNum type="arabicPeriod"/>
            </a:pPr>
            <a:r>
              <a:rPr lang="en-US" b="1" i="0" dirty="0">
                <a:solidFill>
                  <a:srgbClr val="000000"/>
                </a:solidFill>
                <a:effectLst/>
              </a:rPr>
              <a:t>Statements:</a:t>
            </a:r>
            <a:r>
              <a:rPr lang="en-US" b="0" i="0" dirty="0">
                <a:solidFill>
                  <a:srgbClr val="000000"/>
                </a:solidFill>
                <a:effectLst/>
              </a:rPr>
              <a:t> </a:t>
            </a:r>
          </a:p>
          <a:p>
            <a:pPr marL="0" indent="0" algn="l">
              <a:buNone/>
            </a:pPr>
            <a:r>
              <a:rPr lang="en-US" b="0" i="0" dirty="0">
                <a:solidFill>
                  <a:srgbClr val="000000"/>
                </a:solidFill>
                <a:effectLst/>
              </a:rPr>
              <a:t>Some ants are parrots. </a:t>
            </a:r>
            <a:endParaRPr lang="en-US" dirty="0">
              <a:solidFill>
                <a:srgbClr val="000000"/>
              </a:solidFill>
            </a:endParaRPr>
          </a:p>
          <a:p>
            <a:pPr marL="0" indent="0" algn="l">
              <a:buNone/>
            </a:pPr>
            <a:r>
              <a:rPr lang="en-US" b="0" i="0" dirty="0">
                <a:solidFill>
                  <a:srgbClr val="000000"/>
                </a:solidFill>
                <a:effectLst/>
              </a:rPr>
              <a:t>All the parrots are apples</a:t>
            </a:r>
          </a:p>
          <a:p>
            <a:pPr marL="0" indent="0" algn="l">
              <a:buNone/>
            </a:pPr>
            <a:r>
              <a:rPr lang="en-US" b="1" i="0" dirty="0">
                <a:solidFill>
                  <a:srgbClr val="000000"/>
                </a:solidFill>
                <a:effectLst/>
              </a:rPr>
              <a:t>Conclusions:</a:t>
            </a:r>
            <a:endParaRPr lang="en-US" b="0" i="0" dirty="0">
              <a:solidFill>
                <a:srgbClr val="000000"/>
              </a:solidFill>
              <a:effectLst/>
            </a:endParaRPr>
          </a:p>
          <a:p>
            <a:pPr algn="l">
              <a:buFont typeface="+mj-lt"/>
              <a:buAutoNum type="arabicPeriod"/>
            </a:pPr>
            <a:r>
              <a:rPr lang="en-US" b="0" i="0" dirty="0">
                <a:solidFill>
                  <a:srgbClr val="000000"/>
                </a:solidFill>
                <a:effectLst/>
              </a:rPr>
              <a:t>All the apples are parrots.</a:t>
            </a:r>
          </a:p>
          <a:p>
            <a:pPr algn="l">
              <a:buFont typeface="+mj-lt"/>
              <a:buAutoNum type="arabicPeriod"/>
            </a:pPr>
            <a:r>
              <a:rPr lang="en-US" b="0" i="0" dirty="0">
                <a:solidFill>
                  <a:srgbClr val="000000"/>
                </a:solidFill>
                <a:effectLst/>
              </a:rPr>
              <a:t>Some ants are apples.</a:t>
            </a:r>
          </a:p>
          <a:p>
            <a:pPr marL="0" indent="0" algn="l">
              <a:buNone/>
            </a:pPr>
            <a:r>
              <a:rPr lang="en-US" b="0" i="0" dirty="0">
                <a:solidFill>
                  <a:srgbClr val="000000"/>
                </a:solidFill>
                <a:effectLst/>
              </a:rPr>
              <a:t>Then </a:t>
            </a:r>
          </a:p>
          <a:p>
            <a:pPr marL="228600" indent="-228600" algn="l">
              <a:buFont typeface="+mj-lt"/>
              <a:buAutoNum type="alphaUcPeriod"/>
            </a:pPr>
            <a:r>
              <a:rPr lang="en-IN" b="0" i="0" dirty="0">
                <a:solidFill>
                  <a:srgbClr val="000000"/>
                </a:solidFill>
                <a:effectLst/>
              </a:rPr>
              <a:t>Only (1) conclusion follows</a:t>
            </a:r>
            <a:endParaRPr lang="en-US" dirty="0">
              <a:solidFill>
                <a:srgbClr val="000000"/>
              </a:solidFill>
            </a:endParaRPr>
          </a:p>
          <a:p>
            <a:pPr marL="228600" indent="-228600" algn="l">
              <a:buFont typeface="+mj-lt"/>
              <a:buAutoNum type="alphaUcPeriod"/>
            </a:pPr>
            <a:r>
              <a:rPr lang="en-IN" b="0" i="0" dirty="0">
                <a:solidFill>
                  <a:srgbClr val="000000"/>
                </a:solidFill>
                <a:effectLst/>
              </a:rPr>
              <a:t>Only (2) conclusion follows</a:t>
            </a:r>
          </a:p>
          <a:p>
            <a:pPr marL="228600" indent="-228600" algn="l">
              <a:buFont typeface="+mj-lt"/>
              <a:buAutoNum type="alphaUcPeriod"/>
            </a:pPr>
            <a:r>
              <a:rPr lang="en-US" b="0" i="0" dirty="0">
                <a:solidFill>
                  <a:srgbClr val="000000"/>
                </a:solidFill>
                <a:effectLst/>
              </a:rPr>
              <a:t>Neither (1) nor (2) follows</a:t>
            </a:r>
            <a:endParaRPr lang="en-IN" dirty="0">
              <a:solidFill>
                <a:srgbClr val="000000"/>
              </a:solidFill>
            </a:endParaRPr>
          </a:p>
          <a:p>
            <a:pPr marL="228600" indent="-228600" algn="l">
              <a:buFont typeface="+mj-lt"/>
              <a:buAutoNum type="alphaUcPeriod"/>
            </a:pPr>
            <a:r>
              <a:rPr lang="en-US" b="0" i="0" dirty="0">
                <a:solidFill>
                  <a:srgbClr val="000000"/>
                </a:solidFill>
                <a:effectLst/>
              </a:rPr>
              <a:t>Both (1) and (2) follow</a:t>
            </a:r>
            <a:endParaRPr lang="en-IN" b="0" i="0" dirty="0">
              <a:solidFill>
                <a:srgbClr val="000000"/>
              </a:solidFill>
              <a:effectLst/>
            </a:endParaRPr>
          </a:p>
          <a:p>
            <a:pPr marL="228600" indent="-228600" algn="l">
              <a:buFont typeface="+mj-lt"/>
              <a:buAutoNum type="alphaUcPeriod"/>
            </a:pPr>
            <a:endParaRPr lang="en-US" b="0" i="0" dirty="0">
              <a:solidFill>
                <a:srgbClr val="000000"/>
              </a:solidFill>
              <a:effectLst/>
            </a:endParaRPr>
          </a:p>
          <a:p>
            <a:pPr marL="228600" indent="-228600" algn="l">
              <a:buFont typeface="+mj-lt"/>
              <a:buAutoNum type="alphaUcPeriod"/>
            </a:pPr>
            <a:endParaRPr lang="en-US" b="0" i="0" dirty="0">
              <a:solidFill>
                <a:srgbClr val="000000"/>
              </a:solidFill>
              <a:effectLst/>
            </a:endParaRPr>
          </a:p>
          <a:p>
            <a:pPr marL="0" indent="0" algn="l">
              <a:buNone/>
            </a:pPr>
            <a:r>
              <a:rPr lang="en-US" dirty="0">
                <a:ln w="0"/>
                <a:solidFill>
                  <a:schemeClr val="tx1"/>
                </a:solidFill>
                <a:effectLst>
                  <a:outerShdw blurRad="38100" dist="19050" dir="2700000" algn="tl" rotWithShape="0">
                    <a:schemeClr val="dk1">
                      <a:alpha val="40000"/>
                    </a:schemeClr>
                  </a:outerShdw>
                </a:effectLst>
              </a:rPr>
              <a:t> </a:t>
            </a:r>
          </a:p>
          <a:p>
            <a:pPr marL="0" indent="0" algn="just">
              <a:buNone/>
            </a:pPr>
            <a:r>
              <a:rPr lang="en-US" b="1" dirty="0"/>
              <a:t> </a:t>
            </a:r>
            <a:endParaRPr lang="en-US" dirty="0"/>
          </a:p>
        </p:txBody>
      </p:sp>
      <p:sp>
        <p:nvSpPr>
          <p:cNvPr id="4" name="Date Placeholder 3"/>
          <p:cNvSpPr>
            <a:spLocks noGrp="1"/>
          </p:cNvSpPr>
          <p:nvPr>
            <p:ph type="dt" sz="half" idx="10"/>
          </p:nvPr>
        </p:nvSpPr>
        <p:spPr/>
        <p:txBody>
          <a:bodyPr/>
          <a:lstStyle/>
          <a:p>
            <a:fld id="{1B1C3DAA-A311-4953-B7DC-F3A81D7C55D9}" type="datetime1">
              <a:rPr lang="en-US" smtClean="0"/>
              <a:t>1/6/2023</a:t>
            </a:fld>
            <a:endParaRPr lang="en-US"/>
          </a:p>
        </p:txBody>
      </p:sp>
      <p:sp>
        <p:nvSpPr>
          <p:cNvPr id="5" name="Footer Placeholder 4"/>
          <p:cNvSpPr>
            <a:spLocks noGrp="1"/>
          </p:cNvSpPr>
          <p:nvPr>
            <p:ph type="ftr" sz="quarter" idx="11"/>
          </p:nvPr>
        </p:nvSpPr>
        <p:spPr>
          <a:xfrm>
            <a:off x="4038600" y="6356351"/>
            <a:ext cx="5029200" cy="365125"/>
          </a:xfrm>
        </p:spPr>
        <p:txBody>
          <a:bodyPr/>
          <a:lstStyle/>
          <a:p>
            <a:r>
              <a:rPr lang="en-US"/>
              <a:t>Faculty Name    Dr. Kunti Mishra         Unit Number 5</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186</a:t>
            </a:fld>
            <a:endParaRPr lang="en-US"/>
          </a:p>
        </p:txBody>
      </p:sp>
      <p:pic>
        <p:nvPicPr>
          <p:cNvPr id="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71975" y="817164"/>
            <a:ext cx="3600450" cy="5430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a:extLst>
              <a:ext uri="{FF2B5EF4-FFF2-40B4-BE49-F238E27FC236}">
                <a16:creationId xmlns:a16="http://schemas.microsoft.com/office/drawing/2014/main" id="{0CB52811-3B6E-DCA9-186C-F76F30F76A97}"/>
              </a:ext>
            </a:extLst>
          </p:cNvPr>
          <p:cNvSpPr txBox="1">
            <a:spLocks/>
          </p:cNvSpPr>
          <p:nvPr/>
        </p:nvSpPr>
        <p:spPr>
          <a:xfrm>
            <a:off x="1828800" y="14605"/>
            <a:ext cx="10129519" cy="777876"/>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rm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sz="2400" b="1">
                <a:solidFill>
                  <a:prstClr val="black"/>
                </a:solidFill>
              </a:rPr>
              <a:t>Syllogism (CO5)</a:t>
            </a:r>
            <a:endParaRPr lang="hi-IN" sz="2400" b="1" dirty="0"/>
          </a:p>
        </p:txBody>
      </p:sp>
      <p:pic>
        <p:nvPicPr>
          <p:cNvPr id="10" name="Picture 9">
            <a:extLst>
              <a:ext uri="{FF2B5EF4-FFF2-40B4-BE49-F238E27FC236}">
                <a16:creationId xmlns:a16="http://schemas.microsoft.com/office/drawing/2014/main" id="{1AB07C5E-44C3-2592-7C88-C27FAA3630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 y="14604"/>
            <a:ext cx="1326694" cy="705957"/>
          </a:xfrm>
          <a:prstGeom prst="rect">
            <a:avLst/>
          </a:prstGeom>
        </p:spPr>
      </p:pic>
    </p:spTree>
    <p:extLst>
      <p:ext uri="{BB962C8B-B14F-4D97-AF65-F5344CB8AC3E}">
        <p14:creationId xmlns:p14="http://schemas.microsoft.com/office/powerpoint/2010/main" val="3020682952"/>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057400" y="1143001"/>
            <a:ext cx="8229600" cy="4525963"/>
          </a:xfrm>
        </p:spPr>
        <p:txBody>
          <a:bodyPr>
            <a:normAutofit/>
          </a:bodyPr>
          <a:lstStyle/>
          <a:p>
            <a:pPr>
              <a:buFont typeface="Wingdings" pitchFamily="2" charset="2"/>
              <a:buChar char="ü"/>
            </a:pPr>
            <a:r>
              <a:rPr lang="en-US" sz="2200" dirty="0"/>
              <a:t>Number System</a:t>
            </a:r>
          </a:p>
          <a:p>
            <a:pPr>
              <a:buFont typeface="Wingdings" pitchFamily="2" charset="2"/>
              <a:buChar char="ü"/>
            </a:pPr>
            <a:r>
              <a:rPr lang="en-US" sz="2200" dirty="0"/>
              <a:t>Permutation &amp; Combination</a:t>
            </a:r>
          </a:p>
          <a:p>
            <a:pPr>
              <a:buFont typeface="Wingdings" pitchFamily="2" charset="2"/>
              <a:buChar char="ü"/>
            </a:pPr>
            <a:r>
              <a:rPr lang="en-US" sz="2200" dirty="0"/>
              <a:t>Probability</a:t>
            </a:r>
          </a:p>
          <a:p>
            <a:pPr>
              <a:buFont typeface="Wingdings" pitchFamily="2" charset="2"/>
              <a:buChar char="ü"/>
            </a:pPr>
            <a:r>
              <a:rPr lang="en-US" sz="2200" dirty="0"/>
              <a:t>Function</a:t>
            </a:r>
          </a:p>
          <a:p>
            <a:pPr>
              <a:buFont typeface="Wingdings" pitchFamily="2" charset="2"/>
              <a:buChar char="ü"/>
            </a:pPr>
            <a:r>
              <a:rPr lang="en-US" sz="2200" dirty="0"/>
              <a:t>Data Interpretation</a:t>
            </a:r>
          </a:p>
          <a:p>
            <a:pPr>
              <a:buFont typeface="Wingdings" pitchFamily="2" charset="2"/>
              <a:buChar char="ü"/>
            </a:pPr>
            <a:r>
              <a:rPr lang="en-US" sz="2200" dirty="0"/>
              <a:t>Syllogism</a:t>
            </a:r>
          </a:p>
          <a:p>
            <a:pPr marL="0" indent="0">
              <a:buNone/>
            </a:pPr>
            <a:endParaRPr lang="en-US" sz="2200" dirty="0"/>
          </a:p>
          <a:p>
            <a:pPr>
              <a:buFont typeface="Wingdings" pitchFamily="2" charset="2"/>
              <a:buChar char="ü"/>
            </a:pPr>
            <a:endParaRPr lang="en-US" sz="2200" dirty="0"/>
          </a:p>
          <a:p>
            <a:pPr>
              <a:buFont typeface="Wingdings" pitchFamily="2" charset="2"/>
              <a:buChar char="ü"/>
            </a:pPr>
            <a:endParaRPr lang="en-US" sz="2200" dirty="0"/>
          </a:p>
          <a:p>
            <a:pPr>
              <a:buFont typeface="Wingdings" pitchFamily="2" charset="2"/>
              <a:buChar char="ü"/>
            </a:pPr>
            <a:endParaRPr lang="en-US" sz="2200" dirty="0"/>
          </a:p>
          <a:p>
            <a:pPr>
              <a:buFont typeface="Wingdings" pitchFamily="2" charset="2"/>
              <a:buChar char="ü"/>
            </a:pPr>
            <a:endParaRPr lang="en-US" sz="2200" dirty="0"/>
          </a:p>
        </p:txBody>
      </p:sp>
      <p:sp>
        <p:nvSpPr>
          <p:cNvPr id="4" name="Date Placeholder 3"/>
          <p:cNvSpPr>
            <a:spLocks noGrp="1"/>
          </p:cNvSpPr>
          <p:nvPr>
            <p:ph type="dt" sz="half" idx="10"/>
          </p:nvPr>
        </p:nvSpPr>
        <p:spPr/>
        <p:txBody>
          <a:bodyPr/>
          <a:lstStyle/>
          <a:p>
            <a:fld id="{4D6D010A-C8A4-47C2-8B5B-D1CB493AD03A}" type="datetime1">
              <a:rPr lang="en-US" smtClean="0"/>
              <a:t>1/6/2023</a:t>
            </a:fld>
            <a:endParaRPr lang="en-US"/>
          </a:p>
        </p:txBody>
      </p:sp>
      <p:sp>
        <p:nvSpPr>
          <p:cNvPr id="5" name="Footer Placeholder 4"/>
          <p:cNvSpPr>
            <a:spLocks noGrp="1"/>
          </p:cNvSpPr>
          <p:nvPr>
            <p:ph type="ftr" sz="quarter" idx="11"/>
          </p:nvPr>
        </p:nvSpPr>
        <p:spPr>
          <a:xfrm>
            <a:off x="4038600" y="6356351"/>
            <a:ext cx="5029200" cy="365125"/>
          </a:xfrm>
        </p:spPr>
        <p:txBody>
          <a:bodyPr/>
          <a:lstStyle/>
          <a:p>
            <a:r>
              <a:rPr lang="en-US"/>
              <a:t>Faculty Name    Dr. Kunti Mishra         Unit Number 5</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187</a:t>
            </a:fld>
            <a:endParaRPr lang="en-US"/>
          </a:p>
        </p:txBody>
      </p:sp>
      <p:sp>
        <p:nvSpPr>
          <p:cNvPr id="7" name="Title 1"/>
          <p:cNvSpPr txBox="1">
            <a:spLocks/>
          </p:cNvSpPr>
          <p:nvPr/>
        </p:nvSpPr>
        <p:spPr>
          <a:xfrm>
            <a:off x="1686560" y="1"/>
            <a:ext cx="1035304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400" b="1" dirty="0"/>
              <a:t>Recap(CO5)</a:t>
            </a:r>
          </a:p>
        </p:txBody>
      </p:sp>
      <p:pic>
        <p:nvPicPr>
          <p:cNvPr id="9" name="Picture 8">
            <a:extLst>
              <a:ext uri="{FF2B5EF4-FFF2-40B4-BE49-F238E27FC236}">
                <a16:creationId xmlns:a16="http://schemas.microsoft.com/office/drawing/2014/main" id="{A1099710-2741-4C18-B9A6-189F1EC6F2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 y="91440"/>
            <a:ext cx="1295400" cy="538888"/>
          </a:xfrm>
          <a:prstGeom prst="rect">
            <a:avLst/>
          </a:prstGeom>
        </p:spPr>
      </p:pic>
    </p:spTree>
    <p:extLst>
      <p:ext uri="{BB962C8B-B14F-4D97-AF65-F5344CB8AC3E}">
        <p14:creationId xmlns:p14="http://schemas.microsoft.com/office/powerpoint/2010/main" val="1763272984"/>
      </p:ext>
    </p:extLst>
  </p:cSld>
  <p:clrMapOvr>
    <a:masterClrMapping/>
  </p:clrMapOvr>
  <p:transition spd="slow">
    <p:push dir="u"/>
  </p:transition>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057400" y="1143001"/>
            <a:ext cx="8229600" cy="4525963"/>
          </a:xfrm>
        </p:spPr>
        <p:txBody>
          <a:bodyPr>
            <a:normAutofit/>
          </a:bodyPr>
          <a:lstStyle/>
          <a:p>
            <a:r>
              <a:rPr lang="en-US" sz="2200" dirty="0"/>
              <a:t>Self Made Video Link:</a:t>
            </a:r>
          </a:p>
          <a:p>
            <a:pPr algn="just">
              <a:lnSpc>
                <a:spcPct val="115000"/>
              </a:lnSpc>
              <a:spcAft>
                <a:spcPts val="1000"/>
              </a:spcAft>
            </a:pPr>
            <a:r>
              <a:rPr lang="en-US" sz="1800" u="sng" dirty="0">
                <a:solidFill>
                  <a:srgbClr val="0000FF"/>
                </a:solidFill>
                <a:effectLst/>
                <a:latin typeface="Calibri" panose="020F0502020204030204" pitchFamily="34" charset="0"/>
                <a:ea typeface="Calibri" panose="020F0502020204030204" pitchFamily="34" charset="0"/>
                <a:cs typeface="Calibri" panose="020F0502020204030204" pitchFamily="34" charset="0"/>
                <a:hlinkClick r:id="rId2"/>
              </a:rPr>
              <a:t>https://youtu.be/fYG0avmRokg</a:t>
            </a:r>
            <a:endParaRPr lang="en-IN" sz="1800" dirty="0">
              <a:effectLst/>
              <a:latin typeface="Calibri" panose="020F0502020204030204" pitchFamily="34" charset="0"/>
              <a:ea typeface="Calibri" panose="020F0502020204030204" pitchFamily="34" charset="0"/>
              <a:cs typeface="Calibri" panose="020F0502020204030204" pitchFamily="34" charset="0"/>
            </a:endParaRPr>
          </a:p>
          <a:p>
            <a:pPr algn="just">
              <a:lnSpc>
                <a:spcPct val="115000"/>
              </a:lnSpc>
              <a:spcAft>
                <a:spcPts val="1000"/>
              </a:spcAft>
            </a:pPr>
            <a:r>
              <a:rPr lang="en-US" sz="1800" u="sng" dirty="0">
                <a:solidFill>
                  <a:srgbClr val="0000FF"/>
                </a:solidFill>
                <a:effectLst/>
                <a:latin typeface="Calibri" panose="020F0502020204030204" pitchFamily="34" charset="0"/>
                <a:ea typeface="Calibri" panose="020F0502020204030204" pitchFamily="34" charset="0"/>
                <a:cs typeface="Calibri" panose="020F0502020204030204" pitchFamily="34" charset="0"/>
                <a:hlinkClick r:id="rId3"/>
              </a:rPr>
              <a:t>https://youtu.be/etba-RPCEmM</a:t>
            </a:r>
            <a:endParaRPr lang="en-IN" sz="1800" dirty="0">
              <a:effectLst/>
              <a:latin typeface="Calibri" panose="020F0502020204030204" pitchFamily="34" charset="0"/>
              <a:ea typeface="Calibri" panose="020F0502020204030204" pitchFamily="34" charset="0"/>
              <a:cs typeface="Calibri" panose="020F0502020204030204" pitchFamily="34" charset="0"/>
            </a:endParaRPr>
          </a:p>
          <a:p>
            <a:pPr algn="just">
              <a:lnSpc>
                <a:spcPct val="115000"/>
              </a:lnSpc>
              <a:spcAft>
                <a:spcPts val="1000"/>
              </a:spcAft>
            </a:pPr>
            <a:r>
              <a:rPr lang="en-US" sz="1800" u="sng" dirty="0">
                <a:solidFill>
                  <a:srgbClr val="0000FF"/>
                </a:solidFill>
                <a:effectLst/>
                <a:latin typeface="Calibri" panose="020F0502020204030204" pitchFamily="34" charset="0"/>
                <a:ea typeface="Calibri" panose="020F0502020204030204" pitchFamily="34" charset="0"/>
                <a:cs typeface="Calibri" panose="020F0502020204030204" pitchFamily="34" charset="0"/>
                <a:hlinkClick r:id="rId4"/>
              </a:rPr>
              <a:t>https://youtu.be/HEUhSbD4P5c</a:t>
            </a:r>
            <a:endParaRPr lang="en-IN" sz="1800" dirty="0">
              <a:effectLst/>
              <a:latin typeface="Calibri" panose="020F0502020204030204" pitchFamily="34" charset="0"/>
              <a:ea typeface="Calibri" panose="020F0502020204030204" pitchFamily="34" charset="0"/>
              <a:cs typeface="Calibri" panose="020F0502020204030204" pitchFamily="34" charset="0"/>
            </a:endParaRPr>
          </a:p>
          <a:p>
            <a:pPr algn="just">
              <a:lnSpc>
                <a:spcPct val="115000"/>
              </a:lnSpc>
              <a:spcAft>
                <a:spcPts val="1000"/>
              </a:spcAft>
            </a:pPr>
            <a:r>
              <a:rPr lang="en-US" sz="1800" u="sng" dirty="0">
                <a:solidFill>
                  <a:srgbClr val="0000FF"/>
                </a:solidFill>
                <a:effectLst/>
                <a:latin typeface="Calibri" panose="020F0502020204030204" pitchFamily="34" charset="0"/>
                <a:ea typeface="Calibri" panose="020F0502020204030204" pitchFamily="34" charset="0"/>
                <a:cs typeface="Calibri" panose="020F0502020204030204" pitchFamily="34" charset="0"/>
                <a:hlinkClick r:id="rId5"/>
              </a:rPr>
              <a:t>https://youtu.be/ZFQteSfxMss</a:t>
            </a:r>
            <a:endParaRPr lang="en-IN" sz="1800" dirty="0">
              <a:effectLst/>
              <a:latin typeface="Calibri" panose="020F0502020204030204" pitchFamily="34" charset="0"/>
              <a:ea typeface="Calibri" panose="020F0502020204030204" pitchFamily="34" charset="0"/>
              <a:cs typeface="Calibri" panose="020F0502020204030204" pitchFamily="34" charset="0"/>
            </a:endParaRPr>
          </a:p>
          <a:p>
            <a:pPr marL="0" indent="0">
              <a:buNone/>
            </a:pPr>
            <a:endParaRPr lang="en-US" sz="2200" dirty="0"/>
          </a:p>
          <a:p>
            <a:pPr marL="0" indent="0">
              <a:lnSpc>
                <a:spcPct val="115000"/>
              </a:lnSpc>
              <a:spcBef>
                <a:spcPts val="0"/>
              </a:spcBef>
              <a:spcAft>
                <a:spcPts val="1000"/>
              </a:spcAft>
              <a:buNone/>
            </a:pPr>
            <a:r>
              <a:rPr lang="en-US" sz="1800" dirty="0">
                <a:latin typeface="Calibri" panose="020F0502020204030204" pitchFamily="34" charset="0"/>
                <a:ea typeface="Calibri" panose="020F0502020204030204" pitchFamily="34" charset="0"/>
                <a:cs typeface="Mangal" panose="02040503050203030202" pitchFamily="18" charset="0"/>
              </a:rPr>
              <a:t>	</a:t>
            </a:r>
            <a:endParaRPr lang="en-US" sz="2200" dirty="0"/>
          </a:p>
        </p:txBody>
      </p:sp>
      <p:sp>
        <p:nvSpPr>
          <p:cNvPr id="4" name="Date Placeholder 3"/>
          <p:cNvSpPr>
            <a:spLocks noGrp="1"/>
          </p:cNvSpPr>
          <p:nvPr>
            <p:ph type="dt" sz="half" idx="10"/>
          </p:nvPr>
        </p:nvSpPr>
        <p:spPr/>
        <p:txBody>
          <a:bodyPr/>
          <a:lstStyle/>
          <a:p>
            <a:fld id="{521F069A-6F90-47FA-8F22-6EE9791714AC}" type="datetime1">
              <a:rPr lang="en-US" smtClean="0"/>
              <a:t>1/6/2023</a:t>
            </a:fld>
            <a:endParaRPr lang="en-US"/>
          </a:p>
        </p:txBody>
      </p:sp>
      <p:sp>
        <p:nvSpPr>
          <p:cNvPr id="5" name="Footer Placeholder 4"/>
          <p:cNvSpPr>
            <a:spLocks noGrp="1"/>
          </p:cNvSpPr>
          <p:nvPr>
            <p:ph type="ftr" sz="quarter" idx="11"/>
          </p:nvPr>
        </p:nvSpPr>
        <p:spPr>
          <a:xfrm>
            <a:off x="4038600" y="6356351"/>
            <a:ext cx="5029200" cy="365125"/>
          </a:xfrm>
        </p:spPr>
        <p:txBody>
          <a:bodyPr/>
          <a:lstStyle/>
          <a:p>
            <a:r>
              <a:rPr lang="en-US"/>
              <a:t>Faculty Name    Dr. Kunti Mishra         Unit Number 5</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188</a:t>
            </a:fld>
            <a:endParaRPr lang="en-US"/>
          </a:p>
        </p:txBody>
      </p:sp>
      <p:sp>
        <p:nvSpPr>
          <p:cNvPr id="7" name="Title 1"/>
          <p:cNvSpPr txBox="1">
            <a:spLocks/>
          </p:cNvSpPr>
          <p:nvPr/>
        </p:nvSpPr>
        <p:spPr>
          <a:xfrm>
            <a:off x="1676400" y="50801"/>
            <a:ext cx="10292080" cy="68071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400" b="1" dirty="0"/>
              <a:t>Faculty Video Links, </a:t>
            </a:r>
            <a:r>
              <a:rPr lang="en-US" sz="2400" b="1" dirty="0" err="1"/>
              <a:t>Youtube</a:t>
            </a:r>
            <a:r>
              <a:rPr lang="en-US" sz="2400" b="1" dirty="0"/>
              <a:t> &amp; NPTEL Video Links and Online Courses Details  </a:t>
            </a:r>
          </a:p>
        </p:txBody>
      </p:sp>
      <p:pic>
        <p:nvPicPr>
          <p:cNvPr id="9" name="Picture 8">
            <a:extLst>
              <a:ext uri="{FF2B5EF4-FFF2-40B4-BE49-F238E27FC236}">
                <a16:creationId xmlns:a16="http://schemas.microsoft.com/office/drawing/2014/main" id="{CEAD68EC-159A-4802-80EF-5F7501DE81C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1760" y="136524"/>
            <a:ext cx="1295400" cy="544604"/>
          </a:xfrm>
          <a:prstGeom prst="rect">
            <a:avLst/>
          </a:prstGeom>
        </p:spPr>
      </p:pic>
    </p:spTree>
    <p:extLst>
      <p:ext uri="{BB962C8B-B14F-4D97-AF65-F5344CB8AC3E}">
        <p14:creationId xmlns:p14="http://schemas.microsoft.com/office/powerpoint/2010/main" val="1259915154"/>
      </p:ext>
    </p:extLst>
  </p:cSld>
  <p:clrMapOvr>
    <a:masterClrMapping/>
  </p:clrMapOvr>
  <p:transition spd="slow">
    <p:push dir="u"/>
  </p:transition>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52600" y="1600200"/>
            <a:ext cx="8534400" cy="4876800"/>
          </a:xfrm>
        </p:spPr>
        <p:txBody>
          <a:bodyPr>
            <a:noAutofit/>
          </a:bodyPr>
          <a:lstStyle/>
          <a:p>
            <a:pPr marL="0" indent="0" algn="just">
              <a:buNone/>
            </a:pPr>
            <a:r>
              <a:rPr lang="en-US" sz="2200" dirty="0"/>
              <a:t>Suggested video link:</a:t>
            </a:r>
          </a:p>
          <a:p>
            <a:pPr marL="0" indent="0" algn="just">
              <a:buNone/>
            </a:pPr>
            <a:r>
              <a:rPr lang="en-US" sz="2200" dirty="0"/>
              <a:t>Number System</a:t>
            </a:r>
          </a:p>
          <a:p>
            <a:pPr marL="0" indent="0" algn="just">
              <a:buNone/>
            </a:pPr>
            <a:r>
              <a:rPr lang="en-US" sz="2200" dirty="0">
                <a:hlinkClick r:id="rId2"/>
              </a:rPr>
              <a:t>https://youtu.be/XBQXX-nFzr0</a:t>
            </a:r>
            <a:endParaRPr lang="en-US" sz="2200" dirty="0"/>
          </a:p>
          <a:p>
            <a:pPr marL="0" indent="0" algn="just">
              <a:buNone/>
            </a:pPr>
            <a:r>
              <a:rPr lang="en-US" sz="2200" dirty="0"/>
              <a:t>Permutation &amp; Combination</a:t>
            </a:r>
          </a:p>
          <a:p>
            <a:pPr marL="0" indent="0" algn="just">
              <a:buNone/>
            </a:pPr>
            <a:r>
              <a:rPr lang="en-US" sz="2200" dirty="0">
                <a:hlinkClick r:id="rId3"/>
              </a:rPr>
              <a:t>https://youtu.be/ETiRE7N7pEI</a:t>
            </a:r>
            <a:endParaRPr lang="en-US" sz="2200" dirty="0"/>
          </a:p>
          <a:p>
            <a:pPr marL="0" indent="0" algn="just">
              <a:buNone/>
            </a:pPr>
            <a:r>
              <a:rPr lang="en-US" sz="2200" dirty="0"/>
              <a:t>Probability </a:t>
            </a:r>
          </a:p>
          <a:p>
            <a:pPr marL="0" indent="0" algn="just">
              <a:buNone/>
            </a:pPr>
            <a:r>
              <a:rPr lang="en-US" sz="2200" dirty="0">
                <a:hlinkClick r:id="rId4"/>
              </a:rPr>
              <a:t>https://youtu.be/CBnGs9t6RxY</a:t>
            </a:r>
            <a:endParaRPr lang="en-US" sz="2200" dirty="0"/>
          </a:p>
          <a:p>
            <a:pPr marL="0" indent="0" algn="just">
              <a:buNone/>
            </a:pPr>
            <a:r>
              <a:rPr lang="en-US" sz="2200" dirty="0"/>
              <a:t>Data Interpretation</a:t>
            </a:r>
          </a:p>
          <a:p>
            <a:pPr marL="0" indent="0" algn="just">
              <a:buNone/>
            </a:pPr>
            <a:r>
              <a:rPr lang="en-US" sz="2200" dirty="0">
                <a:hlinkClick r:id="rId5"/>
              </a:rPr>
              <a:t>https://youtu.be/oI1rowcZCeA</a:t>
            </a:r>
            <a:endParaRPr lang="en-US" sz="2200" dirty="0"/>
          </a:p>
          <a:p>
            <a:pPr marL="0" indent="0" algn="just">
              <a:buNone/>
            </a:pPr>
            <a:r>
              <a:rPr lang="en-US" sz="2200" dirty="0"/>
              <a:t>Syllogism </a:t>
            </a:r>
          </a:p>
          <a:p>
            <a:pPr marL="0" indent="0" algn="just">
              <a:buNone/>
            </a:pPr>
            <a:r>
              <a:rPr lang="en-US" sz="2200" dirty="0">
                <a:hlinkClick r:id="rId6"/>
              </a:rPr>
              <a:t>https://youtu.be/Ai7qmZIGILE</a:t>
            </a:r>
            <a:endParaRPr lang="en-US" sz="2200" dirty="0"/>
          </a:p>
          <a:p>
            <a:pPr marL="0" indent="0" algn="just">
              <a:buNone/>
            </a:pPr>
            <a:endParaRPr lang="en-US" sz="2200" dirty="0"/>
          </a:p>
          <a:p>
            <a:pPr marL="0" indent="0" algn="just">
              <a:buNone/>
            </a:pPr>
            <a:endParaRPr lang="en-US" sz="2200" dirty="0"/>
          </a:p>
        </p:txBody>
      </p:sp>
      <p:sp>
        <p:nvSpPr>
          <p:cNvPr id="4" name="Date Placeholder 3"/>
          <p:cNvSpPr>
            <a:spLocks noGrp="1"/>
          </p:cNvSpPr>
          <p:nvPr>
            <p:ph type="dt" sz="half" idx="10"/>
          </p:nvPr>
        </p:nvSpPr>
        <p:spPr/>
        <p:txBody>
          <a:bodyPr/>
          <a:lstStyle/>
          <a:p>
            <a:fld id="{E1448473-2041-47CF-89F7-C48D92D19FF8}" type="datetime1">
              <a:rPr lang="en-US" smtClean="0"/>
              <a:t>1/6/2023</a:t>
            </a:fld>
            <a:endParaRPr lang="en-US"/>
          </a:p>
        </p:txBody>
      </p:sp>
      <p:sp>
        <p:nvSpPr>
          <p:cNvPr id="5" name="Footer Placeholder 4"/>
          <p:cNvSpPr>
            <a:spLocks noGrp="1"/>
          </p:cNvSpPr>
          <p:nvPr>
            <p:ph type="ftr" sz="quarter" idx="11"/>
          </p:nvPr>
        </p:nvSpPr>
        <p:spPr>
          <a:xfrm>
            <a:off x="4038600" y="6356351"/>
            <a:ext cx="5029200" cy="365125"/>
          </a:xfrm>
        </p:spPr>
        <p:txBody>
          <a:bodyPr/>
          <a:lstStyle/>
          <a:p>
            <a:r>
              <a:rPr lang="en-US"/>
              <a:t>Faculty Name    Dr. Kunti Mishra         Unit Number 5</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189</a:t>
            </a:fld>
            <a:endParaRPr lang="en-US"/>
          </a:p>
        </p:txBody>
      </p:sp>
      <p:sp>
        <p:nvSpPr>
          <p:cNvPr id="7" name="Title 1"/>
          <p:cNvSpPr txBox="1">
            <a:spLocks/>
          </p:cNvSpPr>
          <p:nvPr/>
        </p:nvSpPr>
        <p:spPr>
          <a:xfrm>
            <a:off x="1752600" y="0"/>
            <a:ext cx="9748520" cy="1219200"/>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400" b="1" dirty="0"/>
              <a:t>Faculty Video Links, </a:t>
            </a:r>
            <a:r>
              <a:rPr lang="en-US" sz="2400" b="1" dirty="0" err="1"/>
              <a:t>Youtube</a:t>
            </a:r>
            <a:r>
              <a:rPr lang="en-US" sz="2400" b="1" dirty="0"/>
              <a:t> &amp; NPTEL Video Links and Online Courses Details(CO5)  </a:t>
            </a:r>
          </a:p>
        </p:txBody>
      </p:sp>
      <p:pic>
        <p:nvPicPr>
          <p:cNvPr id="9" name="Picture 8">
            <a:extLst>
              <a:ext uri="{FF2B5EF4-FFF2-40B4-BE49-F238E27FC236}">
                <a16:creationId xmlns:a16="http://schemas.microsoft.com/office/drawing/2014/main" id="{B318C39F-AE80-426B-B201-273D4CF5C3E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1120" y="40640"/>
            <a:ext cx="1295400" cy="701040"/>
          </a:xfrm>
          <a:prstGeom prst="rect">
            <a:avLst/>
          </a:prstGeom>
        </p:spPr>
      </p:pic>
    </p:spTree>
    <p:extLst>
      <p:ext uri="{BB962C8B-B14F-4D97-AF65-F5344CB8AC3E}">
        <p14:creationId xmlns:p14="http://schemas.microsoft.com/office/powerpoint/2010/main" val="2144907047"/>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05000" y="1143000"/>
            <a:ext cx="4724400" cy="4724400"/>
          </a:xfrm>
        </p:spPr>
        <p:txBody>
          <a:bodyPr>
            <a:noAutofit/>
          </a:bodyPr>
          <a:lstStyle/>
          <a:p>
            <a:endParaRPr lang="en-US" sz="2200" dirty="0"/>
          </a:p>
          <a:p>
            <a:endParaRPr lang="en-US" sz="2200" dirty="0"/>
          </a:p>
          <a:p>
            <a:endParaRPr lang="en-US" sz="2200" dirty="0"/>
          </a:p>
        </p:txBody>
      </p:sp>
      <p:sp>
        <p:nvSpPr>
          <p:cNvPr id="6" name="Date Placeholder 5"/>
          <p:cNvSpPr>
            <a:spLocks noGrp="1"/>
          </p:cNvSpPr>
          <p:nvPr>
            <p:ph type="dt" sz="half" idx="10"/>
          </p:nvPr>
        </p:nvSpPr>
        <p:spPr/>
        <p:txBody>
          <a:bodyPr/>
          <a:lstStyle/>
          <a:p>
            <a:fld id="{7AAADF7F-652B-4A3F-955D-3DCA6C6B53FD}" type="datetime1">
              <a:rPr lang="en-US" smtClean="0">
                <a:solidFill>
                  <a:prstClr val="black">
                    <a:tint val="75000"/>
                  </a:prstClr>
                </a:solidFill>
                <a:latin typeface="Calibri"/>
              </a:rPr>
              <a:t>1/6/2023</a:t>
            </a:fld>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B6F15528-21DE-4FAA-801E-634DDDAF4B2B}" type="slidenum">
              <a:rPr lang="en-US">
                <a:solidFill>
                  <a:prstClr val="black">
                    <a:tint val="75000"/>
                  </a:prstClr>
                </a:solidFill>
                <a:latin typeface="Calibri"/>
              </a:rPr>
              <a:pPr/>
              <a:t>19</a:t>
            </a:fld>
            <a:endParaRPr lang="en-US">
              <a:solidFill>
                <a:prstClr val="black">
                  <a:tint val="75000"/>
                </a:prstClr>
              </a:solidFill>
              <a:latin typeface="Calibri"/>
            </a:endParaRPr>
          </a:p>
        </p:txBody>
      </p:sp>
      <p:sp>
        <p:nvSpPr>
          <p:cNvPr id="8" name="Title 1"/>
          <p:cNvSpPr txBox="1">
            <a:spLocks/>
          </p:cNvSpPr>
          <p:nvPr/>
        </p:nvSpPr>
        <p:spPr>
          <a:xfrm>
            <a:off x="1452880" y="17463"/>
            <a:ext cx="1073912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400" b="1" dirty="0">
                <a:solidFill>
                  <a:prstClr val="black"/>
                </a:solidFill>
                <a:latin typeface="+mj-lt"/>
                <a:cs typeface="Calibri" panose="020F0502020204030204" pitchFamily="34" charset="0"/>
              </a:rPr>
              <a:t>Unit Content(CO5)</a:t>
            </a:r>
          </a:p>
        </p:txBody>
      </p:sp>
      <p:sp>
        <p:nvSpPr>
          <p:cNvPr id="10" name="Footer Placeholder 9"/>
          <p:cNvSpPr>
            <a:spLocks noGrp="1"/>
          </p:cNvSpPr>
          <p:nvPr>
            <p:ph type="ftr" sz="quarter" idx="11"/>
          </p:nvPr>
        </p:nvSpPr>
        <p:spPr>
          <a:xfrm>
            <a:off x="4038600" y="6356351"/>
            <a:ext cx="5029200" cy="365125"/>
          </a:xfrm>
        </p:spPr>
        <p:txBody>
          <a:bodyPr/>
          <a:lstStyle/>
          <a:p>
            <a:r>
              <a:rPr lang="en-US">
                <a:solidFill>
                  <a:prstClr val="black">
                    <a:tint val="75000"/>
                  </a:prstClr>
                </a:solidFill>
                <a:latin typeface="Calibri"/>
              </a:rPr>
              <a:t>Faculty Name    Dr. Kunti Mishra         Unit Number 5</a:t>
            </a:r>
            <a:endParaRPr lang="en-US" dirty="0">
              <a:solidFill>
                <a:prstClr val="black">
                  <a:tint val="75000"/>
                </a:prstClr>
              </a:solidFill>
              <a:latin typeface="Calibri"/>
            </a:endParaRPr>
          </a:p>
        </p:txBody>
      </p:sp>
      <p:pic>
        <p:nvPicPr>
          <p:cNvPr id="12" name="Picture 11">
            <a:extLst>
              <a:ext uri="{FF2B5EF4-FFF2-40B4-BE49-F238E27FC236}">
                <a16:creationId xmlns:a16="http://schemas.microsoft.com/office/drawing/2014/main" id="{789037CE-45A6-4E84-AD94-A598EFD5E2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 y="27623"/>
            <a:ext cx="1295400" cy="549276"/>
          </a:xfrm>
          <a:prstGeom prst="rect">
            <a:avLst/>
          </a:prstGeom>
        </p:spPr>
      </p:pic>
      <p:sp>
        <p:nvSpPr>
          <p:cNvPr id="13" name="TextBox 12">
            <a:extLst>
              <a:ext uri="{FF2B5EF4-FFF2-40B4-BE49-F238E27FC236}">
                <a16:creationId xmlns:a16="http://schemas.microsoft.com/office/drawing/2014/main" id="{ED733213-50B1-4407-89F9-D9A39F192256}"/>
              </a:ext>
            </a:extLst>
          </p:cNvPr>
          <p:cNvSpPr txBox="1"/>
          <p:nvPr/>
        </p:nvSpPr>
        <p:spPr>
          <a:xfrm>
            <a:off x="1564240" y="1143000"/>
            <a:ext cx="9063519" cy="4524315"/>
          </a:xfrm>
          <a:prstGeom prst="rect">
            <a:avLst/>
          </a:prstGeom>
          <a:noFill/>
        </p:spPr>
        <p:txBody>
          <a:bodyPr wrap="square">
            <a:spAutoFit/>
          </a:bodyPr>
          <a:lstStyle/>
          <a:p>
            <a:pPr marL="285750" indent="-285750" algn="just">
              <a:buFont typeface="Arial" panose="020B0604020202020204" pitchFamily="34" charset="0"/>
              <a:buChar char="•"/>
            </a:pPr>
            <a:r>
              <a:rPr lang="en-US" sz="2400" dirty="0">
                <a:ea typeface="Calibri" panose="020F0502020204030204" pitchFamily="34" charset="0"/>
                <a:cs typeface="Calibri" panose="020F0502020204030204" pitchFamily="34" charset="0"/>
              </a:rPr>
              <a:t>Wavelet Transform</a:t>
            </a:r>
          </a:p>
          <a:p>
            <a:pPr marL="285750" indent="-285750" algn="just">
              <a:buFont typeface="Arial" panose="020B0604020202020204" pitchFamily="34" charset="0"/>
              <a:buChar char="•"/>
            </a:pPr>
            <a:r>
              <a:rPr lang="en-US" sz="2400" dirty="0">
                <a:ea typeface="Calibri" panose="020F0502020204030204" pitchFamily="34" charset="0"/>
                <a:cs typeface="Calibri" panose="020F0502020204030204" pitchFamily="34" charset="0"/>
              </a:rPr>
              <a:t>Wavelet series</a:t>
            </a:r>
          </a:p>
          <a:p>
            <a:pPr marL="285750" indent="-285750" algn="just">
              <a:buFont typeface="Arial" panose="020B0604020202020204" pitchFamily="34" charset="0"/>
              <a:buChar char="•"/>
            </a:pPr>
            <a:r>
              <a:rPr lang="en-US" sz="2400" dirty="0">
                <a:ea typeface="Calibri" panose="020F0502020204030204" pitchFamily="34" charset="0"/>
                <a:cs typeface="Calibri" panose="020F0502020204030204" pitchFamily="34" charset="0"/>
              </a:rPr>
              <a:t>Basic wavelets (</a:t>
            </a:r>
            <a:r>
              <a:rPr lang="en-US" sz="2400" dirty="0" err="1">
                <a:ea typeface="Calibri" panose="020F0502020204030204" pitchFamily="34" charset="0"/>
                <a:cs typeface="Calibri" panose="020F0502020204030204" pitchFamily="34" charset="0"/>
              </a:rPr>
              <a:t>Haar</a:t>
            </a:r>
            <a:r>
              <a:rPr lang="en-US" sz="2400" dirty="0">
                <a:ea typeface="Calibri" panose="020F0502020204030204" pitchFamily="34" charset="0"/>
                <a:cs typeface="Calibri" panose="020F0502020204030204" pitchFamily="34" charset="0"/>
              </a:rPr>
              <a:t>/Shannon/Daubechies) </a:t>
            </a:r>
          </a:p>
          <a:p>
            <a:pPr marL="285750" indent="-285750" algn="just">
              <a:buFont typeface="Arial" panose="020B0604020202020204" pitchFamily="34" charset="0"/>
              <a:buChar char="•"/>
            </a:pPr>
            <a:r>
              <a:rPr lang="en-US" sz="2400" dirty="0">
                <a:ea typeface="Calibri" panose="020F0502020204030204" pitchFamily="34" charset="0"/>
                <a:cs typeface="Calibri" panose="020F0502020204030204" pitchFamily="34" charset="0"/>
              </a:rPr>
              <a:t>orthogonal wavelets </a:t>
            </a:r>
          </a:p>
          <a:p>
            <a:pPr marL="285750" indent="-285750" algn="just">
              <a:buFont typeface="Arial" panose="020B0604020202020204" pitchFamily="34" charset="0"/>
              <a:buChar char="•"/>
            </a:pPr>
            <a:r>
              <a:rPr lang="en-US" sz="2400" dirty="0">
                <a:ea typeface="Calibri" panose="020F0502020204030204" pitchFamily="34" charset="0"/>
                <a:cs typeface="Calibri" panose="020F0502020204030204" pitchFamily="34" charset="0"/>
              </a:rPr>
              <a:t>multi-resolution analysis</a:t>
            </a:r>
          </a:p>
          <a:p>
            <a:pPr marL="285750" indent="-285750" algn="just">
              <a:buFont typeface="Arial" panose="020B0604020202020204" pitchFamily="34" charset="0"/>
              <a:buChar char="•"/>
            </a:pPr>
            <a:r>
              <a:rPr lang="en-US" sz="2400" dirty="0">
                <a:ea typeface="Calibri" panose="020F0502020204030204" pitchFamily="34" charset="0"/>
                <a:cs typeface="Calibri" panose="020F0502020204030204" pitchFamily="34" charset="0"/>
              </a:rPr>
              <a:t>reconstruction of wavelets and applications</a:t>
            </a:r>
          </a:p>
          <a:p>
            <a:pPr marL="285750" indent="-285750" algn="just">
              <a:buFont typeface="Arial" panose="020B0604020202020204" pitchFamily="34" charset="0"/>
              <a:buChar char="•"/>
            </a:pPr>
            <a:r>
              <a:rPr lang="en-US" sz="2400" dirty="0">
                <a:ea typeface="Calibri" panose="020F0502020204030204" pitchFamily="34" charset="0"/>
                <a:cs typeface="Calibri" panose="020F0502020204030204" pitchFamily="34" charset="0"/>
              </a:rPr>
              <a:t>Number System</a:t>
            </a:r>
          </a:p>
          <a:p>
            <a:pPr marL="285750" indent="-285750" algn="just">
              <a:buFont typeface="Arial" panose="020B0604020202020204" pitchFamily="34" charset="0"/>
              <a:buChar char="•"/>
            </a:pPr>
            <a:r>
              <a:rPr lang="en-US" sz="2400" dirty="0">
                <a:ea typeface="Calibri" panose="020F0502020204030204" pitchFamily="34" charset="0"/>
                <a:cs typeface="Calibri" panose="020F0502020204030204" pitchFamily="34" charset="0"/>
              </a:rPr>
              <a:t>Permutation &amp; Combination</a:t>
            </a:r>
          </a:p>
          <a:p>
            <a:pPr marL="285750" indent="-285750" algn="just">
              <a:buFont typeface="Arial" panose="020B0604020202020204" pitchFamily="34" charset="0"/>
              <a:buChar char="•"/>
            </a:pPr>
            <a:r>
              <a:rPr lang="en-US" sz="2400" dirty="0">
                <a:ea typeface="Calibri" panose="020F0502020204030204" pitchFamily="34" charset="0"/>
                <a:cs typeface="Calibri" panose="020F0502020204030204" pitchFamily="34" charset="0"/>
              </a:rPr>
              <a:t>Probability</a:t>
            </a:r>
          </a:p>
          <a:p>
            <a:pPr marL="285750" indent="-285750" algn="just">
              <a:buFont typeface="Arial" panose="020B0604020202020204" pitchFamily="34" charset="0"/>
              <a:buChar char="•"/>
            </a:pPr>
            <a:r>
              <a:rPr lang="en-US" sz="2400" dirty="0">
                <a:ea typeface="Calibri" panose="020F0502020204030204" pitchFamily="34" charset="0"/>
                <a:cs typeface="Calibri" panose="020F0502020204030204" pitchFamily="34" charset="0"/>
              </a:rPr>
              <a:t>Function</a:t>
            </a:r>
          </a:p>
          <a:p>
            <a:pPr marL="285750" indent="-285750" algn="just">
              <a:buFont typeface="Arial" panose="020B0604020202020204" pitchFamily="34" charset="0"/>
              <a:buChar char="•"/>
            </a:pPr>
            <a:r>
              <a:rPr lang="en-US" sz="2400" dirty="0">
                <a:ea typeface="Calibri" panose="020F0502020204030204" pitchFamily="34" charset="0"/>
                <a:cs typeface="Calibri" panose="020F0502020204030204" pitchFamily="34" charset="0"/>
              </a:rPr>
              <a:t>Data Interpretation</a:t>
            </a:r>
          </a:p>
          <a:p>
            <a:pPr marL="285750" indent="-285750" algn="just">
              <a:buFont typeface="Arial" panose="020B0604020202020204" pitchFamily="34" charset="0"/>
              <a:buChar char="•"/>
            </a:pPr>
            <a:r>
              <a:rPr lang="en-US" sz="2400" dirty="0">
                <a:ea typeface="Calibri" panose="020F0502020204030204" pitchFamily="34" charset="0"/>
                <a:cs typeface="Calibri" panose="020F0502020204030204" pitchFamily="34" charset="0"/>
              </a:rPr>
              <a:t>Syllogism</a:t>
            </a:r>
          </a:p>
        </p:txBody>
      </p:sp>
    </p:spTree>
    <p:extLst>
      <p:ext uri="{BB962C8B-B14F-4D97-AF65-F5344CB8AC3E}">
        <p14:creationId xmlns:p14="http://schemas.microsoft.com/office/powerpoint/2010/main" val="1954130510"/>
      </p:ext>
    </p:extLst>
  </p:cSld>
  <p:clrMapOvr>
    <a:masterClrMapping/>
  </p:clrMapOvr>
  <p:transition spd="slow">
    <p:push dir="u"/>
  </p:transition>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0716F2-2184-44FE-8C8F-28A45D472D6D}"/>
              </a:ext>
            </a:extLst>
          </p:cNvPr>
          <p:cNvSpPr>
            <a:spLocks noGrp="1"/>
          </p:cNvSpPr>
          <p:nvPr>
            <p:ph type="ctrTitle"/>
          </p:nvPr>
        </p:nvSpPr>
        <p:spPr>
          <a:xfrm>
            <a:off x="1828801" y="136525"/>
            <a:ext cx="9890588" cy="777876"/>
          </a:xfrm>
        </p:spPr>
        <p:style>
          <a:lnRef idx="1">
            <a:schemeClr val="accent5"/>
          </a:lnRef>
          <a:fillRef idx="2">
            <a:schemeClr val="accent5"/>
          </a:fillRef>
          <a:effectRef idx="1">
            <a:schemeClr val="accent5"/>
          </a:effectRef>
          <a:fontRef idx="minor">
            <a:schemeClr val="dk1"/>
          </a:fontRef>
        </p:style>
        <p:txBody>
          <a:bodyPr>
            <a:normAutofit/>
          </a:bodyPr>
          <a:lstStyle/>
          <a:p>
            <a:r>
              <a:rPr lang="en-US" sz="2400" b="1" dirty="0">
                <a:solidFill>
                  <a:prstClr val="black"/>
                </a:solidFill>
                <a:latin typeface="Calibri"/>
              </a:rPr>
              <a:t>Weekly assignment (CO5)</a:t>
            </a:r>
            <a:endParaRPr lang="hi-IN" sz="2400" b="1" dirty="0"/>
          </a:p>
        </p:txBody>
      </p:sp>
      <p:sp>
        <p:nvSpPr>
          <p:cNvPr id="3" name="Subtitle 2">
            <a:extLst>
              <a:ext uri="{FF2B5EF4-FFF2-40B4-BE49-F238E27FC236}">
                <a16:creationId xmlns:a16="http://schemas.microsoft.com/office/drawing/2014/main" id="{5DADA288-0591-41CE-A60B-0AC00CF37ECA}"/>
              </a:ext>
            </a:extLst>
          </p:cNvPr>
          <p:cNvSpPr>
            <a:spLocks noGrp="1"/>
          </p:cNvSpPr>
          <p:nvPr>
            <p:ph type="subTitle" idx="1"/>
          </p:nvPr>
        </p:nvSpPr>
        <p:spPr>
          <a:xfrm>
            <a:off x="1828800" y="1417834"/>
            <a:ext cx="9890588" cy="4746660"/>
          </a:xfrm>
          <a:ln>
            <a:noFill/>
          </a:ln>
        </p:spPr>
        <p:style>
          <a:lnRef idx="2">
            <a:schemeClr val="accent1"/>
          </a:lnRef>
          <a:fillRef idx="1">
            <a:schemeClr val="lt1"/>
          </a:fillRef>
          <a:effectRef idx="0">
            <a:schemeClr val="accent1"/>
          </a:effectRef>
          <a:fontRef idx="minor">
            <a:schemeClr val="dk1"/>
          </a:fontRef>
        </p:style>
        <p:txBody>
          <a:bodyPr>
            <a:noAutofit/>
          </a:bodyPr>
          <a:lstStyle/>
          <a:p>
            <a:pPr algn="just"/>
            <a:r>
              <a:rPr lang="en-US" sz="2200" i="0" dirty="0">
                <a:ln w="0"/>
                <a:solidFill>
                  <a:schemeClr val="tx1"/>
                </a:solidFill>
                <a:effectLst>
                  <a:outerShdw blurRad="38100" dist="19050" dir="2700000" algn="tl" rotWithShape="0">
                    <a:schemeClr val="dk1">
                      <a:alpha val="40000"/>
                    </a:schemeClr>
                  </a:outerShdw>
                </a:effectLst>
              </a:rPr>
              <a:t>Q1 Find the unit digit of (4137)</a:t>
            </a:r>
            <a:r>
              <a:rPr lang="en-US" sz="2200" i="0" baseline="30000" dirty="0">
                <a:ln w="0"/>
                <a:solidFill>
                  <a:schemeClr val="tx1"/>
                </a:solidFill>
                <a:effectLst>
                  <a:outerShdw blurRad="38100" dist="19050" dir="2700000" algn="tl" rotWithShape="0">
                    <a:schemeClr val="dk1">
                      <a:alpha val="40000"/>
                    </a:schemeClr>
                  </a:outerShdw>
                </a:effectLst>
              </a:rPr>
              <a:t>754</a:t>
            </a:r>
          </a:p>
          <a:p>
            <a:pPr algn="just"/>
            <a:r>
              <a:rPr lang="en-US" sz="2200" i="0" dirty="0">
                <a:ln w="0"/>
                <a:solidFill>
                  <a:schemeClr val="tx1"/>
                </a:solidFill>
                <a:effectLst>
                  <a:outerShdw blurRad="38100" dist="19050" dir="2700000" algn="tl" rotWithShape="0">
                    <a:schemeClr val="dk1">
                      <a:alpha val="40000"/>
                    </a:schemeClr>
                  </a:outerShdw>
                </a:effectLst>
              </a:rPr>
              <a:t>Q2 Find which of the following number is divisible by 11?</a:t>
            </a:r>
          </a:p>
          <a:p>
            <a:pPr algn="just"/>
            <a:r>
              <a:rPr lang="en-US" sz="2200" i="0" dirty="0">
                <a:ln w="0"/>
                <a:solidFill>
                  <a:schemeClr val="tx1"/>
                </a:solidFill>
                <a:effectLst>
                  <a:outerShdw blurRad="38100" dist="19050" dir="2700000" algn="tl" rotWithShape="0">
                    <a:schemeClr val="dk1">
                      <a:alpha val="40000"/>
                    </a:schemeClr>
                  </a:outerShdw>
                </a:effectLst>
              </a:rPr>
              <a:t>Q3. Find the largest 4 digit number which is divisible by 88.</a:t>
            </a:r>
            <a:br>
              <a:rPr lang="en-US" sz="2200" dirty="0">
                <a:ln w="0"/>
                <a:solidFill>
                  <a:schemeClr val="tx1"/>
                </a:solidFill>
                <a:effectLst>
                  <a:outerShdw blurRad="38100" dist="19050" dir="2700000" algn="tl" rotWithShape="0">
                    <a:schemeClr val="dk1">
                      <a:alpha val="40000"/>
                    </a:schemeClr>
                  </a:outerShdw>
                </a:effectLst>
              </a:rPr>
            </a:br>
            <a:r>
              <a:rPr lang="en-US" sz="2200" i="0" dirty="0">
                <a:ln w="0"/>
                <a:solidFill>
                  <a:schemeClr val="tx1"/>
                </a:solidFill>
                <a:effectLst>
                  <a:outerShdw blurRad="38100" dist="19050" dir="2700000" algn="tl" rotWithShape="0">
                    <a:schemeClr val="dk1">
                      <a:alpha val="40000"/>
                    </a:schemeClr>
                  </a:outerShdw>
                </a:effectLst>
              </a:rPr>
              <a:t>Q4. The remainder is 29, when a number is divided 56. If the same number is divided by 8, then what is the remainder?</a:t>
            </a:r>
          </a:p>
          <a:p>
            <a:pPr algn="just"/>
            <a:r>
              <a:rPr lang="en-US" sz="2200" i="0" dirty="0">
                <a:ln w="0"/>
                <a:solidFill>
                  <a:schemeClr val="tx1"/>
                </a:solidFill>
                <a:effectLst>
                  <a:outerShdw blurRad="38100" dist="19050" dir="2700000" algn="tl" rotWithShape="0">
                    <a:schemeClr val="dk1">
                      <a:alpha val="40000"/>
                    </a:schemeClr>
                  </a:outerShdw>
                </a:effectLst>
              </a:rPr>
              <a:t>Q5. Find the three consecutive odd numbers whose sum of the squares is 2531.</a:t>
            </a:r>
            <a:br>
              <a:rPr lang="en-US" sz="2200" dirty="0">
                <a:ln w="0"/>
                <a:solidFill>
                  <a:schemeClr val="tx1"/>
                </a:solidFill>
                <a:effectLst>
                  <a:outerShdw blurRad="38100" dist="19050" dir="2700000" algn="tl" rotWithShape="0">
                    <a:schemeClr val="dk1">
                      <a:alpha val="40000"/>
                    </a:schemeClr>
                  </a:outerShdw>
                </a:effectLst>
              </a:rPr>
            </a:br>
            <a:r>
              <a:rPr lang="en-US" sz="2200" i="0" dirty="0">
                <a:ln w="0"/>
                <a:solidFill>
                  <a:schemeClr val="tx1"/>
                </a:solidFill>
                <a:effectLst>
                  <a:outerShdw blurRad="38100" dist="19050" dir="2700000" algn="tl" rotWithShape="0">
                    <a:schemeClr val="dk1">
                      <a:alpha val="40000"/>
                    </a:schemeClr>
                  </a:outerShdw>
                </a:effectLst>
              </a:rPr>
              <a:t>Q6. On rolling a dice 2 times, the sum of 2 numbers that appear on the uppermost face is 8. What is the probability that the first throw of dice yields 4?</a:t>
            </a:r>
            <a:endParaRPr lang="en-US" sz="2200" dirty="0">
              <a:ln w="0"/>
              <a:solidFill>
                <a:schemeClr val="tx1"/>
              </a:solidFill>
              <a:effectLst>
                <a:outerShdw blurRad="38100" dist="19050" dir="2700000" algn="tl" rotWithShape="0">
                  <a:schemeClr val="dk1">
                    <a:alpha val="40000"/>
                  </a:schemeClr>
                </a:outerShdw>
              </a:effectLst>
            </a:endParaRPr>
          </a:p>
          <a:p>
            <a:pPr algn="just"/>
            <a:br>
              <a:rPr lang="en-US" sz="2200" dirty="0">
                <a:ln w="0"/>
                <a:solidFill>
                  <a:schemeClr val="tx1"/>
                </a:solidFill>
                <a:effectLst>
                  <a:outerShdw blurRad="38100" dist="19050" dir="2700000" algn="tl" rotWithShape="0">
                    <a:schemeClr val="dk1">
                      <a:alpha val="40000"/>
                    </a:schemeClr>
                  </a:outerShdw>
                </a:effectLst>
              </a:rPr>
            </a:br>
            <a:endParaRPr lang="en-US" sz="2200" i="0" dirty="0">
              <a:ln w="0"/>
              <a:solidFill>
                <a:schemeClr val="tx1"/>
              </a:solidFill>
              <a:effectLst>
                <a:outerShdw blurRad="38100" dist="19050" dir="2700000" algn="tl" rotWithShape="0">
                  <a:schemeClr val="dk1">
                    <a:alpha val="40000"/>
                  </a:schemeClr>
                </a:outerShdw>
              </a:effectLst>
            </a:endParaRPr>
          </a:p>
        </p:txBody>
      </p:sp>
      <p:sp>
        <p:nvSpPr>
          <p:cNvPr id="4" name="Date Placeholder 3">
            <a:extLst>
              <a:ext uri="{FF2B5EF4-FFF2-40B4-BE49-F238E27FC236}">
                <a16:creationId xmlns:a16="http://schemas.microsoft.com/office/drawing/2014/main" id="{4915E1F9-6495-4902-8F73-B78F6E88E331}"/>
              </a:ext>
            </a:extLst>
          </p:cNvPr>
          <p:cNvSpPr>
            <a:spLocks noGrp="1"/>
          </p:cNvSpPr>
          <p:nvPr>
            <p:ph type="dt" sz="half" idx="10"/>
          </p:nvPr>
        </p:nvSpPr>
        <p:spPr/>
        <p:txBody>
          <a:bodyPr/>
          <a:lstStyle/>
          <a:p>
            <a:fld id="{EB4E34B7-B99F-4457-9960-A9E280F7B455}" type="datetime1">
              <a:rPr lang="en-US" smtClean="0"/>
              <a:t>1/6/2023</a:t>
            </a:fld>
            <a:endParaRPr lang="en-US"/>
          </a:p>
        </p:txBody>
      </p:sp>
      <p:sp>
        <p:nvSpPr>
          <p:cNvPr id="5" name="Footer Placeholder 4">
            <a:extLst>
              <a:ext uri="{FF2B5EF4-FFF2-40B4-BE49-F238E27FC236}">
                <a16:creationId xmlns:a16="http://schemas.microsoft.com/office/drawing/2014/main" id="{7C5784F6-A213-42F0-B079-3D80F29425C0}"/>
              </a:ext>
            </a:extLst>
          </p:cNvPr>
          <p:cNvSpPr>
            <a:spLocks noGrp="1"/>
          </p:cNvSpPr>
          <p:nvPr>
            <p:ph type="ftr" sz="quarter" idx="11"/>
          </p:nvPr>
        </p:nvSpPr>
        <p:spPr>
          <a:xfrm>
            <a:off x="2609636" y="6356352"/>
            <a:ext cx="5416764" cy="219110"/>
          </a:xfrm>
        </p:spPr>
        <p:txBody>
          <a:bodyPr/>
          <a:lstStyle/>
          <a:p>
            <a:r>
              <a:rPr lang="en-US"/>
              <a:t>Faculty Name    Dr. Kunti Mishra         Unit Number 5</a:t>
            </a:r>
            <a:endParaRPr lang="en-US" dirty="0"/>
          </a:p>
        </p:txBody>
      </p:sp>
      <p:sp>
        <p:nvSpPr>
          <p:cNvPr id="6" name="Slide Number Placeholder 5">
            <a:extLst>
              <a:ext uri="{FF2B5EF4-FFF2-40B4-BE49-F238E27FC236}">
                <a16:creationId xmlns:a16="http://schemas.microsoft.com/office/drawing/2014/main" id="{48DC2D6A-CF14-4464-9D93-6A6FBB46B158}"/>
              </a:ext>
            </a:extLst>
          </p:cNvPr>
          <p:cNvSpPr>
            <a:spLocks noGrp="1"/>
          </p:cNvSpPr>
          <p:nvPr>
            <p:ph type="sldNum" sz="quarter" idx="12"/>
          </p:nvPr>
        </p:nvSpPr>
        <p:spPr/>
        <p:txBody>
          <a:bodyPr/>
          <a:lstStyle/>
          <a:p>
            <a:fld id="{B6F15528-21DE-4FAA-801E-634DDDAF4B2B}" type="slidenum">
              <a:rPr lang="en-US" smtClean="0"/>
              <a:pPr/>
              <a:t>190</a:t>
            </a:fld>
            <a:endParaRPr lang="en-US"/>
          </a:p>
        </p:txBody>
      </p:sp>
      <p:pic>
        <p:nvPicPr>
          <p:cNvPr id="16" name="Picture 15">
            <a:extLst>
              <a:ext uri="{FF2B5EF4-FFF2-40B4-BE49-F238E27FC236}">
                <a16:creationId xmlns:a16="http://schemas.microsoft.com/office/drawing/2014/main" id="{BD9FBC6D-341D-403F-A367-130B734607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 y="136524"/>
            <a:ext cx="1295400" cy="705957"/>
          </a:xfrm>
          <a:prstGeom prst="rect">
            <a:avLst/>
          </a:prstGeom>
        </p:spPr>
      </p:pic>
    </p:spTree>
    <p:extLst>
      <p:ext uri="{BB962C8B-B14F-4D97-AF65-F5344CB8AC3E}">
        <p14:creationId xmlns:p14="http://schemas.microsoft.com/office/powerpoint/2010/main" val="335669420"/>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0716F2-2184-44FE-8C8F-28A45D472D6D}"/>
              </a:ext>
            </a:extLst>
          </p:cNvPr>
          <p:cNvSpPr>
            <a:spLocks noGrp="1"/>
          </p:cNvSpPr>
          <p:nvPr>
            <p:ph type="ctrTitle"/>
          </p:nvPr>
        </p:nvSpPr>
        <p:spPr>
          <a:xfrm>
            <a:off x="1828801" y="136525"/>
            <a:ext cx="9890588" cy="777876"/>
          </a:xfrm>
        </p:spPr>
        <p:style>
          <a:lnRef idx="1">
            <a:schemeClr val="accent5"/>
          </a:lnRef>
          <a:fillRef idx="2">
            <a:schemeClr val="accent5"/>
          </a:fillRef>
          <a:effectRef idx="1">
            <a:schemeClr val="accent5"/>
          </a:effectRef>
          <a:fontRef idx="minor">
            <a:schemeClr val="dk1"/>
          </a:fontRef>
        </p:style>
        <p:txBody>
          <a:bodyPr>
            <a:normAutofit/>
          </a:bodyPr>
          <a:lstStyle/>
          <a:p>
            <a:r>
              <a:rPr lang="en-US" sz="2400" b="1" dirty="0">
                <a:solidFill>
                  <a:prstClr val="black"/>
                </a:solidFill>
                <a:latin typeface="Calibri"/>
              </a:rPr>
              <a:t>Weekly assignment (CO5)</a:t>
            </a:r>
            <a:endParaRPr lang="hi-IN" sz="2400" b="1" dirty="0"/>
          </a:p>
        </p:txBody>
      </p:sp>
      <mc:AlternateContent xmlns:mc="http://schemas.openxmlformats.org/markup-compatibility/2006" xmlns:a14="http://schemas.microsoft.com/office/drawing/2010/main">
        <mc:Choice Requires="a14">
          <p:sp>
            <p:nvSpPr>
              <p:cNvPr id="3" name="Subtitle 2">
                <a:extLst>
                  <a:ext uri="{FF2B5EF4-FFF2-40B4-BE49-F238E27FC236}">
                    <a16:creationId xmlns:a16="http://schemas.microsoft.com/office/drawing/2014/main" id="{5DADA288-0591-41CE-A60B-0AC00CF37ECA}"/>
                  </a:ext>
                </a:extLst>
              </p:cNvPr>
              <p:cNvSpPr>
                <a:spLocks noGrp="1"/>
              </p:cNvSpPr>
              <p:nvPr>
                <p:ph type="subTitle" idx="1"/>
              </p:nvPr>
            </p:nvSpPr>
            <p:spPr>
              <a:xfrm>
                <a:off x="1828801" y="1055670"/>
                <a:ext cx="9890588" cy="4941718"/>
              </a:xfrm>
              <a:ln>
                <a:noFill/>
              </a:ln>
            </p:spPr>
            <p:style>
              <a:lnRef idx="2">
                <a:schemeClr val="accent1"/>
              </a:lnRef>
              <a:fillRef idx="1">
                <a:schemeClr val="lt1"/>
              </a:fillRef>
              <a:effectRef idx="0">
                <a:schemeClr val="accent1"/>
              </a:effectRef>
              <a:fontRef idx="minor">
                <a:schemeClr val="dk1"/>
              </a:fontRef>
            </p:style>
            <p:txBody>
              <a:bodyPr>
                <a:noAutofit/>
              </a:bodyPr>
              <a:lstStyle/>
              <a:p>
                <a:pPr algn="l"/>
                <a:r>
                  <a:rPr lang="en-US" sz="2200" i="0" dirty="0">
                    <a:ln w="0"/>
                    <a:solidFill>
                      <a:schemeClr val="tx1"/>
                    </a:solidFill>
                    <a:effectLst>
                      <a:outerShdw blurRad="38100" dist="19050" dir="2700000" algn="tl" rotWithShape="0">
                        <a:schemeClr val="dk1">
                          <a:alpha val="40000"/>
                        </a:schemeClr>
                      </a:outerShdw>
                    </a:effectLst>
                  </a:rPr>
                  <a:t>Q7. </a:t>
                </a:r>
                <a:r>
                  <a:rPr lang="en-US" sz="2200" dirty="0">
                    <a:ln w="0"/>
                    <a:solidFill>
                      <a:schemeClr val="tx1"/>
                    </a:solidFill>
                    <a:effectLst>
                      <a:outerShdw blurRad="38100" dist="19050" dir="2700000" algn="tl" rotWithShape="0">
                        <a:schemeClr val="dk1">
                          <a:alpha val="40000"/>
                        </a:schemeClr>
                      </a:outerShdw>
                    </a:effectLst>
                  </a:rPr>
                  <a:t>If </a:t>
                </a:r>
                <a14:m>
                  <m:oMath xmlns:m="http://schemas.openxmlformats.org/officeDocument/2006/math">
                    <m:r>
                      <a:rPr lang="en-US" sz="220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𝑓</m:t>
                    </m:r>
                    <m:r>
                      <a:rPr lang="en-US" sz="220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m:t>
                    </m:r>
                    <m:r>
                      <a:rPr lang="en-US" sz="220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𝑅</m:t>
                    </m:r>
                    <m:r>
                      <a:rPr lang="en-US" sz="220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m:t>→</m:t>
                    </m:r>
                    <m:r>
                      <a:rPr lang="en-US" sz="220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m:t>𝑅</m:t>
                    </m:r>
                  </m:oMath>
                </a14:m>
                <a:r>
                  <a:rPr lang="en-US" sz="2200" dirty="0">
                    <a:ln w="0"/>
                    <a:solidFill>
                      <a:schemeClr val="tx1"/>
                    </a:solidFill>
                    <a:effectLst>
                      <a:outerShdw blurRad="38100" dist="19050" dir="2700000" algn="tl" rotWithShape="0">
                        <a:schemeClr val="dk1">
                          <a:alpha val="40000"/>
                        </a:schemeClr>
                      </a:outerShdw>
                    </a:effectLst>
                  </a:rPr>
                  <a:t> given by </a:t>
                </a:r>
                <a14:m>
                  <m:oMath xmlns:m="http://schemas.openxmlformats.org/officeDocument/2006/math">
                    <m:r>
                      <a:rPr lang="en-US" sz="2200" i="1" dirty="0"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𝑓</m:t>
                    </m:r>
                    <m:d>
                      <m:dPr>
                        <m:ctrlPr>
                          <a:rPr lang="en-US" sz="2200" i="1" dirty="0"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ctrlPr>
                      </m:dPr>
                      <m:e>
                        <m:r>
                          <a:rPr lang="en-US" sz="2200" i="1" dirty="0"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𝑥</m:t>
                        </m:r>
                      </m:e>
                    </m:d>
                    <m:r>
                      <a:rPr lang="en-US" sz="2200" i="1" dirty="0"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m:t>
                    </m:r>
                    <m:r>
                      <a:rPr lang="en-US" sz="2200" b="0" i="1" dirty="0"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2</m:t>
                    </m:r>
                    <m:r>
                      <a:rPr lang="en-US" sz="2200" i="1" dirty="0"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𝑥</m:t>
                    </m:r>
                    <m:r>
                      <a:rPr lang="en-US" sz="2200" i="1" dirty="0"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+5</m:t>
                    </m:r>
                  </m:oMath>
                </a14:m>
                <a:r>
                  <a:rPr lang="en-US" sz="2200" dirty="0">
                    <a:ln w="0"/>
                    <a:solidFill>
                      <a:schemeClr val="tx1"/>
                    </a:solidFill>
                    <a:effectLst>
                      <a:outerShdw blurRad="38100" dist="19050" dir="2700000" algn="tl" rotWithShape="0">
                        <a:schemeClr val="dk1">
                          <a:alpha val="40000"/>
                        </a:schemeClr>
                      </a:outerShdw>
                    </a:effectLst>
                  </a:rPr>
                  <a:t> then </a:t>
                </a:r>
                <a14:m>
                  <m:oMath xmlns:m="http://schemas.openxmlformats.org/officeDocument/2006/math">
                    <m:r>
                      <a:rPr lang="en-US" sz="2200" i="1" dirty="0">
                        <a:ln w="0"/>
                        <a:solidFill>
                          <a:schemeClr val="tx1"/>
                        </a:solidFill>
                        <a:effectLst>
                          <a:outerShdw blurRad="38100" dist="19050" dir="2700000" algn="tl" rotWithShape="0">
                            <a:schemeClr val="dk1">
                              <a:alpha val="40000"/>
                            </a:schemeClr>
                          </a:outerShdw>
                        </a:effectLst>
                        <a:latin typeface="Cambria Math" panose="02040503050406030204" pitchFamily="18" charset="0"/>
                      </a:rPr>
                      <m:t>𝑓</m:t>
                    </m:r>
                    <m:d>
                      <m:dPr>
                        <m:ctrlPr>
                          <a:rPr lang="en-US" sz="2200" i="1" dirty="0">
                            <a:ln w="0"/>
                            <a:solidFill>
                              <a:schemeClr val="tx1"/>
                            </a:solidFill>
                            <a:effectLst>
                              <a:outerShdw blurRad="38100" dist="19050" dir="2700000" algn="tl" rotWithShape="0">
                                <a:schemeClr val="dk1">
                                  <a:alpha val="40000"/>
                                </a:schemeClr>
                              </a:outerShdw>
                            </a:effectLst>
                            <a:latin typeface="Cambria Math" panose="02040503050406030204" pitchFamily="18" charset="0"/>
                          </a:rPr>
                        </m:ctrlPr>
                      </m:dPr>
                      <m:e>
                        <m:r>
                          <a:rPr lang="en-US" sz="2200" i="1" dirty="0">
                            <a:ln w="0"/>
                            <a:solidFill>
                              <a:schemeClr val="tx1"/>
                            </a:solidFill>
                            <a:effectLst>
                              <a:outerShdw blurRad="38100" dist="19050" dir="2700000" algn="tl" rotWithShape="0">
                                <a:schemeClr val="dk1">
                                  <a:alpha val="40000"/>
                                </a:schemeClr>
                              </a:outerShdw>
                            </a:effectLst>
                            <a:latin typeface="Cambria Math" panose="02040503050406030204" pitchFamily="18" charset="0"/>
                          </a:rPr>
                          <m:t>𝑥</m:t>
                        </m:r>
                      </m:e>
                    </m:d>
                  </m:oMath>
                </a14:m>
                <a:r>
                  <a:rPr lang="en-US" sz="2200" dirty="0">
                    <a:ln w="0"/>
                    <a:solidFill>
                      <a:schemeClr val="tx1"/>
                    </a:solidFill>
                    <a:effectLst>
                      <a:outerShdw blurRad="38100" dist="19050" dir="2700000" algn="tl" rotWithShape="0">
                        <a:schemeClr val="dk1">
                          <a:alpha val="40000"/>
                        </a:schemeClr>
                      </a:outerShdw>
                    </a:effectLst>
                  </a:rPr>
                  <a:t> is</a:t>
                </a:r>
              </a:p>
              <a:p>
                <a:pPr marL="457200" indent="-457200" algn="l">
                  <a:buAutoNum type="alphaLcPeriod"/>
                </a:pPr>
                <a:r>
                  <a:rPr lang="en-US" sz="2200" b="1" dirty="0">
                    <a:ln w="0"/>
                    <a:solidFill>
                      <a:schemeClr val="tx1"/>
                    </a:solidFill>
                    <a:effectLst>
                      <a:outerShdw blurRad="38100" dist="19050" dir="2700000" algn="tl" rotWithShape="0">
                        <a:schemeClr val="dk1">
                          <a:alpha val="40000"/>
                        </a:schemeClr>
                      </a:outerShdw>
                    </a:effectLst>
                  </a:rPr>
                  <a:t>One-one</a:t>
                </a:r>
              </a:p>
              <a:p>
                <a:pPr marL="457200" indent="-457200" algn="l">
                  <a:buAutoNum type="alphaLcPeriod"/>
                </a:pPr>
                <a:r>
                  <a:rPr lang="en-US" sz="2200" dirty="0">
                    <a:ln w="0"/>
                    <a:solidFill>
                      <a:schemeClr val="tx1"/>
                    </a:solidFill>
                    <a:effectLst>
                      <a:outerShdw blurRad="38100" dist="19050" dir="2700000" algn="tl" rotWithShape="0">
                        <a:schemeClr val="dk1">
                          <a:alpha val="40000"/>
                        </a:schemeClr>
                      </a:outerShdw>
                    </a:effectLst>
                  </a:rPr>
                  <a:t>Onto</a:t>
                </a:r>
              </a:p>
              <a:p>
                <a:pPr marL="457200" indent="-457200" algn="l">
                  <a:buAutoNum type="alphaLcPeriod"/>
                </a:pPr>
                <a:r>
                  <a:rPr lang="en-US" sz="2200" dirty="0">
                    <a:ln w="0"/>
                    <a:solidFill>
                      <a:schemeClr val="tx1"/>
                    </a:solidFill>
                    <a:effectLst>
                      <a:outerShdw blurRad="38100" dist="19050" dir="2700000" algn="tl" rotWithShape="0">
                        <a:schemeClr val="dk1">
                          <a:alpha val="40000"/>
                        </a:schemeClr>
                      </a:outerShdw>
                    </a:effectLst>
                  </a:rPr>
                  <a:t>Not one-one</a:t>
                </a:r>
              </a:p>
              <a:p>
                <a:pPr marL="457200" indent="-457200" algn="l">
                  <a:buAutoNum type="alphaLcPeriod"/>
                </a:pPr>
                <a:r>
                  <a:rPr lang="en-US" sz="2200" dirty="0">
                    <a:ln w="0"/>
                    <a:solidFill>
                      <a:schemeClr val="tx1"/>
                    </a:solidFill>
                    <a:effectLst>
                      <a:outerShdw blurRad="38100" dist="19050" dir="2700000" algn="tl" rotWithShape="0">
                        <a:schemeClr val="dk1">
                          <a:alpha val="40000"/>
                        </a:schemeClr>
                      </a:outerShdw>
                    </a:effectLst>
                  </a:rPr>
                  <a:t>None of these </a:t>
                </a:r>
              </a:p>
              <a:p>
                <a:pPr algn="l"/>
                <a:endParaRPr lang="en-US" sz="2200" i="0" dirty="0">
                  <a:ln w="0"/>
                  <a:solidFill>
                    <a:schemeClr val="tx1"/>
                  </a:solidFill>
                  <a:effectLst>
                    <a:outerShdw blurRad="38100" dist="19050" dir="2700000" algn="tl" rotWithShape="0">
                      <a:schemeClr val="dk1">
                        <a:alpha val="40000"/>
                      </a:schemeClr>
                    </a:outerShdw>
                  </a:effectLst>
                </a:endParaRPr>
              </a:p>
              <a:p>
                <a:pPr algn="l"/>
                <a:endParaRPr lang="en-US" sz="2200" i="0" dirty="0">
                  <a:ln w="0"/>
                  <a:solidFill>
                    <a:schemeClr val="tx1"/>
                  </a:solidFill>
                  <a:effectLst>
                    <a:outerShdw blurRad="38100" dist="19050" dir="2700000" algn="tl" rotWithShape="0">
                      <a:schemeClr val="dk1">
                        <a:alpha val="40000"/>
                      </a:schemeClr>
                    </a:outerShdw>
                  </a:effectLst>
                </a:endParaRPr>
              </a:p>
            </p:txBody>
          </p:sp>
        </mc:Choice>
        <mc:Fallback xmlns="">
          <p:sp>
            <p:nvSpPr>
              <p:cNvPr id="3" name="Subtitle 2">
                <a:extLst>
                  <a:ext uri="{FF2B5EF4-FFF2-40B4-BE49-F238E27FC236}">
                    <a16:creationId xmlns:a16="http://schemas.microsoft.com/office/drawing/2014/main" id="{5DADA288-0591-41CE-A60B-0AC00CF37ECA}"/>
                  </a:ext>
                </a:extLst>
              </p:cNvPr>
              <p:cNvSpPr>
                <a:spLocks noGrp="1" noRot="1" noChangeAspect="1" noMove="1" noResize="1" noEditPoints="1" noAdjustHandles="1" noChangeArrowheads="1" noChangeShapeType="1" noTextEdit="1"/>
              </p:cNvSpPr>
              <p:nvPr>
                <p:ph type="subTitle" idx="1"/>
              </p:nvPr>
            </p:nvSpPr>
            <p:spPr>
              <a:xfrm>
                <a:off x="1828801" y="1055670"/>
                <a:ext cx="9890588" cy="4941718"/>
              </a:xfrm>
              <a:blipFill>
                <a:blip r:embed="rId2"/>
                <a:stretch>
                  <a:fillRect l="-925" t="-986"/>
                </a:stretch>
              </a:blipFill>
              <a:ln>
                <a:noFill/>
              </a:ln>
            </p:spPr>
            <p:txBody>
              <a:bodyPr/>
              <a:lstStyle/>
              <a:p>
                <a:r>
                  <a:rPr lang="en-IN">
                    <a:noFill/>
                  </a:rPr>
                  <a:t> </a:t>
                </a:r>
              </a:p>
            </p:txBody>
          </p:sp>
        </mc:Fallback>
      </mc:AlternateContent>
      <p:sp>
        <p:nvSpPr>
          <p:cNvPr id="4" name="Date Placeholder 3">
            <a:extLst>
              <a:ext uri="{FF2B5EF4-FFF2-40B4-BE49-F238E27FC236}">
                <a16:creationId xmlns:a16="http://schemas.microsoft.com/office/drawing/2014/main" id="{4915E1F9-6495-4902-8F73-B78F6E88E331}"/>
              </a:ext>
            </a:extLst>
          </p:cNvPr>
          <p:cNvSpPr>
            <a:spLocks noGrp="1"/>
          </p:cNvSpPr>
          <p:nvPr>
            <p:ph type="dt" sz="half" idx="10"/>
          </p:nvPr>
        </p:nvSpPr>
        <p:spPr/>
        <p:txBody>
          <a:bodyPr/>
          <a:lstStyle/>
          <a:p>
            <a:fld id="{65BE5D7B-C603-4003-A1AB-4DFDEB67CC49}" type="datetime1">
              <a:rPr lang="en-US" smtClean="0"/>
              <a:t>1/6/2023</a:t>
            </a:fld>
            <a:endParaRPr lang="en-US"/>
          </a:p>
        </p:txBody>
      </p:sp>
      <p:sp>
        <p:nvSpPr>
          <p:cNvPr id="5" name="Footer Placeholder 4">
            <a:extLst>
              <a:ext uri="{FF2B5EF4-FFF2-40B4-BE49-F238E27FC236}">
                <a16:creationId xmlns:a16="http://schemas.microsoft.com/office/drawing/2014/main" id="{7C5784F6-A213-42F0-B079-3D80F29425C0}"/>
              </a:ext>
            </a:extLst>
          </p:cNvPr>
          <p:cNvSpPr>
            <a:spLocks noGrp="1"/>
          </p:cNvSpPr>
          <p:nvPr>
            <p:ph type="ftr" sz="quarter" idx="11"/>
          </p:nvPr>
        </p:nvSpPr>
        <p:spPr>
          <a:xfrm>
            <a:off x="2609636" y="6356352"/>
            <a:ext cx="5416764" cy="219110"/>
          </a:xfrm>
        </p:spPr>
        <p:txBody>
          <a:bodyPr/>
          <a:lstStyle/>
          <a:p>
            <a:r>
              <a:rPr lang="en-US"/>
              <a:t>Faculty Name    Dr. Kunti Mishra         Unit Number 5</a:t>
            </a:r>
            <a:endParaRPr lang="en-US" dirty="0"/>
          </a:p>
        </p:txBody>
      </p:sp>
      <p:sp>
        <p:nvSpPr>
          <p:cNvPr id="6" name="Slide Number Placeholder 5">
            <a:extLst>
              <a:ext uri="{FF2B5EF4-FFF2-40B4-BE49-F238E27FC236}">
                <a16:creationId xmlns:a16="http://schemas.microsoft.com/office/drawing/2014/main" id="{48DC2D6A-CF14-4464-9D93-6A6FBB46B158}"/>
              </a:ext>
            </a:extLst>
          </p:cNvPr>
          <p:cNvSpPr>
            <a:spLocks noGrp="1"/>
          </p:cNvSpPr>
          <p:nvPr>
            <p:ph type="sldNum" sz="quarter" idx="12"/>
          </p:nvPr>
        </p:nvSpPr>
        <p:spPr/>
        <p:txBody>
          <a:bodyPr/>
          <a:lstStyle/>
          <a:p>
            <a:fld id="{B6F15528-21DE-4FAA-801E-634DDDAF4B2B}" type="slidenum">
              <a:rPr lang="en-US" smtClean="0"/>
              <a:pPr/>
              <a:t>191</a:t>
            </a:fld>
            <a:endParaRPr lang="en-US" dirty="0"/>
          </a:p>
        </p:txBody>
      </p:sp>
      <p:pic>
        <p:nvPicPr>
          <p:cNvPr id="16" name="Picture 15">
            <a:extLst>
              <a:ext uri="{FF2B5EF4-FFF2-40B4-BE49-F238E27FC236}">
                <a16:creationId xmlns:a16="http://schemas.microsoft.com/office/drawing/2014/main" id="{BD9FBC6D-341D-403F-A367-130B734607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 y="136524"/>
            <a:ext cx="1295400" cy="705957"/>
          </a:xfrm>
          <a:prstGeom prst="rect">
            <a:avLst/>
          </a:prstGeom>
        </p:spPr>
      </p:pic>
    </p:spTree>
    <p:extLst>
      <p:ext uri="{BB962C8B-B14F-4D97-AF65-F5344CB8AC3E}">
        <p14:creationId xmlns:p14="http://schemas.microsoft.com/office/powerpoint/2010/main" val="3771556556"/>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0716F2-2184-44FE-8C8F-28A45D472D6D}"/>
              </a:ext>
            </a:extLst>
          </p:cNvPr>
          <p:cNvSpPr>
            <a:spLocks noGrp="1"/>
          </p:cNvSpPr>
          <p:nvPr>
            <p:ph type="ctrTitle"/>
          </p:nvPr>
        </p:nvSpPr>
        <p:spPr>
          <a:xfrm>
            <a:off x="1828801" y="136525"/>
            <a:ext cx="9890588" cy="777876"/>
          </a:xfrm>
        </p:spPr>
        <p:style>
          <a:lnRef idx="1">
            <a:schemeClr val="accent5"/>
          </a:lnRef>
          <a:fillRef idx="2">
            <a:schemeClr val="accent5"/>
          </a:fillRef>
          <a:effectRef idx="1">
            <a:schemeClr val="accent5"/>
          </a:effectRef>
          <a:fontRef idx="minor">
            <a:schemeClr val="dk1"/>
          </a:fontRef>
        </p:style>
        <p:txBody>
          <a:bodyPr>
            <a:normAutofit/>
          </a:bodyPr>
          <a:lstStyle/>
          <a:p>
            <a:r>
              <a:rPr lang="en-US" sz="2400" b="1" dirty="0">
                <a:solidFill>
                  <a:prstClr val="black"/>
                </a:solidFill>
                <a:latin typeface="Calibri"/>
              </a:rPr>
              <a:t>Weekly assignment (CO5)</a:t>
            </a:r>
            <a:endParaRPr lang="hi-IN" sz="2400" b="1" dirty="0"/>
          </a:p>
        </p:txBody>
      </p:sp>
      <p:sp>
        <p:nvSpPr>
          <p:cNvPr id="3" name="Subtitle 2">
            <a:extLst>
              <a:ext uri="{FF2B5EF4-FFF2-40B4-BE49-F238E27FC236}">
                <a16:creationId xmlns:a16="http://schemas.microsoft.com/office/drawing/2014/main" id="{5DADA288-0591-41CE-A60B-0AC00CF37ECA}"/>
              </a:ext>
            </a:extLst>
          </p:cNvPr>
          <p:cNvSpPr>
            <a:spLocks noGrp="1"/>
          </p:cNvSpPr>
          <p:nvPr>
            <p:ph type="subTitle" idx="1"/>
          </p:nvPr>
        </p:nvSpPr>
        <p:spPr>
          <a:xfrm>
            <a:off x="1691812" y="958141"/>
            <a:ext cx="9890588" cy="4579059"/>
          </a:xfrm>
          <a:ln/>
        </p:spPr>
        <p:style>
          <a:lnRef idx="2">
            <a:schemeClr val="dk1"/>
          </a:lnRef>
          <a:fillRef idx="1">
            <a:schemeClr val="lt1"/>
          </a:fillRef>
          <a:effectRef idx="0">
            <a:schemeClr val="dk1"/>
          </a:effectRef>
          <a:fontRef idx="minor">
            <a:schemeClr val="dk1"/>
          </a:fontRef>
        </p:style>
        <p:txBody>
          <a:bodyPr>
            <a:noAutofit/>
          </a:bodyPr>
          <a:lstStyle/>
          <a:p>
            <a:pPr algn="l"/>
            <a:r>
              <a:rPr lang="en-US" sz="2200" b="1" i="0" dirty="0">
                <a:ln w="0"/>
                <a:solidFill>
                  <a:schemeClr val="tx1"/>
                </a:solidFill>
                <a:effectLst>
                  <a:outerShdw blurRad="38100" dist="19050" dir="2700000" algn="tl" rotWithShape="0">
                    <a:schemeClr val="dk1">
                      <a:alpha val="40000"/>
                    </a:schemeClr>
                  </a:outerShdw>
                </a:effectLst>
              </a:rPr>
              <a:t>Q8. </a:t>
            </a:r>
            <a:r>
              <a:rPr lang="en-US" sz="2200" i="0" u="none" strike="noStrike" baseline="0" dirty="0">
                <a:ln w="0"/>
                <a:solidFill>
                  <a:schemeClr val="tx1"/>
                </a:solidFill>
                <a:effectLst>
                  <a:outerShdw blurRad="38100" dist="19050" dir="2700000" algn="tl" rotWithShape="0">
                    <a:schemeClr val="dk1">
                      <a:alpha val="40000"/>
                    </a:schemeClr>
                  </a:outerShdw>
                </a:effectLst>
              </a:rPr>
              <a:t>The following pie-chart represents the result of 600 successful students in various subject of an examination. Study the Pie-chart and answer question</a:t>
            </a:r>
            <a:r>
              <a:rPr lang="en-US" sz="2200" b="0" i="0" u="none" strike="noStrike" baseline="0" dirty="0"/>
              <a:t>.</a:t>
            </a:r>
          </a:p>
          <a:p>
            <a:pPr algn="l"/>
            <a:r>
              <a:rPr lang="en-US" sz="2200" i="0" dirty="0">
                <a:ln w="0"/>
                <a:solidFill>
                  <a:schemeClr val="tx1"/>
                </a:solidFill>
                <a:effectLst>
                  <a:outerShdw blurRad="38100" dist="19050" dir="2700000" algn="tl" rotWithShape="0">
                    <a:schemeClr val="dk1">
                      <a:alpha val="40000"/>
                    </a:schemeClr>
                  </a:outerShdw>
                </a:effectLst>
              </a:rPr>
              <a:t> </a:t>
            </a:r>
          </a:p>
          <a:p>
            <a:pPr algn="l"/>
            <a:endParaRPr lang="en-US" sz="2200" i="0" dirty="0">
              <a:ln w="0"/>
              <a:solidFill>
                <a:schemeClr val="tx1"/>
              </a:solidFill>
              <a:effectLst>
                <a:outerShdw blurRad="38100" dist="19050" dir="2700000" algn="tl" rotWithShape="0">
                  <a:schemeClr val="dk1">
                    <a:alpha val="40000"/>
                  </a:schemeClr>
                </a:outerShdw>
              </a:effectLst>
            </a:endParaRPr>
          </a:p>
          <a:p>
            <a:pPr algn="l"/>
            <a:endParaRPr lang="en-US" sz="2200" i="0" dirty="0">
              <a:ln w="0"/>
              <a:solidFill>
                <a:schemeClr val="tx1"/>
              </a:solidFill>
              <a:effectLst>
                <a:outerShdw blurRad="38100" dist="19050" dir="2700000" algn="tl" rotWithShape="0">
                  <a:schemeClr val="dk1">
                    <a:alpha val="40000"/>
                  </a:schemeClr>
                </a:outerShdw>
              </a:effectLst>
            </a:endParaRPr>
          </a:p>
        </p:txBody>
      </p:sp>
      <p:sp>
        <p:nvSpPr>
          <p:cNvPr id="4" name="Date Placeholder 3">
            <a:extLst>
              <a:ext uri="{FF2B5EF4-FFF2-40B4-BE49-F238E27FC236}">
                <a16:creationId xmlns:a16="http://schemas.microsoft.com/office/drawing/2014/main" id="{4915E1F9-6495-4902-8F73-B78F6E88E331}"/>
              </a:ext>
            </a:extLst>
          </p:cNvPr>
          <p:cNvSpPr>
            <a:spLocks noGrp="1"/>
          </p:cNvSpPr>
          <p:nvPr>
            <p:ph type="dt" sz="half" idx="10"/>
          </p:nvPr>
        </p:nvSpPr>
        <p:spPr/>
        <p:txBody>
          <a:bodyPr/>
          <a:lstStyle/>
          <a:p>
            <a:fld id="{52D39F66-014A-4EA1-A122-0DC84F693EFF}" type="datetime1">
              <a:rPr lang="en-US" smtClean="0"/>
              <a:t>1/6/2023</a:t>
            </a:fld>
            <a:endParaRPr lang="en-US"/>
          </a:p>
        </p:txBody>
      </p:sp>
      <p:sp>
        <p:nvSpPr>
          <p:cNvPr id="5" name="Footer Placeholder 4">
            <a:extLst>
              <a:ext uri="{FF2B5EF4-FFF2-40B4-BE49-F238E27FC236}">
                <a16:creationId xmlns:a16="http://schemas.microsoft.com/office/drawing/2014/main" id="{7C5784F6-A213-42F0-B079-3D80F29425C0}"/>
              </a:ext>
            </a:extLst>
          </p:cNvPr>
          <p:cNvSpPr>
            <a:spLocks noGrp="1"/>
          </p:cNvSpPr>
          <p:nvPr>
            <p:ph type="ftr" sz="quarter" idx="11"/>
          </p:nvPr>
        </p:nvSpPr>
        <p:spPr>
          <a:xfrm>
            <a:off x="2609636" y="6356352"/>
            <a:ext cx="5416764" cy="219110"/>
          </a:xfrm>
        </p:spPr>
        <p:txBody>
          <a:bodyPr/>
          <a:lstStyle/>
          <a:p>
            <a:r>
              <a:rPr lang="en-US"/>
              <a:t>Faculty Name    Dr. Kunti Mishra         Unit Number 5</a:t>
            </a:r>
            <a:endParaRPr lang="en-US" dirty="0"/>
          </a:p>
        </p:txBody>
      </p:sp>
      <p:sp>
        <p:nvSpPr>
          <p:cNvPr id="6" name="Slide Number Placeholder 5">
            <a:extLst>
              <a:ext uri="{FF2B5EF4-FFF2-40B4-BE49-F238E27FC236}">
                <a16:creationId xmlns:a16="http://schemas.microsoft.com/office/drawing/2014/main" id="{48DC2D6A-CF14-4464-9D93-6A6FBB46B158}"/>
              </a:ext>
            </a:extLst>
          </p:cNvPr>
          <p:cNvSpPr>
            <a:spLocks noGrp="1"/>
          </p:cNvSpPr>
          <p:nvPr>
            <p:ph type="sldNum" sz="quarter" idx="12"/>
          </p:nvPr>
        </p:nvSpPr>
        <p:spPr/>
        <p:txBody>
          <a:bodyPr/>
          <a:lstStyle/>
          <a:p>
            <a:fld id="{B6F15528-21DE-4FAA-801E-634DDDAF4B2B}" type="slidenum">
              <a:rPr lang="en-US" smtClean="0"/>
              <a:pPr/>
              <a:t>192</a:t>
            </a:fld>
            <a:endParaRPr lang="en-US" dirty="0"/>
          </a:p>
        </p:txBody>
      </p:sp>
      <p:pic>
        <p:nvPicPr>
          <p:cNvPr id="16" name="Picture 15">
            <a:extLst>
              <a:ext uri="{FF2B5EF4-FFF2-40B4-BE49-F238E27FC236}">
                <a16:creationId xmlns:a16="http://schemas.microsoft.com/office/drawing/2014/main" id="{BD9FBC6D-341D-403F-A367-130B734607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 y="136524"/>
            <a:ext cx="1295400" cy="705957"/>
          </a:xfrm>
          <a:prstGeom prst="rect">
            <a:avLst/>
          </a:prstGeom>
        </p:spPr>
      </p:pic>
      <p:graphicFrame>
        <p:nvGraphicFramePr>
          <p:cNvPr id="9" name="Chart 8">
            <a:extLst>
              <a:ext uri="{FF2B5EF4-FFF2-40B4-BE49-F238E27FC236}">
                <a16:creationId xmlns:a16="http://schemas.microsoft.com/office/drawing/2014/main" id="{D90217DA-F876-4E92-9323-A56C7636670D}"/>
              </a:ext>
            </a:extLst>
          </p:cNvPr>
          <p:cNvGraphicFramePr/>
          <p:nvPr>
            <p:extLst>
              <p:ext uri="{D42A27DB-BD31-4B8C-83A1-F6EECF244321}">
                <p14:modId xmlns:p14="http://schemas.microsoft.com/office/powerpoint/2010/main" val="3016050952"/>
              </p:ext>
            </p:extLst>
          </p:nvPr>
        </p:nvGraphicFramePr>
        <p:xfrm>
          <a:off x="2936697" y="2106247"/>
          <a:ext cx="6318606" cy="4021857"/>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548631349"/>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0716F2-2184-44FE-8C8F-28A45D472D6D}"/>
              </a:ext>
            </a:extLst>
          </p:cNvPr>
          <p:cNvSpPr>
            <a:spLocks noGrp="1"/>
          </p:cNvSpPr>
          <p:nvPr>
            <p:ph type="ctrTitle"/>
          </p:nvPr>
        </p:nvSpPr>
        <p:spPr>
          <a:xfrm>
            <a:off x="1828801" y="136525"/>
            <a:ext cx="9890588" cy="777876"/>
          </a:xfrm>
        </p:spPr>
        <p:style>
          <a:lnRef idx="1">
            <a:schemeClr val="accent5"/>
          </a:lnRef>
          <a:fillRef idx="2">
            <a:schemeClr val="accent5"/>
          </a:fillRef>
          <a:effectRef idx="1">
            <a:schemeClr val="accent5"/>
          </a:effectRef>
          <a:fontRef idx="minor">
            <a:schemeClr val="dk1"/>
          </a:fontRef>
        </p:style>
        <p:txBody>
          <a:bodyPr>
            <a:normAutofit/>
          </a:bodyPr>
          <a:lstStyle/>
          <a:p>
            <a:r>
              <a:rPr lang="en-US" sz="2400" b="1" dirty="0">
                <a:solidFill>
                  <a:prstClr val="black"/>
                </a:solidFill>
                <a:latin typeface="Calibri"/>
              </a:rPr>
              <a:t>Weekly assignment (CO5)</a:t>
            </a:r>
            <a:endParaRPr lang="hi-IN" sz="2400" b="1" dirty="0"/>
          </a:p>
        </p:txBody>
      </p:sp>
      <p:sp>
        <p:nvSpPr>
          <p:cNvPr id="3" name="Subtitle 2">
            <a:extLst>
              <a:ext uri="{FF2B5EF4-FFF2-40B4-BE49-F238E27FC236}">
                <a16:creationId xmlns:a16="http://schemas.microsoft.com/office/drawing/2014/main" id="{5DADA288-0591-41CE-A60B-0AC00CF37ECA}"/>
              </a:ext>
            </a:extLst>
          </p:cNvPr>
          <p:cNvSpPr>
            <a:spLocks noGrp="1"/>
          </p:cNvSpPr>
          <p:nvPr>
            <p:ph type="subTitle" idx="1"/>
          </p:nvPr>
        </p:nvSpPr>
        <p:spPr>
          <a:xfrm>
            <a:off x="1828801" y="1055670"/>
            <a:ext cx="9890588" cy="4941718"/>
          </a:xfrm>
          <a:ln>
            <a:noFill/>
          </a:ln>
        </p:spPr>
        <p:style>
          <a:lnRef idx="2">
            <a:schemeClr val="accent1"/>
          </a:lnRef>
          <a:fillRef idx="1">
            <a:schemeClr val="lt1"/>
          </a:fillRef>
          <a:effectRef idx="0">
            <a:schemeClr val="accent1"/>
          </a:effectRef>
          <a:fontRef idx="minor">
            <a:schemeClr val="dk1"/>
          </a:fontRef>
        </p:style>
        <p:txBody>
          <a:bodyPr>
            <a:noAutofit/>
          </a:bodyPr>
          <a:lstStyle/>
          <a:p>
            <a:pPr algn="l"/>
            <a:r>
              <a:rPr lang="en-US" sz="2200" i="0" u="none" strike="noStrike" baseline="0" dirty="0">
                <a:ln w="0"/>
                <a:solidFill>
                  <a:schemeClr val="tx1"/>
                </a:solidFill>
                <a:effectLst>
                  <a:outerShdw blurRad="38100" dist="19050" dir="2700000" algn="tl" rotWithShape="0">
                    <a:schemeClr val="dk1">
                      <a:alpha val="40000"/>
                    </a:schemeClr>
                  </a:outerShdw>
                </a:effectLst>
              </a:rPr>
              <a:t>(</a:t>
            </a:r>
            <a:r>
              <a:rPr lang="en-US" sz="2200" i="0" u="none" strike="noStrike" baseline="0" dirty="0" err="1">
                <a:ln w="0"/>
                <a:solidFill>
                  <a:schemeClr val="tx1"/>
                </a:solidFill>
                <a:effectLst>
                  <a:outerShdw blurRad="38100" dist="19050" dir="2700000" algn="tl" rotWithShape="0">
                    <a:schemeClr val="dk1">
                      <a:alpha val="40000"/>
                    </a:schemeClr>
                  </a:outerShdw>
                </a:effectLst>
              </a:rPr>
              <a:t>i</a:t>
            </a:r>
            <a:r>
              <a:rPr lang="en-US" sz="2200" i="0" u="none" strike="noStrike" baseline="0" dirty="0">
                <a:ln w="0"/>
                <a:solidFill>
                  <a:schemeClr val="tx1"/>
                </a:solidFill>
                <a:effectLst>
                  <a:outerShdw blurRad="38100" dist="19050" dir="2700000" algn="tl" rotWithShape="0">
                    <a:schemeClr val="dk1">
                      <a:alpha val="40000"/>
                    </a:schemeClr>
                  </a:outerShdw>
                </a:effectLst>
              </a:rPr>
              <a:t>) The ratio of students who passed in Bengali, to the students who passed in History is</a:t>
            </a:r>
          </a:p>
          <a:p>
            <a:pPr algn="l"/>
            <a:r>
              <a:rPr lang="en-IN" sz="2200" i="0" u="none" strike="noStrike" baseline="0" dirty="0">
                <a:ln w="0"/>
                <a:solidFill>
                  <a:schemeClr val="tx1"/>
                </a:solidFill>
                <a:effectLst>
                  <a:outerShdw blurRad="38100" dist="19050" dir="2700000" algn="tl" rotWithShape="0">
                    <a:schemeClr val="dk1">
                      <a:alpha val="40000"/>
                    </a:schemeClr>
                  </a:outerShdw>
                </a:effectLst>
              </a:rPr>
              <a:t>A. 1 : 2</a:t>
            </a:r>
          </a:p>
          <a:p>
            <a:pPr algn="l"/>
            <a:r>
              <a:rPr lang="en-IN" sz="2200" b="1" i="0" u="none" strike="noStrike" baseline="0" dirty="0">
                <a:ln w="0"/>
                <a:solidFill>
                  <a:schemeClr val="tx1"/>
                </a:solidFill>
                <a:effectLst>
                  <a:outerShdw blurRad="38100" dist="19050" dir="2700000" algn="tl" rotWithShape="0">
                    <a:schemeClr val="dk1">
                      <a:alpha val="40000"/>
                    </a:schemeClr>
                  </a:outerShdw>
                </a:effectLst>
              </a:rPr>
              <a:t>B. 2 : 1</a:t>
            </a:r>
          </a:p>
          <a:p>
            <a:pPr algn="l"/>
            <a:r>
              <a:rPr lang="en-IN" sz="2200" i="0" u="none" strike="noStrike" baseline="0" dirty="0">
                <a:ln w="0"/>
                <a:solidFill>
                  <a:schemeClr val="tx1"/>
                </a:solidFill>
                <a:effectLst>
                  <a:outerShdw blurRad="38100" dist="19050" dir="2700000" algn="tl" rotWithShape="0">
                    <a:schemeClr val="dk1">
                      <a:alpha val="40000"/>
                    </a:schemeClr>
                  </a:outerShdw>
                </a:effectLst>
              </a:rPr>
              <a:t>C. 3 : 4</a:t>
            </a:r>
          </a:p>
          <a:p>
            <a:pPr algn="l"/>
            <a:r>
              <a:rPr lang="en-IN" sz="2200" i="0" u="none" strike="noStrike" baseline="0" dirty="0">
                <a:ln w="0"/>
                <a:solidFill>
                  <a:schemeClr val="tx1"/>
                </a:solidFill>
                <a:effectLst>
                  <a:outerShdw blurRad="38100" dist="19050" dir="2700000" algn="tl" rotWithShape="0">
                    <a:schemeClr val="dk1">
                      <a:alpha val="40000"/>
                    </a:schemeClr>
                  </a:outerShdw>
                </a:effectLst>
              </a:rPr>
              <a:t>D. 3 : 5</a:t>
            </a:r>
            <a:endParaRPr lang="en-US" sz="2200" i="0" dirty="0">
              <a:ln w="0"/>
              <a:solidFill>
                <a:schemeClr val="tx1"/>
              </a:solidFill>
              <a:effectLst>
                <a:outerShdw blurRad="38100" dist="19050" dir="2700000" algn="tl" rotWithShape="0">
                  <a:schemeClr val="dk1">
                    <a:alpha val="40000"/>
                  </a:schemeClr>
                </a:outerShdw>
              </a:effectLst>
            </a:endParaRPr>
          </a:p>
          <a:p>
            <a:pPr algn="l"/>
            <a:r>
              <a:rPr lang="en-US" sz="2200" i="0" dirty="0">
                <a:ln w="0"/>
                <a:solidFill>
                  <a:schemeClr val="tx1"/>
                </a:solidFill>
                <a:effectLst>
                  <a:outerShdw blurRad="38100" dist="19050" dir="2700000" algn="tl" rotWithShape="0">
                    <a:schemeClr val="dk1">
                      <a:alpha val="40000"/>
                    </a:schemeClr>
                  </a:outerShdw>
                </a:effectLst>
              </a:rPr>
              <a:t>(ii) </a:t>
            </a:r>
            <a:r>
              <a:rPr lang="en-US" sz="2200" i="0" u="none" strike="noStrike" baseline="0" dirty="0">
                <a:ln w="0"/>
                <a:solidFill>
                  <a:schemeClr val="tx1"/>
                </a:solidFill>
                <a:effectLst>
                  <a:outerShdw blurRad="38100" dist="19050" dir="2700000" algn="tl" rotWithShape="0">
                    <a:schemeClr val="dk1">
                      <a:alpha val="40000"/>
                    </a:schemeClr>
                  </a:outerShdw>
                </a:effectLst>
              </a:rPr>
              <a:t>The number of students passed in Bengali is greater than the number of students passed in History </a:t>
            </a:r>
            <a:r>
              <a:rPr lang="en-IN" sz="2200" i="0" u="none" strike="noStrike" baseline="0" dirty="0">
                <a:ln w="0"/>
                <a:solidFill>
                  <a:schemeClr val="tx1"/>
                </a:solidFill>
                <a:effectLst>
                  <a:outerShdw blurRad="38100" dist="19050" dir="2700000" algn="tl" rotWithShape="0">
                    <a:schemeClr val="dk1">
                      <a:alpha val="40000"/>
                    </a:schemeClr>
                  </a:outerShdw>
                </a:effectLst>
              </a:rPr>
              <a:t>by</a:t>
            </a:r>
          </a:p>
          <a:p>
            <a:pPr algn="l"/>
            <a:r>
              <a:rPr lang="en-IN" sz="2200" i="0" u="none" strike="noStrike" baseline="0" dirty="0">
                <a:ln w="0"/>
                <a:solidFill>
                  <a:schemeClr val="tx1"/>
                </a:solidFill>
                <a:effectLst>
                  <a:outerShdw blurRad="38100" dist="19050" dir="2700000" algn="tl" rotWithShape="0">
                    <a:schemeClr val="dk1">
                      <a:alpha val="40000"/>
                    </a:schemeClr>
                  </a:outerShdw>
                </a:effectLst>
              </a:rPr>
              <a:t>A. 150</a:t>
            </a:r>
          </a:p>
          <a:p>
            <a:pPr algn="l"/>
            <a:r>
              <a:rPr lang="en-IN" sz="2200" i="0" u="none" strike="noStrike" baseline="0" dirty="0">
                <a:ln w="0"/>
                <a:solidFill>
                  <a:schemeClr val="tx1"/>
                </a:solidFill>
                <a:effectLst>
                  <a:outerShdw blurRad="38100" dist="19050" dir="2700000" algn="tl" rotWithShape="0">
                    <a:schemeClr val="dk1">
                      <a:alpha val="40000"/>
                    </a:schemeClr>
                  </a:outerShdw>
                </a:effectLst>
              </a:rPr>
              <a:t>B. 60</a:t>
            </a:r>
          </a:p>
          <a:p>
            <a:pPr algn="l"/>
            <a:r>
              <a:rPr lang="en-IN" sz="2200" b="1" i="0" u="none" strike="noStrike" baseline="0" dirty="0">
                <a:ln w="0"/>
                <a:solidFill>
                  <a:schemeClr val="tx1"/>
                </a:solidFill>
                <a:effectLst>
                  <a:outerShdw blurRad="38100" dist="19050" dir="2700000" algn="tl" rotWithShape="0">
                    <a:schemeClr val="dk1">
                      <a:alpha val="40000"/>
                    </a:schemeClr>
                  </a:outerShdw>
                </a:effectLst>
              </a:rPr>
              <a:t>C. 120</a:t>
            </a:r>
          </a:p>
          <a:p>
            <a:pPr algn="l"/>
            <a:r>
              <a:rPr lang="en-IN" sz="2200" i="0" u="none" strike="noStrike" baseline="0" dirty="0">
                <a:ln w="0"/>
                <a:solidFill>
                  <a:schemeClr val="tx1"/>
                </a:solidFill>
                <a:effectLst>
                  <a:outerShdw blurRad="38100" dist="19050" dir="2700000" algn="tl" rotWithShape="0">
                    <a:schemeClr val="dk1">
                      <a:alpha val="40000"/>
                    </a:schemeClr>
                  </a:outerShdw>
                </a:effectLst>
              </a:rPr>
              <a:t>D. 100</a:t>
            </a:r>
            <a:endParaRPr lang="en-US" sz="2200" i="0" dirty="0">
              <a:ln w="0"/>
              <a:solidFill>
                <a:schemeClr val="tx1"/>
              </a:solidFill>
              <a:effectLst>
                <a:outerShdw blurRad="38100" dist="19050" dir="2700000" algn="tl" rotWithShape="0">
                  <a:schemeClr val="dk1">
                    <a:alpha val="40000"/>
                  </a:schemeClr>
                </a:outerShdw>
              </a:effectLst>
            </a:endParaRPr>
          </a:p>
        </p:txBody>
      </p:sp>
      <p:sp>
        <p:nvSpPr>
          <p:cNvPr id="4" name="Date Placeholder 3">
            <a:extLst>
              <a:ext uri="{FF2B5EF4-FFF2-40B4-BE49-F238E27FC236}">
                <a16:creationId xmlns:a16="http://schemas.microsoft.com/office/drawing/2014/main" id="{4915E1F9-6495-4902-8F73-B78F6E88E331}"/>
              </a:ext>
            </a:extLst>
          </p:cNvPr>
          <p:cNvSpPr>
            <a:spLocks noGrp="1"/>
          </p:cNvSpPr>
          <p:nvPr>
            <p:ph type="dt" sz="half" idx="10"/>
          </p:nvPr>
        </p:nvSpPr>
        <p:spPr/>
        <p:txBody>
          <a:bodyPr/>
          <a:lstStyle/>
          <a:p>
            <a:fld id="{E142CBC7-A72E-47DF-ACA0-E213B1BE2122}" type="datetime1">
              <a:rPr lang="en-US" smtClean="0"/>
              <a:t>1/6/2023</a:t>
            </a:fld>
            <a:endParaRPr lang="en-US"/>
          </a:p>
        </p:txBody>
      </p:sp>
      <p:sp>
        <p:nvSpPr>
          <p:cNvPr id="5" name="Footer Placeholder 4">
            <a:extLst>
              <a:ext uri="{FF2B5EF4-FFF2-40B4-BE49-F238E27FC236}">
                <a16:creationId xmlns:a16="http://schemas.microsoft.com/office/drawing/2014/main" id="{7C5784F6-A213-42F0-B079-3D80F29425C0}"/>
              </a:ext>
            </a:extLst>
          </p:cNvPr>
          <p:cNvSpPr>
            <a:spLocks noGrp="1"/>
          </p:cNvSpPr>
          <p:nvPr>
            <p:ph type="ftr" sz="quarter" idx="11"/>
          </p:nvPr>
        </p:nvSpPr>
        <p:spPr>
          <a:xfrm>
            <a:off x="2609636" y="6356352"/>
            <a:ext cx="5416764" cy="219110"/>
          </a:xfrm>
        </p:spPr>
        <p:txBody>
          <a:bodyPr/>
          <a:lstStyle/>
          <a:p>
            <a:r>
              <a:rPr lang="en-US"/>
              <a:t>Faculty Name    Dr. Kunti Mishra         Unit Number 5</a:t>
            </a:r>
            <a:endParaRPr lang="en-US" dirty="0"/>
          </a:p>
        </p:txBody>
      </p:sp>
      <p:sp>
        <p:nvSpPr>
          <p:cNvPr id="6" name="Slide Number Placeholder 5">
            <a:extLst>
              <a:ext uri="{FF2B5EF4-FFF2-40B4-BE49-F238E27FC236}">
                <a16:creationId xmlns:a16="http://schemas.microsoft.com/office/drawing/2014/main" id="{48DC2D6A-CF14-4464-9D93-6A6FBB46B158}"/>
              </a:ext>
            </a:extLst>
          </p:cNvPr>
          <p:cNvSpPr>
            <a:spLocks noGrp="1"/>
          </p:cNvSpPr>
          <p:nvPr>
            <p:ph type="sldNum" sz="quarter" idx="12"/>
          </p:nvPr>
        </p:nvSpPr>
        <p:spPr/>
        <p:txBody>
          <a:bodyPr/>
          <a:lstStyle/>
          <a:p>
            <a:fld id="{B6F15528-21DE-4FAA-801E-634DDDAF4B2B}" type="slidenum">
              <a:rPr lang="en-US" smtClean="0"/>
              <a:pPr/>
              <a:t>193</a:t>
            </a:fld>
            <a:endParaRPr lang="en-US" dirty="0"/>
          </a:p>
        </p:txBody>
      </p:sp>
      <p:pic>
        <p:nvPicPr>
          <p:cNvPr id="16" name="Picture 15">
            <a:extLst>
              <a:ext uri="{FF2B5EF4-FFF2-40B4-BE49-F238E27FC236}">
                <a16:creationId xmlns:a16="http://schemas.microsoft.com/office/drawing/2014/main" id="{BD9FBC6D-341D-403F-A367-130B734607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 y="136524"/>
            <a:ext cx="1295400" cy="705957"/>
          </a:xfrm>
          <a:prstGeom prst="rect">
            <a:avLst/>
          </a:prstGeom>
        </p:spPr>
      </p:pic>
    </p:spTree>
    <p:extLst>
      <p:ext uri="{BB962C8B-B14F-4D97-AF65-F5344CB8AC3E}">
        <p14:creationId xmlns:p14="http://schemas.microsoft.com/office/powerpoint/2010/main" val="2067642646"/>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0716F2-2184-44FE-8C8F-28A45D472D6D}"/>
              </a:ext>
            </a:extLst>
          </p:cNvPr>
          <p:cNvSpPr>
            <a:spLocks noGrp="1"/>
          </p:cNvSpPr>
          <p:nvPr>
            <p:ph type="ctrTitle"/>
          </p:nvPr>
        </p:nvSpPr>
        <p:spPr>
          <a:xfrm>
            <a:off x="1828801" y="136525"/>
            <a:ext cx="9890588" cy="777876"/>
          </a:xfrm>
        </p:spPr>
        <p:style>
          <a:lnRef idx="1">
            <a:schemeClr val="accent5"/>
          </a:lnRef>
          <a:fillRef idx="2">
            <a:schemeClr val="accent5"/>
          </a:fillRef>
          <a:effectRef idx="1">
            <a:schemeClr val="accent5"/>
          </a:effectRef>
          <a:fontRef idx="minor">
            <a:schemeClr val="dk1"/>
          </a:fontRef>
        </p:style>
        <p:txBody>
          <a:bodyPr>
            <a:normAutofit/>
          </a:bodyPr>
          <a:lstStyle/>
          <a:p>
            <a:r>
              <a:rPr lang="en-US" sz="2400" b="1" dirty="0">
                <a:solidFill>
                  <a:prstClr val="black"/>
                </a:solidFill>
                <a:latin typeface="Calibri"/>
              </a:rPr>
              <a:t>Weekly assignment (CO5)</a:t>
            </a:r>
            <a:endParaRPr lang="hi-IN" sz="2400" b="1" dirty="0"/>
          </a:p>
        </p:txBody>
      </p:sp>
      <p:sp>
        <p:nvSpPr>
          <p:cNvPr id="3" name="Subtitle 2">
            <a:extLst>
              <a:ext uri="{FF2B5EF4-FFF2-40B4-BE49-F238E27FC236}">
                <a16:creationId xmlns:a16="http://schemas.microsoft.com/office/drawing/2014/main" id="{5DADA288-0591-41CE-A60B-0AC00CF37ECA}"/>
              </a:ext>
            </a:extLst>
          </p:cNvPr>
          <p:cNvSpPr>
            <a:spLocks noGrp="1"/>
          </p:cNvSpPr>
          <p:nvPr>
            <p:ph type="subTitle" idx="1"/>
          </p:nvPr>
        </p:nvSpPr>
        <p:spPr>
          <a:xfrm>
            <a:off x="1828801" y="1055670"/>
            <a:ext cx="9890588" cy="4941718"/>
          </a:xfrm>
          <a:ln>
            <a:noFill/>
          </a:ln>
        </p:spPr>
        <p:style>
          <a:lnRef idx="2">
            <a:schemeClr val="accent1"/>
          </a:lnRef>
          <a:fillRef idx="1">
            <a:schemeClr val="lt1"/>
          </a:fillRef>
          <a:effectRef idx="0">
            <a:schemeClr val="accent1"/>
          </a:effectRef>
          <a:fontRef idx="minor">
            <a:schemeClr val="dk1"/>
          </a:fontRef>
        </p:style>
        <p:txBody>
          <a:bodyPr>
            <a:noAutofit/>
          </a:bodyPr>
          <a:lstStyle/>
          <a:p>
            <a:pPr algn="l"/>
            <a:r>
              <a:rPr lang="en-IN" sz="2200" i="0" dirty="0">
                <a:ln w="0"/>
                <a:solidFill>
                  <a:schemeClr val="tx1"/>
                </a:solidFill>
                <a:effectLst>
                  <a:outerShdw blurRad="38100" dist="19050" dir="2700000" algn="tl" rotWithShape="0">
                    <a:schemeClr val="dk1">
                      <a:alpha val="40000"/>
                    </a:schemeClr>
                  </a:outerShdw>
                </a:effectLst>
              </a:rPr>
              <a:t>(iii) </a:t>
            </a:r>
            <a:r>
              <a:rPr lang="en-US" sz="2200" i="0" u="none" strike="noStrike" baseline="0" dirty="0">
                <a:ln w="0"/>
                <a:solidFill>
                  <a:schemeClr val="tx1"/>
                </a:solidFill>
                <a:effectLst>
                  <a:outerShdw blurRad="38100" dist="19050" dir="2700000" algn="tl" rotWithShape="0">
                    <a:schemeClr val="dk1">
                      <a:alpha val="40000"/>
                    </a:schemeClr>
                  </a:outerShdw>
                </a:effectLst>
              </a:rPr>
              <a:t>The percentage of students who passed in English is</a:t>
            </a:r>
          </a:p>
          <a:p>
            <a:pPr algn="l"/>
            <a:r>
              <a:rPr lang="en-IN" sz="2200" b="1" i="0" u="none" strike="noStrike" baseline="0" dirty="0">
                <a:ln w="0"/>
                <a:solidFill>
                  <a:schemeClr val="tx1"/>
                </a:solidFill>
                <a:effectLst>
                  <a:outerShdw blurRad="38100" dist="19050" dir="2700000" algn="tl" rotWithShape="0">
                    <a:schemeClr val="dk1">
                      <a:alpha val="40000"/>
                    </a:schemeClr>
                  </a:outerShdw>
                </a:effectLst>
              </a:rPr>
              <a:t>A. 15%</a:t>
            </a:r>
          </a:p>
          <a:p>
            <a:pPr algn="l"/>
            <a:r>
              <a:rPr lang="en-IN" sz="2200" i="0" u="none" strike="noStrike" baseline="0" dirty="0">
                <a:ln w="0"/>
                <a:solidFill>
                  <a:schemeClr val="tx1"/>
                </a:solidFill>
                <a:effectLst>
                  <a:outerShdw blurRad="38100" dist="19050" dir="2700000" algn="tl" rotWithShape="0">
                    <a:schemeClr val="dk1">
                      <a:alpha val="40000"/>
                    </a:schemeClr>
                  </a:outerShdw>
                </a:effectLst>
              </a:rPr>
              <a:t>B. 20%</a:t>
            </a:r>
          </a:p>
          <a:p>
            <a:pPr algn="l"/>
            <a:r>
              <a:rPr lang="en-IN" sz="2200" i="0" u="none" strike="noStrike" baseline="0" dirty="0">
                <a:ln w="0"/>
                <a:solidFill>
                  <a:schemeClr val="tx1"/>
                </a:solidFill>
                <a:effectLst>
                  <a:outerShdw blurRad="38100" dist="19050" dir="2700000" algn="tl" rotWithShape="0">
                    <a:schemeClr val="dk1">
                      <a:alpha val="40000"/>
                    </a:schemeClr>
                  </a:outerShdw>
                </a:effectLst>
              </a:rPr>
              <a:t>C. 5%</a:t>
            </a:r>
          </a:p>
          <a:p>
            <a:pPr algn="l"/>
            <a:r>
              <a:rPr lang="en-IN" sz="2200" i="0" u="none" strike="noStrike" baseline="0" dirty="0">
                <a:ln w="0"/>
                <a:solidFill>
                  <a:schemeClr val="tx1"/>
                </a:solidFill>
                <a:effectLst>
                  <a:outerShdw blurRad="38100" dist="19050" dir="2700000" algn="tl" rotWithShape="0">
                    <a:schemeClr val="dk1">
                      <a:alpha val="40000"/>
                    </a:schemeClr>
                  </a:outerShdw>
                </a:effectLst>
              </a:rPr>
              <a:t>D. 12%</a:t>
            </a:r>
          </a:p>
          <a:p>
            <a:pPr algn="l"/>
            <a:r>
              <a:rPr lang="en-IN" sz="2200" dirty="0">
                <a:ln w="0"/>
                <a:solidFill>
                  <a:schemeClr val="tx1"/>
                </a:solidFill>
                <a:effectLst>
                  <a:outerShdw blurRad="38100" dist="19050" dir="2700000" algn="tl" rotWithShape="0">
                    <a:schemeClr val="dk1">
                      <a:alpha val="40000"/>
                    </a:schemeClr>
                  </a:outerShdw>
                </a:effectLst>
              </a:rPr>
              <a:t>(iv) </a:t>
            </a:r>
            <a:r>
              <a:rPr lang="en-US" sz="2200" i="0" u="none" strike="noStrike" baseline="0" dirty="0">
                <a:ln w="0"/>
                <a:solidFill>
                  <a:schemeClr val="tx1"/>
                </a:solidFill>
                <a:effectLst>
                  <a:outerShdw blurRad="38100" dist="19050" dir="2700000" algn="tl" rotWithShape="0">
                    <a:schemeClr val="dk1">
                      <a:alpha val="40000"/>
                    </a:schemeClr>
                  </a:outerShdw>
                </a:effectLst>
              </a:rPr>
              <a:t>The number of students passed in English is less than the number of students passed in</a:t>
            </a:r>
          </a:p>
          <a:p>
            <a:pPr algn="l"/>
            <a:r>
              <a:rPr lang="en-IN" sz="2200" i="0" u="none" strike="noStrike" baseline="0" dirty="0">
                <a:ln w="0"/>
                <a:solidFill>
                  <a:schemeClr val="tx1"/>
                </a:solidFill>
                <a:effectLst>
                  <a:outerShdw blurRad="38100" dist="19050" dir="2700000" algn="tl" rotWithShape="0">
                    <a:schemeClr val="dk1">
                      <a:alpha val="40000"/>
                    </a:schemeClr>
                  </a:outerShdw>
                </a:effectLst>
              </a:rPr>
              <a:t>Mathematics by</a:t>
            </a:r>
          </a:p>
          <a:p>
            <a:pPr algn="l"/>
            <a:r>
              <a:rPr lang="en-IN" sz="2200" i="0" u="none" strike="noStrike" baseline="0" dirty="0">
                <a:ln w="0"/>
                <a:solidFill>
                  <a:schemeClr val="tx1"/>
                </a:solidFill>
                <a:effectLst>
                  <a:outerShdw blurRad="38100" dist="19050" dir="2700000" algn="tl" rotWithShape="0">
                    <a:schemeClr val="dk1">
                      <a:alpha val="40000"/>
                    </a:schemeClr>
                  </a:outerShdw>
                </a:effectLst>
              </a:rPr>
              <a:t>A. 50</a:t>
            </a:r>
          </a:p>
          <a:p>
            <a:pPr algn="l"/>
            <a:r>
              <a:rPr lang="en-IN" sz="2200" b="1" i="0" u="none" strike="noStrike" baseline="0" dirty="0">
                <a:ln w="0"/>
                <a:solidFill>
                  <a:schemeClr val="tx1"/>
                </a:solidFill>
                <a:effectLst>
                  <a:outerShdw blurRad="38100" dist="19050" dir="2700000" algn="tl" rotWithShape="0">
                    <a:schemeClr val="dk1">
                      <a:alpha val="40000"/>
                    </a:schemeClr>
                  </a:outerShdw>
                </a:effectLst>
              </a:rPr>
              <a:t>B. 60</a:t>
            </a:r>
          </a:p>
          <a:p>
            <a:pPr algn="l"/>
            <a:r>
              <a:rPr lang="en-IN" sz="2200" i="0" u="none" strike="noStrike" baseline="0" dirty="0">
                <a:ln w="0"/>
                <a:solidFill>
                  <a:schemeClr val="tx1"/>
                </a:solidFill>
                <a:effectLst>
                  <a:outerShdw blurRad="38100" dist="19050" dir="2700000" algn="tl" rotWithShape="0">
                    <a:schemeClr val="dk1">
                      <a:alpha val="40000"/>
                    </a:schemeClr>
                  </a:outerShdw>
                </a:effectLst>
              </a:rPr>
              <a:t>C. 90</a:t>
            </a:r>
          </a:p>
          <a:p>
            <a:pPr algn="l"/>
            <a:r>
              <a:rPr lang="en-IN" sz="2200" i="0" u="none" strike="noStrike" baseline="0" dirty="0">
                <a:ln w="0"/>
                <a:solidFill>
                  <a:schemeClr val="tx1"/>
                </a:solidFill>
                <a:effectLst>
                  <a:outerShdw blurRad="38100" dist="19050" dir="2700000" algn="tl" rotWithShape="0">
                    <a:schemeClr val="dk1">
                      <a:alpha val="40000"/>
                    </a:schemeClr>
                  </a:outerShdw>
                </a:effectLst>
              </a:rPr>
              <a:t>D. 75</a:t>
            </a:r>
            <a:endParaRPr lang="en-US" sz="2200" i="0" dirty="0">
              <a:ln w="0"/>
              <a:solidFill>
                <a:schemeClr val="tx1"/>
              </a:solidFill>
              <a:effectLst>
                <a:outerShdw blurRad="38100" dist="19050" dir="2700000" algn="tl" rotWithShape="0">
                  <a:schemeClr val="dk1">
                    <a:alpha val="40000"/>
                  </a:schemeClr>
                </a:outerShdw>
              </a:effectLst>
            </a:endParaRPr>
          </a:p>
        </p:txBody>
      </p:sp>
      <p:sp>
        <p:nvSpPr>
          <p:cNvPr id="4" name="Date Placeholder 3">
            <a:extLst>
              <a:ext uri="{FF2B5EF4-FFF2-40B4-BE49-F238E27FC236}">
                <a16:creationId xmlns:a16="http://schemas.microsoft.com/office/drawing/2014/main" id="{4915E1F9-6495-4902-8F73-B78F6E88E331}"/>
              </a:ext>
            </a:extLst>
          </p:cNvPr>
          <p:cNvSpPr>
            <a:spLocks noGrp="1"/>
          </p:cNvSpPr>
          <p:nvPr>
            <p:ph type="dt" sz="half" idx="10"/>
          </p:nvPr>
        </p:nvSpPr>
        <p:spPr/>
        <p:txBody>
          <a:bodyPr/>
          <a:lstStyle/>
          <a:p>
            <a:fld id="{807C5739-CC19-45BC-8044-0572BF5975C1}" type="datetime1">
              <a:rPr lang="en-US" smtClean="0"/>
              <a:t>1/6/2023</a:t>
            </a:fld>
            <a:endParaRPr lang="en-US"/>
          </a:p>
        </p:txBody>
      </p:sp>
      <p:sp>
        <p:nvSpPr>
          <p:cNvPr id="5" name="Footer Placeholder 4">
            <a:extLst>
              <a:ext uri="{FF2B5EF4-FFF2-40B4-BE49-F238E27FC236}">
                <a16:creationId xmlns:a16="http://schemas.microsoft.com/office/drawing/2014/main" id="{7C5784F6-A213-42F0-B079-3D80F29425C0}"/>
              </a:ext>
            </a:extLst>
          </p:cNvPr>
          <p:cNvSpPr>
            <a:spLocks noGrp="1"/>
          </p:cNvSpPr>
          <p:nvPr>
            <p:ph type="ftr" sz="quarter" idx="11"/>
          </p:nvPr>
        </p:nvSpPr>
        <p:spPr>
          <a:xfrm>
            <a:off x="2609636" y="6356352"/>
            <a:ext cx="5416764" cy="219110"/>
          </a:xfrm>
        </p:spPr>
        <p:txBody>
          <a:bodyPr/>
          <a:lstStyle/>
          <a:p>
            <a:r>
              <a:rPr lang="en-US"/>
              <a:t>Faculty Name    Dr. Kunti Mishra         Unit Number 5</a:t>
            </a:r>
            <a:endParaRPr lang="en-US" dirty="0"/>
          </a:p>
        </p:txBody>
      </p:sp>
      <p:sp>
        <p:nvSpPr>
          <p:cNvPr id="6" name="Slide Number Placeholder 5">
            <a:extLst>
              <a:ext uri="{FF2B5EF4-FFF2-40B4-BE49-F238E27FC236}">
                <a16:creationId xmlns:a16="http://schemas.microsoft.com/office/drawing/2014/main" id="{48DC2D6A-CF14-4464-9D93-6A6FBB46B158}"/>
              </a:ext>
            </a:extLst>
          </p:cNvPr>
          <p:cNvSpPr>
            <a:spLocks noGrp="1"/>
          </p:cNvSpPr>
          <p:nvPr>
            <p:ph type="sldNum" sz="quarter" idx="12"/>
          </p:nvPr>
        </p:nvSpPr>
        <p:spPr/>
        <p:txBody>
          <a:bodyPr/>
          <a:lstStyle/>
          <a:p>
            <a:fld id="{B6F15528-21DE-4FAA-801E-634DDDAF4B2B}" type="slidenum">
              <a:rPr lang="en-US" smtClean="0"/>
              <a:pPr/>
              <a:t>194</a:t>
            </a:fld>
            <a:endParaRPr lang="en-US" dirty="0"/>
          </a:p>
        </p:txBody>
      </p:sp>
      <p:pic>
        <p:nvPicPr>
          <p:cNvPr id="16" name="Picture 15">
            <a:extLst>
              <a:ext uri="{FF2B5EF4-FFF2-40B4-BE49-F238E27FC236}">
                <a16:creationId xmlns:a16="http://schemas.microsoft.com/office/drawing/2014/main" id="{BD9FBC6D-341D-403F-A367-130B734607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 y="136524"/>
            <a:ext cx="1295400" cy="705957"/>
          </a:xfrm>
          <a:prstGeom prst="rect">
            <a:avLst/>
          </a:prstGeom>
        </p:spPr>
      </p:pic>
    </p:spTree>
    <p:extLst>
      <p:ext uri="{BB962C8B-B14F-4D97-AF65-F5344CB8AC3E}">
        <p14:creationId xmlns:p14="http://schemas.microsoft.com/office/powerpoint/2010/main" val="1063353303"/>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0716F2-2184-44FE-8C8F-28A45D472D6D}"/>
              </a:ext>
            </a:extLst>
          </p:cNvPr>
          <p:cNvSpPr>
            <a:spLocks noGrp="1"/>
          </p:cNvSpPr>
          <p:nvPr>
            <p:ph type="ctrTitle"/>
          </p:nvPr>
        </p:nvSpPr>
        <p:spPr>
          <a:xfrm>
            <a:off x="1828801" y="136525"/>
            <a:ext cx="9890588" cy="777876"/>
          </a:xfrm>
        </p:spPr>
        <p:style>
          <a:lnRef idx="1">
            <a:schemeClr val="accent5"/>
          </a:lnRef>
          <a:fillRef idx="2">
            <a:schemeClr val="accent5"/>
          </a:fillRef>
          <a:effectRef idx="1">
            <a:schemeClr val="accent5"/>
          </a:effectRef>
          <a:fontRef idx="minor">
            <a:schemeClr val="dk1"/>
          </a:fontRef>
        </p:style>
        <p:txBody>
          <a:bodyPr>
            <a:normAutofit/>
          </a:bodyPr>
          <a:lstStyle/>
          <a:p>
            <a:r>
              <a:rPr lang="en-US" sz="2400" b="1" dirty="0">
                <a:solidFill>
                  <a:prstClr val="black"/>
                </a:solidFill>
                <a:latin typeface="Calibri"/>
              </a:rPr>
              <a:t>Weekly assignment (CO5)</a:t>
            </a:r>
            <a:endParaRPr lang="hi-IN" sz="2400" b="1" dirty="0"/>
          </a:p>
        </p:txBody>
      </p:sp>
      <p:sp>
        <p:nvSpPr>
          <p:cNvPr id="3" name="Subtitle 2">
            <a:extLst>
              <a:ext uri="{FF2B5EF4-FFF2-40B4-BE49-F238E27FC236}">
                <a16:creationId xmlns:a16="http://schemas.microsoft.com/office/drawing/2014/main" id="{5DADA288-0591-41CE-A60B-0AC00CF37ECA}"/>
              </a:ext>
            </a:extLst>
          </p:cNvPr>
          <p:cNvSpPr>
            <a:spLocks noGrp="1"/>
          </p:cNvSpPr>
          <p:nvPr>
            <p:ph type="subTitle" idx="1"/>
          </p:nvPr>
        </p:nvSpPr>
        <p:spPr>
          <a:xfrm>
            <a:off x="1828801" y="1055670"/>
            <a:ext cx="9890588" cy="4941718"/>
          </a:xfrm>
          <a:ln>
            <a:noFill/>
          </a:ln>
        </p:spPr>
        <p:style>
          <a:lnRef idx="2">
            <a:schemeClr val="accent1"/>
          </a:lnRef>
          <a:fillRef idx="1">
            <a:schemeClr val="lt1"/>
          </a:fillRef>
          <a:effectRef idx="0">
            <a:schemeClr val="accent1"/>
          </a:effectRef>
          <a:fontRef idx="minor">
            <a:schemeClr val="dk1"/>
          </a:fontRef>
        </p:style>
        <p:txBody>
          <a:bodyPr>
            <a:noAutofit/>
          </a:bodyPr>
          <a:lstStyle/>
          <a:p>
            <a:pPr algn="l"/>
            <a:r>
              <a:rPr lang="en-IN" sz="2200" i="0" dirty="0">
                <a:ln w="0"/>
                <a:solidFill>
                  <a:schemeClr val="tx1"/>
                </a:solidFill>
                <a:effectLst>
                  <a:outerShdw blurRad="38100" dist="19050" dir="2700000" algn="tl" rotWithShape="0">
                    <a:schemeClr val="dk1">
                      <a:alpha val="40000"/>
                    </a:schemeClr>
                  </a:outerShdw>
                </a:effectLst>
              </a:rPr>
              <a:t>(v) </a:t>
            </a:r>
            <a:r>
              <a:rPr lang="en-US" sz="2200" i="0" u="none" strike="noStrike" baseline="0" dirty="0">
                <a:ln w="0"/>
                <a:solidFill>
                  <a:schemeClr val="tx1"/>
                </a:solidFill>
                <a:effectLst>
                  <a:outerShdw blurRad="38100" dist="19050" dir="2700000" algn="tl" rotWithShape="0">
                    <a:schemeClr val="dk1">
                      <a:alpha val="40000"/>
                    </a:schemeClr>
                  </a:outerShdw>
                </a:effectLst>
              </a:rPr>
              <a:t>The number of students who passed in Bengali is –</a:t>
            </a:r>
          </a:p>
          <a:p>
            <a:pPr algn="l"/>
            <a:r>
              <a:rPr lang="en-IN" sz="2200" b="1" i="0" u="none" strike="noStrike" baseline="0" dirty="0">
                <a:ln w="0"/>
                <a:solidFill>
                  <a:schemeClr val="tx1"/>
                </a:solidFill>
                <a:effectLst>
                  <a:outerShdw blurRad="38100" dist="19050" dir="2700000" algn="tl" rotWithShape="0">
                    <a:schemeClr val="dk1">
                      <a:alpha val="40000"/>
                    </a:schemeClr>
                  </a:outerShdw>
                </a:effectLst>
              </a:rPr>
              <a:t>A. 240</a:t>
            </a:r>
          </a:p>
          <a:p>
            <a:pPr algn="l"/>
            <a:r>
              <a:rPr lang="en-IN" sz="2200" i="0" u="none" strike="noStrike" baseline="0" dirty="0">
                <a:ln w="0"/>
                <a:solidFill>
                  <a:schemeClr val="tx1"/>
                </a:solidFill>
                <a:effectLst>
                  <a:outerShdw blurRad="38100" dist="19050" dir="2700000" algn="tl" rotWithShape="0">
                    <a:schemeClr val="dk1">
                      <a:alpha val="40000"/>
                    </a:schemeClr>
                  </a:outerShdw>
                </a:effectLst>
              </a:rPr>
              <a:t>B. 320</a:t>
            </a:r>
          </a:p>
          <a:p>
            <a:pPr algn="l"/>
            <a:r>
              <a:rPr lang="en-IN" sz="2200" i="0" u="none" strike="noStrike" baseline="0" dirty="0">
                <a:ln w="0"/>
                <a:solidFill>
                  <a:schemeClr val="tx1"/>
                </a:solidFill>
                <a:effectLst>
                  <a:outerShdw blurRad="38100" dist="19050" dir="2700000" algn="tl" rotWithShape="0">
                    <a:schemeClr val="dk1">
                      <a:alpha val="40000"/>
                    </a:schemeClr>
                  </a:outerShdw>
                </a:effectLst>
              </a:rPr>
              <a:t>C. 180</a:t>
            </a:r>
          </a:p>
          <a:p>
            <a:pPr algn="l"/>
            <a:r>
              <a:rPr lang="en-IN" sz="2200" i="0" u="none" strike="noStrike" baseline="0" dirty="0">
                <a:ln w="0"/>
                <a:solidFill>
                  <a:schemeClr val="tx1"/>
                </a:solidFill>
                <a:effectLst>
                  <a:outerShdw blurRad="38100" dist="19050" dir="2700000" algn="tl" rotWithShape="0">
                    <a:schemeClr val="dk1">
                      <a:alpha val="40000"/>
                    </a:schemeClr>
                  </a:outerShdw>
                </a:effectLst>
              </a:rPr>
              <a:t>D. 140</a:t>
            </a:r>
            <a:endParaRPr lang="en-US" sz="2200" i="0" dirty="0">
              <a:ln w="0"/>
              <a:solidFill>
                <a:schemeClr val="tx1"/>
              </a:solidFill>
              <a:effectLst>
                <a:outerShdw blurRad="38100" dist="19050" dir="2700000" algn="tl" rotWithShape="0">
                  <a:schemeClr val="dk1">
                    <a:alpha val="40000"/>
                  </a:schemeClr>
                </a:outerShdw>
              </a:effectLst>
            </a:endParaRPr>
          </a:p>
        </p:txBody>
      </p:sp>
      <p:sp>
        <p:nvSpPr>
          <p:cNvPr id="4" name="Date Placeholder 3">
            <a:extLst>
              <a:ext uri="{FF2B5EF4-FFF2-40B4-BE49-F238E27FC236}">
                <a16:creationId xmlns:a16="http://schemas.microsoft.com/office/drawing/2014/main" id="{4915E1F9-6495-4902-8F73-B78F6E88E331}"/>
              </a:ext>
            </a:extLst>
          </p:cNvPr>
          <p:cNvSpPr>
            <a:spLocks noGrp="1"/>
          </p:cNvSpPr>
          <p:nvPr>
            <p:ph type="dt" sz="half" idx="10"/>
          </p:nvPr>
        </p:nvSpPr>
        <p:spPr/>
        <p:txBody>
          <a:bodyPr/>
          <a:lstStyle/>
          <a:p>
            <a:fld id="{DBB266F6-0003-4492-B568-4B7B11EC9E5E}" type="datetime1">
              <a:rPr lang="en-US" smtClean="0"/>
              <a:t>1/6/2023</a:t>
            </a:fld>
            <a:endParaRPr lang="en-US"/>
          </a:p>
        </p:txBody>
      </p:sp>
      <p:sp>
        <p:nvSpPr>
          <p:cNvPr id="5" name="Footer Placeholder 4">
            <a:extLst>
              <a:ext uri="{FF2B5EF4-FFF2-40B4-BE49-F238E27FC236}">
                <a16:creationId xmlns:a16="http://schemas.microsoft.com/office/drawing/2014/main" id="{7C5784F6-A213-42F0-B079-3D80F29425C0}"/>
              </a:ext>
            </a:extLst>
          </p:cNvPr>
          <p:cNvSpPr>
            <a:spLocks noGrp="1"/>
          </p:cNvSpPr>
          <p:nvPr>
            <p:ph type="ftr" sz="quarter" idx="11"/>
          </p:nvPr>
        </p:nvSpPr>
        <p:spPr>
          <a:xfrm>
            <a:off x="2609636" y="6356352"/>
            <a:ext cx="5416764" cy="219110"/>
          </a:xfrm>
        </p:spPr>
        <p:txBody>
          <a:bodyPr/>
          <a:lstStyle/>
          <a:p>
            <a:r>
              <a:rPr lang="en-US"/>
              <a:t>Faculty Name    Dr. Kunti Mishra         Unit Number 5</a:t>
            </a:r>
            <a:endParaRPr lang="en-US" dirty="0"/>
          </a:p>
        </p:txBody>
      </p:sp>
      <p:sp>
        <p:nvSpPr>
          <p:cNvPr id="6" name="Slide Number Placeholder 5">
            <a:extLst>
              <a:ext uri="{FF2B5EF4-FFF2-40B4-BE49-F238E27FC236}">
                <a16:creationId xmlns:a16="http://schemas.microsoft.com/office/drawing/2014/main" id="{48DC2D6A-CF14-4464-9D93-6A6FBB46B158}"/>
              </a:ext>
            </a:extLst>
          </p:cNvPr>
          <p:cNvSpPr>
            <a:spLocks noGrp="1"/>
          </p:cNvSpPr>
          <p:nvPr>
            <p:ph type="sldNum" sz="quarter" idx="12"/>
          </p:nvPr>
        </p:nvSpPr>
        <p:spPr/>
        <p:txBody>
          <a:bodyPr/>
          <a:lstStyle/>
          <a:p>
            <a:fld id="{B6F15528-21DE-4FAA-801E-634DDDAF4B2B}" type="slidenum">
              <a:rPr lang="en-US" smtClean="0"/>
              <a:pPr/>
              <a:t>195</a:t>
            </a:fld>
            <a:endParaRPr lang="en-US" dirty="0"/>
          </a:p>
        </p:txBody>
      </p:sp>
      <p:pic>
        <p:nvPicPr>
          <p:cNvPr id="16" name="Picture 15">
            <a:extLst>
              <a:ext uri="{FF2B5EF4-FFF2-40B4-BE49-F238E27FC236}">
                <a16:creationId xmlns:a16="http://schemas.microsoft.com/office/drawing/2014/main" id="{BD9FBC6D-341D-403F-A367-130B734607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 y="136524"/>
            <a:ext cx="1295400" cy="705957"/>
          </a:xfrm>
          <a:prstGeom prst="rect">
            <a:avLst/>
          </a:prstGeom>
        </p:spPr>
      </p:pic>
    </p:spTree>
    <p:extLst>
      <p:ext uri="{BB962C8B-B14F-4D97-AF65-F5344CB8AC3E}">
        <p14:creationId xmlns:p14="http://schemas.microsoft.com/office/powerpoint/2010/main" val="982687866"/>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0716F2-2184-44FE-8C8F-28A45D472D6D}"/>
              </a:ext>
            </a:extLst>
          </p:cNvPr>
          <p:cNvSpPr>
            <a:spLocks noGrp="1"/>
          </p:cNvSpPr>
          <p:nvPr>
            <p:ph type="ctrTitle"/>
          </p:nvPr>
        </p:nvSpPr>
        <p:spPr>
          <a:xfrm>
            <a:off x="1828801" y="136525"/>
            <a:ext cx="9890588" cy="777876"/>
          </a:xfrm>
        </p:spPr>
        <p:style>
          <a:lnRef idx="1">
            <a:schemeClr val="accent5"/>
          </a:lnRef>
          <a:fillRef idx="2">
            <a:schemeClr val="accent5"/>
          </a:fillRef>
          <a:effectRef idx="1">
            <a:schemeClr val="accent5"/>
          </a:effectRef>
          <a:fontRef idx="minor">
            <a:schemeClr val="dk1"/>
          </a:fontRef>
        </p:style>
        <p:txBody>
          <a:bodyPr>
            <a:normAutofit/>
          </a:bodyPr>
          <a:lstStyle/>
          <a:p>
            <a:r>
              <a:rPr lang="en-US" sz="2400" b="1" dirty="0">
                <a:solidFill>
                  <a:prstClr val="black"/>
                </a:solidFill>
                <a:latin typeface="Calibri"/>
              </a:rPr>
              <a:t>Weekly assignment (CO5)</a:t>
            </a:r>
            <a:endParaRPr lang="hi-IN" sz="2400" b="1" dirty="0"/>
          </a:p>
        </p:txBody>
      </p:sp>
      <p:sp>
        <p:nvSpPr>
          <p:cNvPr id="3" name="Subtitle 2">
            <a:extLst>
              <a:ext uri="{FF2B5EF4-FFF2-40B4-BE49-F238E27FC236}">
                <a16:creationId xmlns:a16="http://schemas.microsoft.com/office/drawing/2014/main" id="{5DADA288-0591-41CE-A60B-0AC00CF37ECA}"/>
              </a:ext>
            </a:extLst>
          </p:cNvPr>
          <p:cNvSpPr>
            <a:spLocks noGrp="1"/>
          </p:cNvSpPr>
          <p:nvPr>
            <p:ph type="subTitle" idx="1"/>
          </p:nvPr>
        </p:nvSpPr>
        <p:spPr>
          <a:xfrm>
            <a:off x="1828801" y="1055670"/>
            <a:ext cx="9890588" cy="4941718"/>
          </a:xfrm>
          <a:ln>
            <a:noFill/>
          </a:ln>
        </p:spPr>
        <p:style>
          <a:lnRef idx="2">
            <a:schemeClr val="accent1"/>
          </a:lnRef>
          <a:fillRef idx="1">
            <a:schemeClr val="lt1"/>
          </a:fillRef>
          <a:effectRef idx="0">
            <a:schemeClr val="accent1"/>
          </a:effectRef>
          <a:fontRef idx="minor">
            <a:schemeClr val="dk1"/>
          </a:fontRef>
        </p:style>
        <p:txBody>
          <a:bodyPr>
            <a:noAutofit/>
          </a:bodyPr>
          <a:lstStyle/>
          <a:p>
            <a:pPr algn="l"/>
            <a:r>
              <a:rPr lang="en-IN" sz="2200" i="0" dirty="0">
                <a:ln w="0"/>
                <a:solidFill>
                  <a:schemeClr val="tx1"/>
                </a:solidFill>
                <a:effectLst>
                  <a:outerShdw blurRad="38100" dist="19050" dir="2700000" algn="tl" rotWithShape="0">
                    <a:schemeClr val="dk1">
                      <a:alpha val="40000"/>
                    </a:schemeClr>
                  </a:outerShdw>
                </a:effectLst>
              </a:rPr>
              <a:t>Q9. </a:t>
            </a:r>
            <a:r>
              <a:rPr lang="en-US" sz="2200" b="1" i="0" dirty="0">
                <a:solidFill>
                  <a:srgbClr val="000000"/>
                </a:solidFill>
                <a:effectLst/>
              </a:rPr>
              <a:t>Statements:</a:t>
            </a:r>
            <a:r>
              <a:rPr lang="en-US" sz="2200" b="0" i="0" dirty="0">
                <a:solidFill>
                  <a:srgbClr val="000000"/>
                </a:solidFill>
                <a:effectLst/>
              </a:rPr>
              <a:t> All green are blue. All blue are white.</a:t>
            </a:r>
          </a:p>
          <a:p>
            <a:pPr algn="l"/>
            <a:r>
              <a:rPr lang="en-US" sz="2200" b="1" i="0" dirty="0">
                <a:solidFill>
                  <a:srgbClr val="000000"/>
                </a:solidFill>
                <a:effectLst/>
              </a:rPr>
              <a:t>Conclusions:</a:t>
            </a:r>
            <a:endParaRPr lang="en-US" sz="2200" b="0" i="0" dirty="0">
              <a:solidFill>
                <a:srgbClr val="000000"/>
              </a:solidFill>
              <a:effectLst/>
            </a:endParaRPr>
          </a:p>
          <a:p>
            <a:pPr algn="l">
              <a:buFont typeface="+mj-lt"/>
              <a:buAutoNum type="arabicPeriod"/>
            </a:pPr>
            <a:r>
              <a:rPr lang="en-US" sz="2200" b="0" i="0" dirty="0">
                <a:solidFill>
                  <a:srgbClr val="000000"/>
                </a:solidFill>
                <a:effectLst/>
              </a:rPr>
              <a:t>Some blue are green.</a:t>
            </a:r>
          </a:p>
          <a:p>
            <a:pPr algn="l">
              <a:buFont typeface="+mj-lt"/>
              <a:buAutoNum type="arabicPeriod"/>
            </a:pPr>
            <a:r>
              <a:rPr lang="en-US" sz="2200" b="0" i="0" dirty="0">
                <a:solidFill>
                  <a:srgbClr val="000000"/>
                </a:solidFill>
                <a:effectLst/>
              </a:rPr>
              <a:t>Some white are green.</a:t>
            </a:r>
          </a:p>
          <a:p>
            <a:pPr algn="l">
              <a:buFont typeface="+mj-lt"/>
              <a:buAutoNum type="arabicPeriod"/>
            </a:pPr>
            <a:r>
              <a:rPr lang="en-US" sz="2200" b="0" i="0" dirty="0">
                <a:solidFill>
                  <a:srgbClr val="000000"/>
                </a:solidFill>
                <a:effectLst/>
              </a:rPr>
              <a:t>Some green are not white.</a:t>
            </a:r>
          </a:p>
          <a:p>
            <a:pPr algn="l">
              <a:buFont typeface="+mj-lt"/>
              <a:buAutoNum type="arabicPeriod"/>
            </a:pPr>
            <a:r>
              <a:rPr lang="en-US" sz="2200" b="0" i="0" dirty="0">
                <a:solidFill>
                  <a:srgbClr val="000000"/>
                </a:solidFill>
                <a:effectLst/>
              </a:rPr>
              <a:t>All white are blue.</a:t>
            </a:r>
          </a:p>
          <a:p>
            <a:pPr algn="l"/>
            <a:r>
              <a:rPr lang="en-US" sz="2200" i="0" dirty="0">
                <a:ln w="0"/>
                <a:solidFill>
                  <a:schemeClr val="tx1"/>
                </a:solidFill>
                <a:effectLst>
                  <a:outerShdw blurRad="38100" dist="19050" dir="2700000" algn="tl" rotWithShape="0">
                    <a:schemeClr val="dk1">
                      <a:alpha val="40000"/>
                    </a:schemeClr>
                  </a:outerShdw>
                </a:effectLst>
              </a:rPr>
              <a:t>Then </a:t>
            </a:r>
          </a:p>
          <a:p>
            <a:pPr marL="457200" indent="-457200" algn="l">
              <a:buFont typeface="+mj-lt"/>
              <a:buAutoNum type="alphaUcPeriod"/>
            </a:pPr>
            <a:r>
              <a:rPr lang="en-IN" sz="2200" b="1" i="0" dirty="0">
                <a:solidFill>
                  <a:srgbClr val="000000"/>
                </a:solidFill>
                <a:effectLst/>
              </a:rPr>
              <a:t>Only (1) and (2)</a:t>
            </a:r>
            <a:endParaRPr lang="en-US" sz="2200" b="1" dirty="0">
              <a:ln w="0"/>
              <a:solidFill>
                <a:schemeClr val="tx1"/>
              </a:solidFill>
              <a:effectLst>
                <a:outerShdw blurRad="38100" dist="19050" dir="2700000" algn="tl" rotWithShape="0">
                  <a:schemeClr val="dk1">
                    <a:alpha val="40000"/>
                  </a:schemeClr>
                </a:outerShdw>
              </a:effectLst>
            </a:endParaRPr>
          </a:p>
          <a:p>
            <a:pPr marL="457200" indent="-457200" algn="l">
              <a:buFont typeface="+mj-lt"/>
              <a:buAutoNum type="alphaUcPeriod"/>
            </a:pPr>
            <a:r>
              <a:rPr lang="en-IN" sz="2200" b="0" i="0" dirty="0">
                <a:solidFill>
                  <a:srgbClr val="000000"/>
                </a:solidFill>
                <a:effectLst/>
              </a:rPr>
              <a:t>Only (1) and (3)</a:t>
            </a:r>
            <a:endParaRPr lang="en-US" sz="2200" i="0" dirty="0">
              <a:ln w="0"/>
              <a:solidFill>
                <a:schemeClr val="tx1"/>
              </a:solidFill>
              <a:effectLst>
                <a:outerShdw blurRad="38100" dist="19050" dir="2700000" algn="tl" rotWithShape="0">
                  <a:schemeClr val="dk1">
                    <a:alpha val="40000"/>
                  </a:schemeClr>
                </a:outerShdw>
              </a:effectLst>
            </a:endParaRPr>
          </a:p>
          <a:p>
            <a:pPr marL="457200" indent="-457200" algn="l">
              <a:buFont typeface="+mj-lt"/>
              <a:buAutoNum type="alphaUcPeriod"/>
            </a:pPr>
            <a:r>
              <a:rPr lang="en-IN" sz="2200" b="0" i="0" dirty="0">
                <a:solidFill>
                  <a:srgbClr val="000000"/>
                </a:solidFill>
                <a:effectLst/>
              </a:rPr>
              <a:t>Only (1) and (4)</a:t>
            </a:r>
            <a:endParaRPr lang="en-US" sz="2200" b="0" dirty="0">
              <a:ln w="0"/>
              <a:solidFill>
                <a:schemeClr val="tx1"/>
              </a:solidFill>
              <a:effectLst>
                <a:outerShdw blurRad="38100" dist="19050" dir="2700000" algn="tl" rotWithShape="0">
                  <a:schemeClr val="dk1">
                    <a:alpha val="40000"/>
                  </a:schemeClr>
                </a:outerShdw>
              </a:effectLst>
            </a:endParaRPr>
          </a:p>
          <a:p>
            <a:pPr marL="457200" indent="-457200" algn="l">
              <a:buFont typeface="+mj-lt"/>
              <a:buAutoNum type="alphaUcPeriod"/>
            </a:pPr>
            <a:r>
              <a:rPr lang="en-IN" sz="2200" b="0" i="0" dirty="0">
                <a:solidFill>
                  <a:srgbClr val="000000"/>
                </a:solidFill>
                <a:effectLst/>
              </a:rPr>
              <a:t>Only (2) and (4)</a:t>
            </a:r>
            <a:endParaRPr lang="en-US" sz="2200" i="0" dirty="0">
              <a:ln w="0"/>
              <a:solidFill>
                <a:schemeClr val="tx1"/>
              </a:solidFill>
              <a:effectLst>
                <a:outerShdw blurRad="38100" dist="19050" dir="2700000" algn="tl" rotWithShape="0">
                  <a:schemeClr val="dk1">
                    <a:alpha val="40000"/>
                  </a:schemeClr>
                </a:outerShdw>
              </a:effectLst>
            </a:endParaRPr>
          </a:p>
        </p:txBody>
      </p:sp>
      <p:sp>
        <p:nvSpPr>
          <p:cNvPr id="4" name="Date Placeholder 3">
            <a:extLst>
              <a:ext uri="{FF2B5EF4-FFF2-40B4-BE49-F238E27FC236}">
                <a16:creationId xmlns:a16="http://schemas.microsoft.com/office/drawing/2014/main" id="{4915E1F9-6495-4902-8F73-B78F6E88E331}"/>
              </a:ext>
            </a:extLst>
          </p:cNvPr>
          <p:cNvSpPr>
            <a:spLocks noGrp="1"/>
          </p:cNvSpPr>
          <p:nvPr>
            <p:ph type="dt" sz="half" idx="10"/>
          </p:nvPr>
        </p:nvSpPr>
        <p:spPr/>
        <p:txBody>
          <a:bodyPr/>
          <a:lstStyle/>
          <a:p>
            <a:fld id="{2C0C4477-4AAB-4E54-94FE-8A07C17C35F9}" type="datetime1">
              <a:rPr lang="en-US" smtClean="0"/>
              <a:t>1/6/2023</a:t>
            </a:fld>
            <a:endParaRPr lang="en-US"/>
          </a:p>
        </p:txBody>
      </p:sp>
      <p:sp>
        <p:nvSpPr>
          <p:cNvPr id="5" name="Footer Placeholder 4">
            <a:extLst>
              <a:ext uri="{FF2B5EF4-FFF2-40B4-BE49-F238E27FC236}">
                <a16:creationId xmlns:a16="http://schemas.microsoft.com/office/drawing/2014/main" id="{7C5784F6-A213-42F0-B079-3D80F29425C0}"/>
              </a:ext>
            </a:extLst>
          </p:cNvPr>
          <p:cNvSpPr>
            <a:spLocks noGrp="1"/>
          </p:cNvSpPr>
          <p:nvPr>
            <p:ph type="ftr" sz="quarter" idx="11"/>
          </p:nvPr>
        </p:nvSpPr>
        <p:spPr>
          <a:xfrm>
            <a:off x="2609636" y="6356352"/>
            <a:ext cx="5416764" cy="219110"/>
          </a:xfrm>
        </p:spPr>
        <p:txBody>
          <a:bodyPr/>
          <a:lstStyle/>
          <a:p>
            <a:r>
              <a:rPr lang="en-US"/>
              <a:t>Faculty Name    Dr. Kunti Mishra         Unit Number 5</a:t>
            </a:r>
            <a:endParaRPr lang="en-US" dirty="0"/>
          </a:p>
        </p:txBody>
      </p:sp>
      <p:sp>
        <p:nvSpPr>
          <p:cNvPr id="6" name="Slide Number Placeholder 5">
            <a:extLst>
              <a:ext uri="{FF2B5EF4-FFF2-40B4-BE49-F238E27FC236}">
                <a16:creationId xmlns:a16="http://schemas.microsoft.com/office/drawing/2014/main" id="{48DC2D6A-CF14-4464-9D93-6A6FBB46B158}"/>
              </a:ext>
            </a:extLst>
          </p:cNvPr>
          <p:cNvSpPr>
            <a:spLocks noGrp="1"/>
          </p:cNvSpPr>
          <p:nvPr>
            <p:ph type="sldNum" sz="quarter" idx="12"/>
          </p:nvPr>
        </p:nvSpPr>
        <p:spPr/>
        <p:txBody>
          <a:bodyPr/>
          <a:lstStyle/>
          <a:p>
            <a:fld id="{B6F15528-21DE-4FAA-801E-634DDDAF4B2B}" type="slidenum">
              <a:rPr lang="en-US" smtClean="0"/>
              <a:pPr/>
              <a:t>196</a:t>
            </a:fld>
            <a:endParaRPr lang="en-US" dirty="0"/>
          </a:p>
        </p:txBody>
      </p:sp>
      <p:pic>
        <p:nvPicPr>
          <p:cNvPr id="16" name="Picture 15">
            <a:extLst>
              <a:ext uri="{FF2B5EF4-FFF2-40B4-BE49-F238E27FC236}">
                <a16:creationId xmlns:a16="http://schemas.microsoft.com/office/drawing/2014/main" id="{BD9FBC6D-341D-403F-A367-130B734607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 y="136524"/>
            <a:ext cx="1295400" cy="705957"/>
          </a:xfrm>
          <a:prstGeom prst="rect">
            <a:avLst/>
          </a:prstGeom>
        </p:spPr>
      </p:pic>
    </p:spTree>
    <p:extLst>
      <p:ext uri="{BB962C8B-B14F-4D97-AF65-F5344CB8AC3E}">
        <p14:creationId xmlns:p14="http://schemas.microsoft.com/office/powerpoint/2010/main" val="2953680227"/>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0716F2-2184-44FE-8C8F-28A45D472D6D}"/>
              </a:ext>
            </a:extLst>
          </p:cNvPr>
          <p:cNvSpPr>
            <a:spLocks noGrp="1"/>
          </p:cNvSpPr>
          <p:nvPr>
            <p:ph type="ctrTitle"/>
          </p:nvPr>
        </p:nvSpPr>
        <p:spPr>
          <a:xfrm>
            <a:off x="1828801" y="136525"/>
            <a:ext cx="9890588" cy="777876"/>
          </a:xfrm>
        </p:spPr>
        <p:style>
          <a:lnRef idx="1">
            <a:schemeClr val="accent5"/>
          </a:lnRef>
          <a:fillRef idx="2">
            <a:schemeClr val="accent5"/>
          </a:fillRef>
          <a:effectRef idx="1">
            <a:schemeClr val="accent5"/>
          </a:effectRef>
          <a:fontRef idx="minor">
            <a:schemeClr val="dk1"/>
          </a:fontRef>
        </p:style>
        <p:txBody>
          <a:bodyPr>
            <a:normAutofit/>
          </a:bodyPr>
          <a:lstStyle/>
          <a:p>
            <a:r>
              <a:rPr lang="en-US" sz="2400" b="1" dirty="0">
                <a:solidFill>
                  <a:prstClr val="black"/>
                </a:solidFill>
                <a:latin typeface="Calibri"/>
              </a:rPr>
              <a:t>Weekly assignment (CO5)</a:t>
            </a:r>
            <a:endParaRPr lang="hi-IN" sz="2400" b="1" dirty="0"/>
          </a:p>
        </p:txBody>
      </p:sp>
      <p:sp>
        <p:nvSpPr>
          <p:cNvPr id="3" name="Subtitle 2">
            <a:extLst>
              <a:ext uri="{FF2B5EF4-FFF2-40B4-BE49-F238E27FC236}">
                <a16:creationId xmlns:a16="http://schemas.microsoft.com/office/drawing/2014/main" id="{5DADA288-0591-41CE-A60B-0AC00CF37ECA}"/>
              </a:ext>
            </a:extLst>
          </p:cNvPr>
          <p:cNvSpPr>
            <a:spLocks noGrp="1"/>
          </p:cNvSpPr>
          <p:nvPr>
            <p:ph type="subTitle" idx="1"/>
          </p:nvPr>
        </p:nvSpPr>
        <p:spPr>
          <a:xfrm>
            <a:off x="1842053" y="1055670"/>
            <a:ext cx="9890588" cy="4941718"/>
          </a:xfrm>
          <a:ln>
            <a:noFill/>
          </a:ln>
        </p:spPr>
        <p:style>
          <a:lnRef idx="2">
            <a:schemeClr val="accent1"/>
          </a:lnRef>
          <a:fillRef idx="1">
            <a:schemeClr val="lt1"/>
          </a:fillRef>
          <a:effectRef idx="0">
            <a:schemeClr val="accent1"/>
          </a:effectRef>
          <a:fontRef idx="minor">
            <a:schemeClr val="dk1"/>
          </a:fontRef>
        </p:style>
        <p:txBody>
          <a:bodyPr>
            <a:noAutofit/>
          </a:bodyPr>
          <a:lstStyle/>
          <a:p>
            <a:pPr algn="l"/>
            <a:r>
              <a:rPr lang="en-IN" sz="2000" i="0" dirty="0">
                <a:ln w="0"/>
                <a:solidFill>
                  <a:schemeClr val="tx1"/>
                </a:solidFill>
                <a:effectLst>
                  <a:outerShdw blurRad="38100" dist="19050" dir="2700000" algn="tl" rotWithShape="0">
                    <a:schemeClr val="dk1">
                      <a:alpha val="40000"/>
                    </a:schemeClr>
                  </a:outerShdw>
                </a:effectLst>
              </a:rPr>
              <a:t>Q10. </a:t>
            </a:r>
            <a:r>
              <a:rPr lang="en-US" sz="2000" b="1" i="0" dirty="0">
                <a:solidFill>
                  <a:srgbClr val="000000"/>
                </a:solidFill>
                <a:effectLst/>
              </a:rPr>
              <a:t>Statements:</a:t>
            </a:r>
            <a:r>
              <a:rPr lang="en-US" sz="2000" b="0" i="0" dirty="0">
                <a:solidFill>
                  <a:srgbClr val="000000"/>
                </a:solidFill>
                <a:effectLst/>
              </a:rPr>
              <a:t> </a:t>
            </a:r>
          </a:p>
          <a:p>
            <a:pPr algn="l"/>
            <a:r>
              <a:rPr lang="en-US" sz="2000" b="0" i="0" dirty="0">
                <a:solidFill>
                  <a:srgbClr val="000000"/>
                </a:solidFill>
                <a:effectLst/>
              </a:rPr>
              <a:t>All the phones are scales. </a:t>
            </a:r>
          </a:p>
          <a:p>
            <a:pPr algn="l"/>
            <a:r>
              <a:rPr lang="en-US" sz="2000" b="0" i="0" dirty="0">
                <a:solidFill>
                  <a:srgbClr val="000000"/>
                </a:solidFill>
                <a:effectLst/>
              </a:rPr>
              <a:t>All the scales are calculators.</a:t>
            </a:r>
          </a:p>
          <a:p>
            <a:pPr algn="l"/>
            <a:r>
              <a:rPr lang="en-US" sz="2000" b="1" i="0" dirty="0">
                <a:solidFill>
                  <a:srgbClr val="000000"/>
                </a:solidFill>
                <a:effectLst/>
              </a:rPr>
              <a:t>Conclusions:</a:t>
            </a:r>
            <a:endParaRPr lang="en-US" sz="2000" b="0" i="0" dirty="0">
              <a:solidFill>
                <a:srgbClr val="000000"/>
              </a:solidFill>
              <a:effectLst/>
            </a:endParaRPr>
          </a:p>
          <a:p>
            <a:pPr algn="l">
              <a:buFont typeface="+mj-lt"/>
              <a:buAutoNum type="arabicPeriod"/>
            </a:pPr>
            <a:r>
              <a:rPr lang="en-US" sz="2000" b="0" i="0" dirty="0">
                <a:solidFill>
                  <a:srgbClr val="000000"/>
                </a:solidFill>
                <a:effectLst/>
              </a:rPr>
              <a:t>All the calculators are scales.</a:t>
            </a:r>
          </a:p>
          <a:p>
            <a:pPr algn="l">
              <a:buFont typeface="+mj-lt"/>
              <a:buAutoNum type="arabicPeriod"/>
            </a:pPr>
            <a:r>
              <a:rPr lang="en-US" sz="2000" b="0" i="0" dirty="0">
                <a:solidFill>
                  <a:srgbClr val="000000"/>
                </a:solidFill>
                <a:effectLst/>
              </a:rPr>
              <a:t>All the phones are calculators</a:t>
            </a:r>
          </a:p>
          <a:p>
            <a:pPr algn="l">
              <a:buFont typeface="+mj-lt"/>
              <a:buAutoNum type="arabicPeriod"/>
            </a:pPr>
            <a:r>
              <a:rPr lang="en-US" sz="2000" b="0" i="0" dirty="0">
                <a:solidFill>
                  <a:srgbClr val="000000"/>
                </a:solidFill>
                <a:effectLst/>
              </a:rPr>
              <a:t>All the scales are phones.</a:t>
            </a:r>
          </a:p>
          <a:p>
            <a:pPr algn="l">
              <a:buFont typeface="+mj-lt"/>
              <a:buAutoNum type="arabicPeriod"/>
            </a:pPr>
            <a:r>
              <a:rPr lang="en-US" sz="2000" b="0" i="0" dirty="0">
                <a:solidFill>
                  <a:srgbClr val="000000"/>
                </a:solidFill>
                <a:effectLst/>
              </a:rPr>
              <a:t>Some calculators are phones.</a:t>
            </a:r>
          </a:p>
          <a:p>
            <a:pPr algn="l"/>
            <a:r>
              <a:rPr lang="en-US" sz="2000" i="0" dirty="0">
                <a:ln w="0"/>
                <a:solidFill>
                  <a:schemeClr val="tx1"/>
                </a:solidFill>
                <a:effectLst>
                  <a:outerShdw blurRad="38100" dist="19050" dir="2700000" algn="tl" rotWithShape="0">
                    <a:schemeClr val="dk1">
                      <a:alpha val="40000"/>
                    </a:schemeClr>
                  </a:outerShdw>
                </a:effectLst>
              </a:rPr>
              <a:t>Then </a:t>
            </a:r>
          </a:p>
          <a:p>
            <a:pPr marL="457200" indent="-457200" algn="l">
              <a:buFont typeface="+mj-lt"/>
              <a:buAutoNum type="alphaUcPeriod"/>
            </a:pPr>
            <a:r>
              <a:rPr lang="en-IN" sz="2000" b="0" i="0" dirty="0">
                <a:solidFill>
                  <a:srgbClr val="000000"/>
                </a:solidFill>
                <a:effectLst/>
              </a:rPr>
              <a:t>Only (1) and (4)</a:t>
            </a:r>
            <a:endParaRPr lang="en-US" sz="2000" b="0" dirty="0">
              <a:ln w="0"/>
              <a:solidFill>
                <a:schemeClr val="tx1"/>
              </a:solidFill>
              <a:effectLst>
                <a:outerShdw blurRad="38100" dist="19050" dir="2700000" algn="tl" rotWithShape="0">
                  <a:schemeClr val="dk1">
                    <a:alpha val="40000"/>
                  </a:schemeClr>
                </a:outerShdw>
              </a:effectLst>
            </a:endParaRPr>
          </a:p>
          <a:p>
            <a:pPr marL="457200" indent="-457200" algn="l">
              <a:buFont typeface="+mj-lt"/>
              <a:buAutoNum type="alphaUcPeriod"/>
            </a:pPr>
            <a:r>
              <a:rPr lang="en-IN" sz="2000" b="0" i="0" dirty="0">
                <a:solidFill>
                  <a:srgbClr val="000000"/>
                </a:solidFill>
                <a:effectLst/>
              </a:rPr>
              <a:t>Only (3) and (4)</a:t>
            </a:r>
          </a:p>
          <a:p>
            <a:pPr marL="457200" indent="-457200" algn="l">
              <a:buFont typeface="+mj-lt"/>
              <a:buAutoNum type="alphaUcPeriod"/>
            </a:pPr>
            <a:r>
              <a:rPr lang="en-IN" sz="2000" b="1" i="0" dirty="0">
                <a:solidFill>
                  <a:srgbClr val="000000"/>
                </a:solidFill>
                <a:effectLst/>
              </a:rPr>
              <a:t>Only (2) and (4)</a:t>
            </a:r>
          </a:p>
          <a:p>
            <a:pPr marL="457200" indent="-457200" algn="l">
              <a:buFont typeface="+mj-lt"/>
              <a:buAutoNum type="alphaUcPeriod"/>
            </a:pPr>
            <a:r>
              <a:rPr lang="en-IN" sz="2000" b="0" i="0" dirty="0">
                <a:solidFill>
                  <a:srgbClr val="000000"/>
                </a:solidFill>
                <a:effectLst/>
              </a:rPr>
              <a:t>Only (1) and (3)</a:t>
            </a:r>
          </a:p>
          <a:p>
            <a:pPr algn="l"/>
            <a:endParaRPr lang="en-IN" sz="2000" b="0" i="0" dirty="0">
              <a:solidFill>
                <a:srgbClr val="000000"/>
              </a:solidFill>
              <a:effectLst/>
              <a:latin typeface="arial" panose="020B0604020202020204" pitchFamily="34" charset="0"/>
            </a:endParaRPr>
          </a:p>
          <a:p>
            <a:pPr marL="457200" indent="-457200" algn="l">
              <a:buFont typeface="+mj-lt"/>
              <a:buAutoNum type="alphaUcPeriod"/>
            </a:pPr>
            <a:endParaRPr lang="en-IN" sz="2000" b="0" i="0" dirty="0">
              <a:solidFill>
                <a:srgbClr val="000000"/>
              </a:solidFill>
              <a:effectLst/>
              <a:latin typeface="arial" panose="020B0604020202020204" pitchFamily="34" charset="0"/>
            </a:endParaRPr>
          </a:p>
          <a:p>
            <a:pPr marL="457200" indent="-457200" algn="l">
              <a:buFont typeface="+mj-lt"/>
              <a:buAutoNum type="alphaUcPeriod"/>
            </a:pPr>
            <a:endParaRPr lang="en-US" sz="2000" i="0" dirty="0">
              <a:ln w="0"/>
              <a:solidFill>
                <a:schemeClr val="tx1"/>
              </a:solidFill>
              <a:effectLst>
                <a:outerShdw blurRad="38100" dist="19050" dir="2700000" algn="tl" rotWithShape="0">
                  <a:schemeClr val="dk1">
                    <a:alpha val="40000"/>
                  </a:schemeClr>
                </a:outerShdw>
              </a:effectLst>
              <a:latin typeface="arial" panose="020B0604020202020204" pitchFamily="34" charset="0"/>
            </a:endParaRPr>
          </a:p>
          <a:p>
            <a:pPr marL="457200" indent="-457200" algn="l">
              <a:buFont typeface="+mj-lt"/>
              <a:buAutoNum type="alphaUcPeriod"/>
            </a:pPr>
            <a:endParaRPr lang="en-US" sz="2000" i="0" dirty="0">
              <a:ln w="0"/>
              <a:solidFill>
                <a:schemeClr val="tx1"/>
              </a:solidFill>
              <a:effectLst>
                <a:outerShdw blurRad="38100" dist="19050" dir="2700000" algn="tl" rotWithShape="0">
                  <a:schemeClr val="dk1">
                    <a:alpha val="40000"/>
                  </a:schemeClr>
                </a:outerShdw>
              </a:effectLst>
            </a:endParaRPr>
          </a:p>
          <a:p>
            <a:pPr marL="457200" indent="-457200" algn="l">
              <a:buFont typeface="+mj-lt"/>
              <a:buAutoNum type="alphaUcPeriod"/>
            </a:pPr>
            <a:endParaRPr lang="en-US" sz="2000" i="0" dirty="0">
              <a:ln w="0"/>
              <a:solidFill>
                <a:schemeClr val="tx1"/>
              </a:solidFill>
              <a:effectLst>
                <a:outerShdw blurRad="38100" dist="19050" dir="2700000" algn="tl" rotWithShape="0">
                  <a:schemeClr val="dk1">
                    <a:alpha val="40000"/>
                  </a:schemeClr>
                </a:outerShdw>
              </a:effectLst>
            </a:endParaRPr>
          </a:p>
        </p:txBody>
      </p:sp>
      <p:sp>
        <p:nvSpPr>
          <p:cNvPr id="4" name="Date Placeholder 3">
            <a:extLst>
              <a:ext uri="{FF2B5EF4-FFF2-40B4-BE49-F238E27FC236}">
                <a16:creationId xmlns:a16="http://schemas.microsoft.com/office/drawing/2014/main" id="{4915E1F9-6495-4902-8F73-B78F6E88E331}"/>
              </a:ext>
            </a:extLst>
          </p:cNvPr>
          <p:cNvSpPr>
            <a:spLocks noGrp="1"/>
          </p:cNvSpPr>
          <p:nvPr>
            <p:ph type="dt" sz="half" idx="10"/>
          </p:nvPr>
        </p:nvSpPr>
        <p:spPr/>
        <p:txBody>
          <a:bodyPr/>
          <a:lstStyle/>
          <a:p>
            <a:fld id="{95FDB7D4-C8C3-4F5A-BAF4-9A55C282F620}" type="datetime1">
              <a:rPr lang="en-US" smtClean="0"/>
              <a:t>1/6/2023</a:t>
            </a:fld>
            <a:endParaRPr lang="en-US"/>
          </a:p>
        </p:txBody>
      </p:sp>
      <p:sp>
        <p:nvSpPr>
          <p:cNvPr id="5" name="Footer Placeholder 4">
            <a:extLst>
              <a:ext uri="{FF2B5EF4-FFF2-40B4-BE49-F238E27FC236}">
                <a16:creationId xmlns:a16="http://schemas.microsoft.com/office/drawing/2014/main" id="{7C5784F6-A213-42F0-B079-3D80F29425C0}"/>
              </a:ext>
            </a:extLst>
          </p:cNvPr>
          <p:cNvSpPr>
            <a:spLocks noGrp="1"/>
          </p:cNvSpPr>
          <p:nvPr>
            <p:ph type="ftr" sz="quarter" idx="11"/>
          </p:nvPr>
        </p:nvSpPr>
        <p:spPr>
          <a:xfrm>
            <a:off x="2609636" y="6356352"/>
            <a:ext cx="5416764" cy="219110"/>
          </a:xfrm>
        </p:spPr>
        <p:txBody>
          <a:bodyPr/>
          <a:lstStyle/>
          <a:p>
            <a:r>
              <a:rPr lang="en-US"/>
              <a:t>Faculty Name    Dr. Kunti Mishra         Unit Number 5</a:t>
            </a:r>
            <a:endParaRPr lang="en-US" dirty="0"/>
          </a:p>
        </p:txBody>
      </p:sp>
      <p:sp>
        <p:nvSpPr>
          <p:cNvPr id="6" name="Slide Number Placeholder 5">
            <a:extLst>
              <a:ext uri="{FF2B5EF4-FFF2-40B4-BE49-F238E27FC236}">
                <a16:creationId xmlns:a16="http://schemas.microsoft.com/office/drawing/2014/main" id="{48DC2D6A-CF14-4464-9D93-6A6FBB46B158}"/>
              </a:ext>
            </a:extLst>
          </p:cNvPr>
          <p:cNvSpPr>
            <a:spLocks noGrp="1"/>
          </p:cNvSpPr>
          <p:nvPr>
            <p:ph type="sldNum" sz="quarter" idx="12"/>
          </p:nvPr>
        </p:nvSpPr>
        <p:spPr/>
        <p:txBody>
          <a:bodyPr/>
          <a:lstStyle/>
          <a:p>
            <a:fld id="{B6F15528-21DE-4FAA-801E-634DDDAF4B2B}" type="slidenum">
              <a:rPr lang="en-US" smtClean="0"/>
              <a:pPr/>
              <a:t>197</a:t>
            </a:fld>
            <a:endParaRPr lang="en-US" dirty="0"/>
          </a:p>
        </p:txBody>
      </p:sp>
      <p:pic>
        <p:nvPicPr>
          <p:cNvPr id="16" name="Picture 15">
            <a:extLst>
              <a:ext uri="{FF2B5EF4-FFF2-40B4-BE49-F238E27FC236}">
                <a16:creationId xmlns:a16="http://schemas.microsoft.com/office/drawing/2014/main" id="{BD9FBC6D-341D-403F-A367-130B734607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 y="136524"/>
            <a:ext cx="1295400" cy="705957"/>
          </a:xfrm>
          <a:prstGeom prst="rect">
            <a:avLst/>
          </a:prstGeom>
        </p:spPr>
      </p:pic>
    </p:spTree>
    <p:extLst>
      <p:ext uri="{BB962C8B-B14F-4D97-AF65-F5344CB8AC3E}">
        <p14:creationId xmlns:p14="http://schemas.microsoft.com/office/powerpoint/2010/main" val="900897689"/>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0716F2-2184-44FE-8C8F-28A45D472D6D}"/>
              </a:ext>
            </a:extLst>
          </p:cNvPr>
          <p:cNvSpPr>
            <a:spLocks noGrp="1"/>
          </p:cNvSpPr>
          <p:nvPr>
            <p:ph type="ctrTitle"/>
          </p:nvPr>
        </p:nvSpPr>
        <p:spPr>
          <a:xfrm>
            <a:off x="1828801" y="136525"/>
            <a:ext cx="9890588" cy="777876"/>
          </a:xfrm>
        </p:spPr>
        <p:style>
          <a:lnRef idx="1">
            <a:schemeClr val="accent5"/>
          </a:lnRef>
          <a:fillRef idx="2">
            <a:schemeClr val="accent5"/>
          </a:fillRef>
          <a:effectRef idx="1">
            <a:schemeClr val="accent5"/>
          </a:effectRef>
          <a:fontRef idx="minor">
            <a:schemeClr val="dk1"/>
          </a:fontRef>
        </p:style>
        <p:txBody>
          <a:bodyPr>
            <a:normAutofit/>
          </a:bodyPr>
          <a:lstStyle/>
          <a:p>
            <a:r>
              <a:rPr lang="en-US" sz="2400" b="1" dirty="0">
                <a:solidFill>
                  <a:prstClr val="black"/>
                </a:solidFill>
                <a:latin typeface="Calibri"/>
              </a:rPr>
              <a:t>MCQ’s (CO5)</a:t>
            </a:r>
            <a:endParaRPr lang="hi-IN" sz="2400" b="1" dirty="0"/>
          </a:p>
        </p:txBody>
      </p:sp>
      <p:sp>
        <p:nvSpPr>
          <p:cNvPr id="3" name="Subtitle 2">
            <a:extLst>
              <a:ext uri="{FF2B5EF4-FFF2-40B4-BE49-F238E27FC236}">
                <a16:creationId xmlns:a16="http://schemas.microsoft.com/office/drawing/2014/main" id="{5DADA288-0591-41CE-A60B-0AC00CF37ECA}"/>
              </a:ext>
            </a:extLst>
          </p:cNvPr>
          <p:cNvSpPr>
            <a:spLocks noGrp="1"/>
          </p:cNvSpPr>
          <p:nvPr>
            <p:ph type="subTitle" idx="1"/>
          </p:nvPr>
        </p:nvSpPr>
        <p:spPr>
          <a:xfrm>
            <a:off x="1828800" y="1417834"/>
            <a:ext cx="9890588" cy="4746660"/>
          </a:xfrm>
          <a:ln>
            <a:noFill/>
          </a:ln>
        </p:spPr>
        <p:style>
          <a:lnRef idx="2">
            <a:schemeClr val="accent1"/>
          </a:lnRef>
          <a:fillRef idx="1">
            <a:schemeClr val="lt1"/>
          </a:fillRef>
          <a:effectRef idx="0">
            <a:schemeClr val="accent1"/>
          </a:effectRef>
          <a:fontRef idx="minor">
            <a:schemeClr val="dk1"/>
          </a:fontRef>
        </p:style>
        <p:txBody>
          <a:bodyPr>
            <a:noAutofit/>
          </a:bodyPr>
          <a:lstStyle/>
          <a:p>
            <a:pPr algn="l"/>
            <a:r>
              <a:rPr lang="en-US" sz="2200" i="0" dirty="0">
                <a:ln w="0"/>
                <a:solidFill>
                  <a:schemeClr val="tx1"/>
                </a:solidFill>
                <a:effectLst>
                  <a:outerShdw blurRad="38100" dist="19050" dir="2700000" algn="tl" rotWithShape="0">
                    <a:schemeClr val="dk1">
                      <a:alpha val="40000"/>
                    </a:schemeClr>
                  </a:outerShdw>
                </a:effectLst>
                <a:cs typeface="Calibri" panose="020F0502020204030204" pitchFamily="34" charset="0"/>
              </a:rPr>
              <a:t>1.  Find the unit digit of (4137)</a:t>
            </a:r>
            <a:r>
              <a:rPr lang="en-US" sz="2200" i="0" baseline="30000" dirty="0">
                <a:ln w="0"/>
                <a:solidFill>
                  <a:schemeClr val="tx1"/>
                </a:solidFill>
                <a:effectLst>
                  <a:outerShdw blurRad="38100" dist="19050" dir="2700000" algn="tl" rotWithShape="0">
                    <a:schemeClr val="dk1">
                      <a:alpha val="40000"/>
                    </a:schemeClr>
                  </a:outerShdw>
                </a:effectLst>
                <a:cs typeface="Calibri" panose="020F0502020204030204" pitchFamily="34" charset="0"/>
              </a:rPr>
              <a:t>754</a:t>
            </a:r>
          </a:p>
          <a:p>
            <a:pPr algn="l"/>
            <a:r>
              <a:rPr lang="en-IN" sz="2200" b="1" i="0" dirty="0">
                <a:solidFill>
                  <a:srgbClr val="000000"/>
                </a:solidFill>
                <a:effectLst/>
                <a:cs typeface="Calibri" panose="020F0502020204030204" pitchFamily="34" charset="0"/>
              </a:rPr>
              <a:t>a. 9</a:t>
            </a:r>
            <a:br>
              <a:rPr lang="en-IN" sz="2200" dirty="0">
                <a:cs typeface="Calibri" panose="020F0502020204030204" pitchFamily="34" charset="0"/>
              </a:rPr>
            </a:br>
            <a:r>
              <a:rPr lang="en-IN" sz="2200" b="0" i="0" dirty="0">
                <a:solidFill>
                  <a:srgbClr val="000000"/>
                </a:solidFill>
                <a:effectLst/>
                <a:cs typeface="Calibri" panose="020F0502020204030204" pitchFamily="34" charset="0"/>
              </a:rPr>
              <a:t>b. 7</a:t>
            </a:r>
            <a:br>
              <a:rPr lang="en-IN" sz="2200" dirty="0">
                <a:cs typeface="Calibri" panose="020F0502020204030204" pitchFamily="34" charset="0"/>
              </a:rPr>
            </a:br>
            <a:r>
              <a:rPr lang="en-IN" sz="2200" b="0" i="0" dirty="0">
                <a:solidFill>
                  <a:srgbClr val="000000"/>
                </a:solidFill>
                <a:effectLst/>
                <a:cs typeface="Calibri" panose="020F0502020204030204" pitchFamily="34" charset="0"/>
              </a:rPr>
              <a:t>c. 3</a:t>
            </a:r>
            <a:br>
              <a:rPr lang="en-IN" sz="2200" dirty="0">
                <a:cs typeface="Calibri" panose="020F0502020204030204" pitchFamily="34" charset="0"/>
              </a:rPr>
            </a:br>
            <a:r>
              <a:rPr lang="en-IN" sz="2200" b="0" i="0" dirty="0">
                <a:solidFill>
                  <a:srgbClr val="000000"/>
                </a:solidFill>
                <a:effectLst/>
                <a:cs typeface="Calibri" panose="020F0502020204030204" pitchFamily="34" charset="0"/>
              </a:rPr>
              <a:t>d. 1</a:t>
            </a:r>
            <a:endParaRPr lang="en-US" sz="2200" b="0" baseline="30000" dirty="0">
              <a:ln w="0"/>
              <a:solidFill>
                <a:schemeClr val="tx1"/>
              </a:solidFill>
              <a:effectLst>
                <a:outerShdw blurRad="38100" dist="19050" dir="2700000" algn="tl" rotWithShape="0">
                  <a:schemeClr val="dk1">
                    <a:alpha val="40000"/>
                  </a:schemeClr>
                </a:outerShdw>
              </a:effectLst>
              <a:cs typeface="Calibri" panose="020F0502020204030204" pitchFamily="34" charset="0"/>
            </a:endParaRPr>
          </a:p>
          <a:p>
            <a:pPr algn="l"/>
            <a:r>
              <a:rPr lang="en-US" sz="2200" i="0" dirty="0">
                <a:ln w="0"/>
                <a:solidFill>
                  <a:schemeClr val="tx1"/>
                </a:solidFill>
                <a:effectLst>
                  <a:outerShdw blurRad="38100" dist="19050" dir="2700000" algn="tl" rotWithShape="0">
                    <a:schemeClr val="dk1">
                      <a:alpha val="40000"/>
                    </a:schemeClr>
                  </a:outerShdw>
                </a:effectLst>
                <a:cs typeface="Calibri" panose="020F0502020204030204" pitchFamily="34" charset="0"/>
              </a:rPr>
              <a:t>2.  Find which of the following number is divisible by 11?</a:t>
            </a:r>
            <a:br>
              <a:rPr lang="en-US" sz="2200" dirty="0">
                <a:ln w="0"/>
                <a:solidFill>
                  <a:schemeClr val="tx1"/>
                </a:solidFill>
                <a:effectLst>
                  <a:outerShdw blurRad="38100" dist="19050" dir="2700000" algn="tl" rotWithShape="0">
                    <a:schemeClr val="dk1">
                      <a:alpha val="40000"/>
                    </a:schemeClr>
                  </a:outerShdw>
                </a:effectLst>
                <a:cs typeface="Calibri" panose="020F0502020204030204" pitchFamily="34" charset="0"/>
              </a:rPr>
            </a:br>
            <a:r>
              <a:rPr lang="en-US" sz="2200" i="0" dirty="0">
                <a:ln w="0"/>
                <a:solidFill>
                  <a:schemeClr val="tx1"/>
                </a:solidFill>
                <a:effectLst>
                  <a:outerShdw blurRad="38100" dist="19050" dir="2700000" algn="tl" rotWithShape="0">
                    <a:schemeClr val="dk1">
                      <a:alpha val="40000"/>
                    </a:schemeClr>
                  </a:outerShdw>
                </a:effectLst>
                <a:cs typeface="Calibri" panose="020F0502020204030204" pitchFamily="34" charset="0"/>
              </a:rPr>
              <a:t>a. 246542</a:t>
            </a:r>
            <a:br>
              <a:rPr lang="en-US" sz="2200" dirty="0">
                <a:ln w="0"/>
                <a:solidFill>
                  <a:schemeClr val="tx1"/>
                </a:solidFill>
                <a:effectLst>
                  <a:outerShdw blurRad="38100" dist="19050" dir="2700000" algn="tl" rotWithShape="0">
                    <a:schemeClr val="dk1">
                      <a:alpha val="40000"/>
                    </a:schemeClr>
                  </a:outerShdw>
                </a:effectLst>
                <a:cs typeface="Calibri" panose="020F0502020204030204" pitchFamily="34" charset="0"/>
              </a:rPr>
            </a:br>
            <a:r>
              <a:rPr lang="en-US" sz="2200" b="1" i="0" dirty="0">
                <a:ln w="0"/>
                <a:solidFill>
                  <a:schemeClr val="tx1"/>
                </a:solidFill>
                <a:effectLst>
                  <a:outerShdw blurRad="38100" dist="19050" dir="2700000" algn="tl" rotWithShape="0">
                    <a:schemeClr val="dk1">
                      <a:alpha val="40000"/>
                    </a:schemeClr>
                  </a:outerShdw>
                </a:effectLst>
                <a:cs typeface="Calibri" panose="020F0502020204030204" pitchFamily="34" charset="0"/>
              </a:rPr>
              <a:t>b. 415624</a:t>
            </a:r>
            <a:br>
              <a:rPr lang="en-US" sz="2200" dirty="0">
                <a:ln w="0"/>
                <a:solidFill>
                  <a:schemeClr val="tx1"/>
                </a:solidFill>
                <a:effectLst>
                  <a:outerShdw blurRad="38100" dist="19050" dir="2700000" algn="tl" rotWithShape="0">
                    <a:schemeClr val="dk1">
                      <a:alpha val="40000"/>
                    </a:schemeClr>
                  </a:outerShdw>
                </a:effectLst>
                <a:cs typeface="Calibri" panose="020F0502020204030204" pitchFamily="34" charset="0"/>
              </a:rPr>
            </a:br>
            <a:r>
              <a:rPr lang="en-US" sz="2200" i="0" dirty="0">
                <a:ln w="0"/>
                <a:solidFill>
                  <a:schemeClr val="tx1"/>
                </a:solidFill>
                <a:effectLst>
                  <a:outerShdw blurRad="38100" dist="19050" dir="2700000" algn="tl" rotWithShape="0">
                    <a:schemeClr val="dk1">
                      <a:alpha val="40000"/>
                    </a:schemeClr>
                  </a:outerShdw>
                </a:effectLst>
                <a:cs typeface="Calibri" panose="020F0502020204030204" pitchFamily="34" charset="0"/>
              </a:rPr>
              <a:t>c. 146532</a:t>
            </a:r>
            <a:br>
              <a:rPr lang="en-US" sz="2200" dirty="0">
                <a:ln w="0"/>
                <a:solidFill>
                  <a:schemeClr val="tx1"/>
                </a:solidFill>
                <a:effectLst>
                  <a:outerShdw blurRad="38100" dist="19050" dir="2700000" algn="tl" rotWithShape="0">
                    <a:schemeClr val="dk1">
                      <a:alpha val="40000"/>
                    </a:schemeClr>
                  </a:outerShdw>
                </a:effectLst>
                <a:cs typeface="Calibri" panose="020F0502020204030204" pitchFamily="34" charset="0"/>
              </a:rPr>
            </a:br>
            <a:r>
              <a:rPr lang="en-US" sz="2200" i="0" dirty="0">
                <a:ln w="0"/>
                <a:solidFill>
                  <a:schemeClr val="tx1"/>
                </a:solidFill>
                <a:effectLst>
                  <a:outerShdw blurRad="38100" dist="19050" dir="2700000" algn="tl" rotWithShape="0">
                    <a:schemeClr val="dk1">
                      <a:alpha val="40000"/>
                    </a:schemeClr>
                  </a:outerShdw>
                </a:effectLst>
                <a:cs typeface="Calibri" panose="020F0502020204030204" pitchFamily="34" charset="0"/>
              </a:rPr>
              <a:t>d. 426513</a:t>
            </a:r>
          </a:p>
        </p:txBody>
      </p:sp>
      <p:sp>
        <p:nvSpPr>
          <p:cNvPr id="4" name="Date Placeholder 3">
            <a:extLst>
              <a:ext uri="{FF2B5EF4-FFF2-40B4-BE49-F238E27FC236}">
                <a16:creationId xmlns:a16="http://schemas.microsoft.com/office/drawing/2014/main" id="{4915E1F9-6495-4902-8F73-B78F6E88E331}"/>
              </a:ext>
            </a:extLst>
          </p:cNvPr>
          <p:cNvSpPr>
            <a:spLocks noGrp="1"/>
          </p:cNvSpPr>
          <p:nvPr>
            <p:ph type="dt" sz="half" idx="10"/>
          </p:nvPr>
        </p:nvSpPr>
        <p:spPr/>
        <p:txBody>
          <a:bodyPr/>
          <a:lstStyle/>
          <a:p>
            <a:fld id="{21DB3C9B-C3E2-4934-A69B-B8607D2E1C97}" type="datetime1">
              <a:rPr lang="en-US" smtClean="0"/>
              <a:t>1/6/2023</a:t>
            </a:fld>
            <a:endParaRPr lang="en-US"/>
          </a:p>
        </p:txBody>
      </p:sp>
      <p:sp>
        <p:nvSpPr>
          <p:cNvPr id="5" name="Footer Placeholder 4">
            <a:extLst>
              <a:ext uri="{FF2B5EF4-FFF2-40B4-BE49-F238E27FC236}">
                <a16:creationId xmlns:a16="http://schemas.microsoft.com/office/drawing/2014/main" id="{7C5784F6-A213-42F0-B079-3D80F29425C0}"/>
              </a:ext>
            </a:extLst>
          </p:cNvPr>
          <p:cNvSpPr>
            <a:spLocks noGrp="1"/>
          </p:cNvSpPr>
          <p:nvPr>
            <p:ph type="ftr" sz="quarter" idx="11"/>
          </p:nvPr>
        </p:nvSpPr>
        <p:spPr>
          <a:xfrm>
            <a:off x="2609636" y="6356352"/>
            <a:ext cx="5416764" cy="219110"/>
          </a:xfrm>
        </p:spPr>
        <p:txBody>
          <a:bodyPr/>
          <a:lstStyle/>
          <a:p>
            <a:r>
              <a:rPr lang="en-US"/>
              <a:t>Faculty Name    Dr. Kunti Mishra         Unit Number 5</a:t>
            </a:r>
            <a:endParaRPr lang="en-US" dirty="0"/>
          </a:p>
        </p:txBody>
      </p:sp>
      <p:sp>
        <p:nvSpPr>
          <p:cNvPr id="6" name="Slide Number Placeholder 5">
            <a:extLst>
              <a:ext uri="{FF2B5EF4-FFF2-40B4-BE49-F238E27FC236}">
                <a16:creationId xmlns:a16="http://schemas.microsoft.com/office/drawing/2014/main" id="{48DC2D6A-CF14-4464-9D93-6A6FBB46B158}"/>
              </a:ext>
            </a:extLst>
          </p:cNvPr>
          <p:cNvSpPr>
            <a:spLocks noGrp="1"/>
          </p:cNvSpPr>
          <p:nvPr>
            <p:ph type="sldNum" sz="quarter" idx="12"/>
          </p:nvPr>
        </p:nvSpPr>
        <p:spPr/>
        <p:txBody>
          <a:bodyPr/>
          <a:lstStyle/>
          <a:p>
            <a:fld id="{B6F15528-21DE-4FAA-801E-634DDDAF4B2B}" type="slidenum">
              <a:rPr lang="en-US" smtClean="0"/>
              <a:pPr/>
              <a:t>198</a:t>
            </a:fld>
            <a:endParaRPr lang="en-US"/>
          </a:p>
        </p:txBody>
      </p:sp>
      <p:pic>
        <p:nvPicPr>
          <p:cNvPr id="16" name="Picture 15">
            <a:extLst>
              <a:ext uri="{FF2B5EF4-FFF2-40B4-BE49-F238E27FC236}">
                <a16:creationId xmlns:a16="http://schemas.microsoft.com/office/drawing/2014/main" id="{BD9FBC6D-341D-403F-A367-130B734607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 y="136524"/>
            <a:ext cx="1295400" cy="705957"/>
          </a:xfrm>
          <a:prstGeom prst="rect">
            <a:avLst/>
          </a:prstGeom>
        </p:spPr>
      </p:pic>
    </p:spTree>
    <p:extLst>
      <p:ext uri="{BB962C8B-B14F-4D97-AF65-F5344CB8AC3E}">
        <p14:creationId xmlns:p14="http://schemas.microsoft.com/office/powerpoint/2010/main" val="2416177364"/>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0716F2-2184-44FE-8C8F-28A45D472D6D}"/>
              </a:ext>
            </a:extLst>
          </p:cNvPr>
          <p:cNvSpPr>
            <a:spLocks noGrp="1"/>
          </p:cNvSpPr>
          <p:nvPr>
            <p:ph type="ctrTitle"/>
          </p:nvPr>
        </p:nvSpPr>
        <p:spPr>
          <a:xfrm>
            <a:off x="1771048" y="144379"/>
            <a:ext cx="9948341" cy="770022"/>
          </a:xfrm>
        </p:spPr>
        <p:style>
          <a:lnRef idx="1">
            <a:schemeClr val="accent5"/>
          </a:lnRef>
          <a:fillRef idx="2">
            <a:schemeClr val="accent5"/>
          </a:fillRef>
          <a:effectRef idx="1">
            <a:schemeClr val="accent5"/>
          </a:effectRef>
          <a:fontRef idx="minor">
            <a:schemeClr val="dk1"/>
          </a:fontRef>
        </p:style>
        <p:txBody>
          <a:bodyPr>
            <a:normAutofit/>
          </a:bodyPr>
          <a:lstStyle/>
          <a:p>
            <a:r>
              <a:rPr lang="en-US" sz="2400" b="1" dirty="0">
                <a:solidFill>
                  <a:prstClr val="black"/>
                </a:solidFill>
                <a:latin typeface="Calibri"/>
              </a:rPr>
              <a:t>MCQ’s (CO5)</a:t>
            </a:r>
            <a:endParaRPr lang="hi-IN" sz="2400" b="1" dirty="0"/>
          </a:p>
        </p:txBody>
      </p:sp>
      <p:sp>
        <p:nvSpPr>
          <p:cNvPr id="3" name="Subtitle 2">
            <a:extLst>
              <a:ext uri="{FF2B5EF4-FFF2-40B4-BE49-F238E27FC236}">
                <a16:creationId xmlns:a16="http://schemas.microsoft.com/office/drawing/2014/main" id="{5DADA288-0591-41CE-A60B-0AC00CF37ECA}"/>
              </a:ext>
            </a:extLst>
          </p:cNvPr>
          <p:cNvSpPr>
            <a:spLocks noGrp="1"/>
          </p:cNvSpPr>
          <p:nvPr>
            <p:ph type="subTitle" idx="1"/>
          </p:nvPr>
        </p:nvSpPr>
        <p:spPr>
          <a:xfrm>
            <a:off x="1828800" y="1417834"/>
            <a:ext cx="9890588" cy="4746660"/>
          </a:xfrm>
          <a:ln>
            <a:noFill/>
          </a:ln>
        </p:spPr>
        <p:style>
          <a:lnRef idx="2">
            <a:schemeClr val="accent1"/>
          </a:lnRef>
          <a:fillRef idx="1">
            <a:schemeClr val="lt1"/>
          </a:fillRef>
          <a:effectRef idx="0">
            <a:schemeClr val="accent1"/>
          </a:effectRef>
          <a:fontRef idx="minor">
            <a:schemeClr val="dk1"/>
          </a:fontRef>
        </p:style>
        <p:txBody>
          <a:bodyPr>
            <a:noAutofit/>
          </a:bodyPr>
          <a:lstStyle/>
          <a:p>
            <a:pPr algn="l"/>
            <a:r>
              <a:rPr lang="en-US" sz="2200" i="0" dirty="0">
                <a:ln w="0"/>
                <a:solidFill>
                  <a:schemeClr val="tx1"/>
                </a:solidFill>
                <a:effectLst>
                  <a:outerShdw blurRad="38100" dist="19050" dir="2700000" algn="tl" rotWithShape="0">
                    <a:schemeClr val="dk1">
                      <a:alpha val="40000"/>
                    </a:schemeClr>
                  </a:outerShdw>
                </a:effectLst>
                <a:cs typeface="Calibri" panose="020F0502020204030204" pitchFamily="34" charset="0"/>
              </a:rPr>
              <a:t>3. Find the largest 4 digit number which is divisible by 88.</a:t>
            </a:r>
            <a:br>
              <a:rPr lang="en-US" sz="2200" dirty="0">
                <a:ln w="0"/>
                <a:solidFill>
                  <a:schemeClr val="tx1"/>
                </a:solidFill>
                <a:effectLst>
                  <a:outerShdw blurRad="38100" dist="19050" dir="2700000" algn="tl" rotWithShape="0">
                    <a:schemeClr val="dk1">
                      <a:alpha val="40000"/>
                    </a:schemeClr>
                  </a:outerShdw>
                </a:effectLst>
                <a:cs typeface="Calibri" panose="020F0502020204030204" pitchFamily="34" charset="0"/>
              </a:rPr>
            </a:br>
            <a:r>
              <a:rPr lang="en-US" sz="2200" i="0" dirty="0">
                <a:ln w="0"/>
                <a:solidFill>
                  <a:schemeClr val="tx1"/>
                </a:solidFill>
                <a:effectLst>
                  <a:outerShdw blurRad="38100" dist="19050" dir="2700000" algn="tl" rotWithShape="0">
                    <a:schemeClr val="dk1">
                      <a:alpha val="40000"/>
                    </a:schemeClr>
                  </a:outerShdw>
                </a:effectLst>
                <a:cs typeface="Calibri" panose="020F0502020204030204" pitchFamily="34" charset="0"/>
              </a:rPr>
              <a:t>a. 8844</a:t>
            </a:r>
            <a:br>
              <a:rPr lang="en-US" sz="2200" dirty="0">
                <a:ln w="0"/>
                <a:solidFill>
                  <a:schemeClr val="tx1"/>
                </a:solidFill>
                <a:effectLst>
                  <a:outerShdw blurRad="38100" dist="19050" dir="2700000" algn="tl" rotWithShape="0">
                    <a:schemeClr val="dk1">
                      <a:alpha val="40000"/>
                    </a:schemeClr>
                  </a:outerShdw>
                </a:effectLst>
                <a:cs typeface="Calibri" panose="020F0502020204030204" pitchFamily="34" charset="0"/>
              </a:rPr>
            </a:br>
            <a:r>
              <a:rPr lang="en-US" sz="2200" i="0" dirty="0">
                <a:ln w="0"/>
                <a:solidFill>
                  <a:schemeClr val="tx1"/>
                </a:solidFill>
                <a:effectLst>
                  <a:outerShdw blurRad="38100" dist="19050" dir="2700000" algn="tl" rotWithShape="0">
                    <a:schemeClr val="dk1">
                      <a:alpha val="40000"/>
                    </a:schemeClr>
                  </a:outerShdw>
                </a:effectLst>
                <a:cs typeface="Calibri" panose="020F0502020204030204" pitchFamily="34" charset="0"/>
              </a:rPr>
              <a:t>b. 9999</a:t>
            </a:r>
            <a:br>
              <a:rPr lang="en-US" sz="2200" dirty="0">
                <a:ln w="0"/>
                <a:solidFill>
                  <a:schemeClr val="tx1"/>
                </a:solidFill>
                <a:effectLst>
                  <a:outerShdw blurRad="38100" dist="19050" dir="2700000" algn="tl" rotWithShape="0">
                    <a:schemeClr val="dk1">
                      <a:alpha val="40000"/>
                    </a:schemeClr>
                  </a:outerShdw>
                </a:effectLst>
                <a:cs typeface="Calibri" panose="020F0502020204030204" pitchFamily="34" charset="0"/>
              </a:rPr>
            </a:br>
            <a:r>
              <a:rPr lang="en-US" sz="2200" b="1" i="0" dirty="0">
                <a:ln w="0"/>
                <a:solidFill>
                  <a:schemeClr val="tx1"/>
                </a:solidFill>
                <a:effectLst>
                  <a:outerShdw blurRad="38100" dist="19050" dir="2700000" algn="tl" rotWithShape="0">
                    <a:schemeClr val="dk1">
                      <a:alpha val="40000"/>
                    </a:schemeClr>
                  </a:outerShdw>
                </a:effectLst>
                <a:cs typeface="Calibri" panose="020F0502020204030204" pitchFamily="34" charset="0"/>
              </a:rPr>
              <a:t>c. 9944</a:t>
            </a:r>
            <a:br>
              <a:rPr lang="en-US" sz="2200" dirty="0">
                <a:ln w="0"/>
                <a:solidFill>
                  <a:schemeClr val="tx1"/>
                </a:solidFill>
                <a:effectLst>
                  <a:outerShdw blurRad="38100" dist="19050" dir="2700000" algn="tl" rotWithShape="0">
                    <a:schemeClr val="dk1">
                      <a:alpha val="40000"/>
                    </a:schemeClr>
                  </a:outerShdw>
                </a:effectLst>
                <a:cs typeface="Calibri" panose="020F0502020204030204" pitchFamily="34" charset="0"/>
              </a:rPr>
            </a:br>
            <a:r>
              <a:rPr lang="en-US" sz="2200" i="0" dirty="0">
                <a:ln w="0"/>
                <a:solidFill>
                  <a:schemeClr val="tx1"/>
                </a:solidFill>
                <a:effectLst>
                  <a:outerShdw blurRad="38100" dist="19050" dir="2700000" algn="tl" rotWithShape="0">
                    <a:schemeClr val="dk1">
                      <a:alpha val="40000"/>
                    </a:schemeClr>
                  </a:outerShdw>
                </a:effectLst>
                <a:cs typeface="Calibri" panose="020F0502020204030204" pitchFamily="34" charset="0"/>
              </a:rPr>
              <a:t>d. 9930</a:t>
            </a:r>
            <a:endParaRPr lang="hi-IN" sz="2200" dirty="0">
              <a:ln w="0"/>
              <a:solidFill>
                <a:schemeClr val="tx1"/>
              </a:solidFill>
              <a:effectLst>
                <a:outerShdw blurRad="38100" dist="19050" dir="2700000" algn="tl" rotWithShape="0">
                  <a:schemeClr val="dk1">
                    <a:alpha val="40000"/>
                  </a:schemeClr>
                </a:outerShdw>
              </a:effectLst>
              <a:ea typeface="Calibri" panose="020F0502020204030204" pitchFamily="34" charset="0"/>
              <a:cs typeface="Times New Roman" panose="02020603050405020304" pitchFamily="18" charset="0"/>
            </a:endParaRPr>
          </a:p>
          <a:p>
            <a:pPr algn="l"/>
            <a:r>
              <a:rPr lang="en-US" sz="2200" i="0" dirty="0">
                <a:ln w="0"/>
                <a:solidFill>
                  <a:schemeClr val="tx1"/>
                </a:solidFill>
                <a:effectLst>
                  <a:outerShdw blurRad="38100" dist="19050" dir="2700000" algn="tl" rotWithShape="0">
                    <a:schemeClr val="dk1">
                      <a:alpha val="40000"/>
                    </a:schemeClr>
                  </a:outerShdw>
                </a:effectLst>
                <a:cs typeface="Calibri" panose="020F0502020204030204" pitchFamily="34" charset="0"/>
              </a:rPr>
              <a:t>4. The remainder is 29, when a number is divided 56. If the same number is divided by 8, then what is the remainder?</a:t>
            </a:r>
            <a:br>
              <a:rPr lang="en-US" sz="2200" dirty="0">
                <a:ln w="0"/>
                <a:solidFill>
                  <a:schemeClr val="tx1"/>
                </a:solidFill>
                <a:effectLst>
                  <a:outerShdw blurRad="38100" dist="19050" dir="2700000" algn="tl" rotWithShape="0">
                    <a:schemeClr val="dk1">
                      <a:alpha val="40000"/>
                    </a:schemeClr>
                  </a:outerShdw>
                </a:effectLst>
                <a:cs typeface="Calibri" panose="020F0502020204030204" pitchFamily="34" charset="0"/>
              </a:rPr>
            </a:br>
            <a:r>
              <a:rPr lang="en-US" sz="2200" i="0" dirty="0">
                <a:ln w="0"/>
                <a:solidFill>
                  <a:schemeClr val="tx1"/>
                </a:solidFill>
                <a:effectLst>
                  <a:outerShdw blurRad="38100" dist="19050" dir="2700000" algn="tl" rotWithShape="0">
                    <a:schemeClr val="dk1">
                      <a:alpha val="40000"/>
                    </a:schemeClr>
                  </a:outerShdw>
                </a:effectLst>
                <a:cs typeface="Calibri" panose="020F0502020204030204" pitchFamily="34" charset="0"/>
              </a:rPr>
              <a:t>a. 3</a:t>
            </a:r>
            <a:br>
              <a:rPr lang="en-US" sz="2200" dirty="0">
                <a:ln w="0"/>
                <a:solidFill>
                  <a:schemeClr val="tx1"/>
                </a:solidFill>
                <a:effectLst>
                  <a:outerShdw blurRad="38100" dist="19050" dir="2700000" algn="tl" rotWithShape="0">
                    <a:schemeClr val="dk1">
                      <a:alpha val="40000"/>
                    </a:schemeClr>
                  </a:outerShdw>
                </a:effectLst>
                <a:cs typeface="Calibri" panose="020F0502020204030204" pitchFamily="34" charset="0"/>
              </a:rPr>
            </a:br>
            <a:r>
              <a:rPr lang="en-US" sz="2200" i="0" dirty="0">
                <a:ln w="0"/>
                <a:solidFill>
                  <a:schemeClr val="tx1"/>
                </a:solidFill>
                <a:effectLst>
                  <a:outerShdw blurRad="38100" dist="19050" dir="2700000" algn="tl" rotWithShape="0">
                    <a:schemeClr val="dk1">
                      <a:alpha val="40000"/>
                    </a:schemeClr>
                  </a:outerShdw>
                </a:effectLst>
                <a:cs typeface="Calibri" panose="020F0502020204030204" pitchFamily="34" charset="0"/>
              </a:rPr>
              <a:t>b. 4</a:t>
            </a:r>
            <a:br>
              <a:rPr lang="en-US" sz="2200" dirty="0">
                <a:ln w="0"/>
                <a:solidFill>
                  <a:schemeClr val="tx1"/>
                </a:solidFill>
                <a:effectLst>
                  <a:outerShdw blurRad="38100" dist="19050" dir="2700000" algn="tl" rotWithShape="0">
                    <a:schemeClr val="dk1">
                      <a:alpha val="40000"/>
                    </a:schemeClr>
                  </a:outerShdw>
                </a:effectLst>
                <a:cs typeface="Calibri" panose="020F0502020204030204" pitchFamily="34" charset="0"/>
              </a:rPr>
            </a:br>
            <a:r>
              <a:rPr lang="en-US" sz="2200" i="0" dirty="0">
                <a:ln w="0"/>
                <a:solidFill>
                  <a:schemeClr val="tx1"/>
                </a:solidFill>
                <a:effectLst>
                  <a:outerShdw blurRad="38100" dist="19050" dir="2700000" algn="tl" rotWithShape="0">
                    <a:schemeClr val="dk1">
                      <a:alpha val="40000"/>
                    </a:schemeClr>
                  </a:outerShdw>
                </a:effectLst>
                <a:cs typeface="Calibri" panose="020F0502020204030204" pitchFamily="34" charset="0"/>
              </a:rPr>
              <a:t>c. 7</a:t>
            </a:r>
            <a:br>
              <a:rPr lang="en-US" sz="2200" dirty="0">
                <a:ln w="0"/>
                <a:solidFill>
                  <a:schemeClr val="tx1"/>
                </a:solidFill>
                <a:effectLst>
                  <a:outerShdw blurRad="38100" dist="19050" dir="2700000" algn="tl" rotWithShape="0">
                    <a:schemeClr val="dk1">
                      <a:alpha val="40000"/>
                    </a:schemeClr>
                  </a:outerShdw>
                </a:effectLst>
                <a:cs typeface="Calibri" panose="020F0502020204030204" pitchFamily="34" charset="0"/>
              </a:rPr>
            </a:br>
            <a:r>
              <a:rPr lang="en-US" sz="2200" i="0" dirty="0">
                <a:ln w="0"/>
                <a:solidFill>
                  <a:schemeClr val="tx1"/>
                </a:solidFill>
                <a:effectLst>
                  <a:outerShdw blurRad="38100" dist="19050" dir="2700000" algn="tl" rotWithShape="0">
                    <a:schemeClr val="dk1">
                      <a:alpha val="40000"/>
                    </a:schemeClr>
                  </a:outerShdw>
                </a:effectLst>
                <a:cs typeface="Calibri" panose="020F0502020204030204" pitchFamily="34" charset="0"/>
              </a:rPr>
              <a:t>d. 5</a:t>
            </a:r>
          </a:p>
        </p:txBody>
      </p:sp>
      <p:sp>
        <p:nvSpPr>
          <p:cNvPr id="4" name="Date Placeholder 3">
            <a:extLst>
              <a:ext uri="{FF2B5EF4-FFF2-40B4-BE49-F238E27FC236}">
                <a16:creationId xmlns:a16="http://schemas.microsoft.com/office/drawing/2014/main" id="{4915E1F9-6495-4902-8F73-B78F6E88E331}"/>
              </a:ext>
            </a:extLst>
          </p:cNvPr>
          <p:cNvSpPr>
            <a:spLocks noGrp="1"/>
          </p:cNvSpPr>
          <p:nvPr>
            <p:ph type="dt" sz="half" idx="10"/>
          </p:nvPr>
        </p:nvSpPr>
        <p:spPr/>
        <p:txBody>
          <a:bodyPr/>
          <a:lstStyle/>
          <a:p>
            <a:fld id="{96A331D5-6DE7-433D-9208-A24FA7C5D2D8}" type="datetime1">
              <a:rPr lang="en-US" smtClean="0"/>
              <a:t>1/6/2023</a:t>
            </a:fld>
            <a:endParaRPr lang="en-US"/>
          </a:p>
        </p:txBody>
      </p:sp>
      <p:sp>
        <p:nvSpPr>
          <p:cNvPr id="5" name="Footer Placeholder 4">
            <a:extLst>
              <a:ext uri="{FF2B5EF4-FFF2-40B4-BE49-F238E27FC236}">
                <a16:creationId xmlns:a16="http://schemas.microsoft.com/office/drawing/2014/main" id="{7C5784F6-A213-42F0-B079-3D80F29425C0}"/>
              </a:ext>
            </a:extLst>
          </p:cNvPr>
          <p:cNvSpPr>
            <a:spLocks noGrp="1"/>
          </p:cNvSpPr>
          <p:nvPr>
            <p:ph type="ftr" sz="quarter" idx="11"/>
          </p:nvPr>
        </p:nvSpPr>
        <p:spPr>
          <a:xfrm>
            <a:off x="2609636" y="6356352"/>
            <a:ext cx="5416764" cy="219110"/>
          </a:xfrm>
        </p:spPr>
        <p:txBody>
          <a:bodyPr/>
          <a:lstStyle/>
          <a:p>
            <a:r>
              <a:rPr lang="en-US"/>
              <a:t>Faculty Name    Dr. Kunti Mishra         Unit Number 5</a:t>
            </a:r>
            <a:endParaRPr lang="en-US" dirty="0"/>
          </a:p>
        </p:txBody>
      </p:sp>
      <p:sp>
        <p:nvSpPr>
          <p:cNvPr id="6" name="Slide Number Placeholder 5">
            <a:extLst>
              <a:ext uri="{FF2B5EF4-FFF2-40B4-BE49-F238E27FC236}">
                <a16:creationId xmlns:a16="http://schemas.microsoft.com/office/drawing/2014/main" id="{48DC2D6A-CF14-4464-9D93-6A6FBB46B158}"/>
              </a:ext>
            </a:extLst>
          </p:cNvPr>
          <p:cNvSpPr>
            <a:spLocks noGrp="1"/>
          </p:cNvSpPr>
          <p:nvPr>
            <p:ph type="sldNum" sz="quarter" idx="12"/>
          </p:nvPr>
        </p:nvSpPr>
        <p:spPr/>
        <p:txBody>
          <a:bodyPr/>
          <a:lstStyle/>
          <a:p>
            <a:fld id="{B6F15528-21DE-4FAA-801E-634DDDAF4B2B}" type="slidenum">
              <a:rPr lang="en-US" smtClean="0"/>
              <a:pPr/>
              <a:t>199</a:t>
            </a:fld>
            <a:endParaRPr lang="en-US"/>
          </a:p>
        </p:txBody>
      </p:sp>
      <p:pic>
        <p:nvPicPr>
          <p:cNvPr id="16" name="Picture 15">
            <a:extLst>
              <a:ext uri="{FF2B5EF4-FFF2-40B4-BE49-F238E27FC236}">
                <a16:creationId xmlns:a16="http://schemas.microsoft.com/office/drawing/2014/main" id="{BD9FBC6D-341D-403F-A367-130B734607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 y="107648"/>
            <a:ext cx="1295400" cy="705957"/>
          </a:xfrm>
          <a:prstGeom prst="rect">
            <a:avLst/>
          </a:prstGeom>
        </p:spPr>
      </p:pic>
    </p:spTree>
    <p:extLst>
      <p:ext uri="{BB962C8B-B14F-4D97-AF65-F5344CB8AC3E}">
        <p14:creationId xmlns:p14="http://schemas.microsoft.com/office/powerpoint/2010/main" val="33437300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5"/>
          <p:cNvSpPr>
            <a:spLocks noGrp="1"/>
          </p:cNvSpPr>
          <p:nvPr>
            <p:ph type="dt" sz="half" idx="10"/>
          </p:nvPr>
        </p:nvSpPr>
        <p:spPr/>
        <p:txBody>
          <a:bodyPr/>
          <a:lstStyle/>
          <a:p>
            <a:fld id="{BE6CD5E1-AFCC-45EB-A841-F7908E51687B}" type="datetime1">
              <a:rPr lang="en-US" smtClean="0"/>
              <a:t>1/6/2023</a:t>
            </a:fld>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2</a:t>
            </a:fld>
            <a:endParaRPr lang="en-US"/>
          </a:p>
        </p:txBody>
      </p:sp>
      <p:sp>
        <p:nvSpPr>
          <p:cNvPr id="4" name="Footer Placeholder 3">
            <a:extLst>
              <a:ext uri="{FF2B5EF4-FFF2-40B4-BE49-F238E27FC236}">
                <a16:creationId xmlns:a16="http://schemas.microsoft.com/office/drawing/2014/main" id="{2E49F929-87CA-4994-9885-A2D8887FAA14}"/>
              </a:ext>
            </a:extLst>
          </p:cNvPr>
          <p:cNvSpPr>
            <a:spLocks noGrp="1"/>
          </p:cNvSpPr>
          <p:nvPr>
            <p:ph type="ftr" sz="quarter" idx="11"/>
          </p:nvPr>
        </p:nvSpPr>
        <p:spPr/>
        <p:txBody>
          <a:bodyPr/>
          <a:lstStyle/>
          <a:p>
            <a:r>
              <a:rPr lang="en-US"/>
              <a:t>Faculty Name    Dr. Kunti Mishra         Unit Number 5</a:t>
            </a:r>
          </a:p>
        </p:txBody>
      </p:sp>
      <p:sp>
        <p:nvSpPr>
          <p:cNvPr id="15" name="TextBox 14">
            <a:extLst>
              <a:ext uri="{FF2B5EF4-FFF2-40B4-BE49-F238E27FC236}">
                <a16:creationId xmlns:a16="http://schemas.microsoft.com/office/drawing/2014/main" id="{6E45072F-2D8C-4921-B190-B10B45B46958}"/>
              </a:ext>
            </a:extLst>
          </p:cNvPr>
          <p:cNvSpPr txBox="1"/>
          <p:nvPr/>
        </p:nvSpPr>
        <p:spPr>
          <a:xfrm>
            <a:off x="2133600" y="1295401"/>
            <a:ext cx="6019800" cy="4062651"/>
          </a:xfrm>
          <a:prstGeom prst="rect">
            <a:avLst/>
          </a:prstGeom>
          <a:noFill/>
        </p:spPr>
        <p:txBody>
          <a:bodyPr wrap="square">
            <a:spAutoFit/>
          </a:bodyPr>
          <a:lstStyle/>
          <a:p>
            <a:pPr>
              <a:defRPr/>
            </a:pPr>
            <a:r>
              <a:rPr lang="en-US" sz="2000" dirty="0">
                <a:solidFill>
                  <a:prstClr val="black"/>
                </a:solidFill>
                <a:latin typeface="Times New Roman" panose="02020603050405020304" pitchFamily="18" charset="0"/>
              </a:rPr>
              <a:t>Dr. Kunti Mishra</a:t>
            </a:r>
          </a:p>
          <a:p>
            <a:pPr>
              <a:defRPr/>
            </a:pPr>
            <a:r>
              <a:rPr lang="en-US" sz="2000" dirty="0">
                <a:solidFill>
                  <a:prstClr val="black"/>
                </a:solidFill>
                <a:latin typeface="Times New Roman" panose="02020603050405020304" pitchFamily="18" charset="0"/>
              </a:rPr>
              <a:t>Assistant Professor</a:t>
            </a:r>
          </a:p>
          <a:p>
            <a:pPr>
              <a:defRPr/>
            </a:pPr>
            <a:r>
              <a:rPr lang="en-US" sz="2000" dirty="0">
                <a:solidFill>
                  <a:prstClr val="black"/>
                </a:solidFill>
                <a:latin typeface="Times New Roman" panose="02020603050405020304" pitchFamily="18" charset="0"/>
              </a:rPr>
              <a:t>Department of Mathematics</a:t>
            </a:r>
          </a:p>
          <a:p>
            <a:pPr>
              <a:defRPr/>
            </a:pPr>
            <a:endParaRPr lang="en-US" sz="2000" dirty="0">
              <a:solidFill>
                <a:prstClr val="black"/>
              </a:solidFill>
              <a:latin typeface="Times New Roman" panose="02020603050405020304" pitchFamily="18" charset="0"/>
            </a:endParaRPr>
          </a:p>
          <a:p>
            <a:pPr>
              <a:defRPr/>
            </a:pPr>
            <a:r>
              <a:rPr lang="en-US" sz="2000" dirty="0">
                <a:solidFill>
                  <a:prstClr val="black"/>
                </a:solidFill>
                <a:latin typeface="Times New Roman" panose="02020603050405020304" pitchFamily="18" charset="0"/>
              </a:rPr>
              <a:t>Qualifications : </a:t>
            </a:r>
          </a:p>
          <a:p>
            <a:pPr>
              <a:defRPr/>
            </a:pPr>
            <a:r>
              <a:rPr lang="en-US" sz="2000" dirty="0">
                <a:solidFill>
                  <a:prstClr val="black"/>
                </a:solidFill>
                <a:latin typeface="Times New Roman" panose="02020603050405020304" pitchFamily="18" charset="0"/>
              </a:rPr>
              <a:t>M.Sc.(</a:t>
            </a:r>
            <a:r>
              <a:rPr lang="en-US" sz="2000" dirty="0" err="1">
                <a:solidFill>
                  <a:prstClr val="black"/>
                </a:solidFill>
                <a:latin typeface="Times New Roman" panose="02020603050405020304" pitchFamily="18" charset="0"/>
              </a:rPr>
              <a:t>Maths</a:t>
            </a:r>
            <a:r>
              <a:rPr lang="en-US" sz="2000" dirty="0">
                <a:solidFill>
                  <a:prstClr val="black"/>
                </a:solidFill>
                <a:latin typeface="Times New Roman" panose="02020603050405020304" pitchFamily="18" charset="0"/>
              </a:rPr>
              <a:t>), M. Tech.(Gold Medalist) in A</a:t>
            </a:r>
            <a:r>
              <a:rPr lang="en-US" sz="2000" dirty="0" err="1">
                <a:solidFill>
                  <a:prstClr val="black"/>
                </a:solidFill>
                <a:latin typeface="Times New Roman" panose="02020603050405020304" pitchFamily="18" charset="0"/>
              </a:rPr>
              <a:t>pplied</a:t>
            </a:r>
            <a:r>
              <a:rPr lang="en-US" sz="2000" dirty="0">
                <a:solidFill>
                  <a:prstClr val="black"/>
                </a:solidFill>
                <a:latin typeface="Times New Roman" panose="02020603050405020304" pitchFamily="18" charset="0"/>
              </a:rPr>
              <a:t> and Computational M</a:t>
            </a:r>
            <a:r>
              <a:rPr lang="en-US" sz="2000" dirty="0" err="1">
                <a:solidFill>
                  <a:prstClr val="black"/>
                </a:solidFill>
                <a:latin typeface="Times New Roman" panose="02020603050405020304" pitchFamily="18" charset="0"/>
              </a:rPr>
              <a:t>athematics</a:t>
            </a:r>
            <a:r>
              <a:rPr lang="en-US" sz="2000" dirty="0">
                <a:solidFill>
                  <a:prstClr val="black"/>
                </a:solidFill>
                <a:latin typeface="Times New Roman" panose="02020603050405020304" pitchFamily="18" charset="0"/>
              </a:rPr>
              <a:t>, </a:t>
            </a:r>
            <a:r>
              <a:rPr lang="en-US" sz="2000" dirty="0" err="1">
                <a:solidFill>
                  <a:prstClr val="black"/>
                </a:solidFill>
                <a:latin typeface="Times New Roman" panose="02020603050405020304" pitchFamily="18" charset="0"/>
              </a:rPr>
              <a:t>Ph.D</a:t>
            </a:r>
            <a:endParaRPr lang="en-US" sz="2000" dirty="0">
              <a:solidFill>
                <a:prstClr val="black"/>
              </a:solidFill>
              <a:latin typeface="Times New Roman" panose="02020603050405020304" pitchFamily="18" charset="0"/>
            </a:endParaRPr>
          </a:p>
          <a:p>
            <a:pPr>
              <a:defRPr/>
            </a:pPr>
            <a:endParaRPr lang="en-US" sz="2000" dirty="0">
              <a:solidFill>
                <a:prstClr val="black"/>
              </a:solidFill>
              <a:latin typeface="Times New Roman" panose="02020603050405020304" pitchFamily="18" charset="0"/>
            </a:endParaRPr>
          </a:p>
          <a:p>
            <a:pPr>
              <a:defRPr/>
            </a:pPr>
            <a:r>
              <a:rPr lang="en-US" sz="2000" dirty="0">
                <a:solidFill>
                  <a:prstClr val="black"/>
                </a:solidFill>
                <a:latin typeface="Times New Roman" panose="02020603050405020304" pitchFamily="18" charset="0"/>
              </a:rPr>
              <a:t>P</a:t>
            </a:r>
            <a:r>
              <a:rPr lang="en-US" sz="2000" dirty="0" err="1">
                <a:solidFill>
                  <a:prstClr val="black"/>
                </a:solidFill>
                <a:latin typeface="Times New Roman" panose="02020603050405020304" pitchFamily="18" charset="0"/>
              </a:rPr>
              <a:t>h.D</a:t>
            </a:r>
            <a:r>
              <a:rPr lang="en-US" sz="2000" dirty="0">
                <a:solidFill>
                  <a:prstClr val="black"/>
                </a:solidFill>
                <a:latin typeface="Times New Roman" panose="02020603050405020304" pitchFamily="18" charset="0"/>
              </a:rPr>
              <a:t>. Thesis : Some Investigations in Fractal Theory</a:t>
            </a:r>
          </a:p>
          <a:p>
            <a:pPr>
              <a:defRPr/>
            </a:pPr>
            <a:r>
              <a:rPr lang="en-US" sz="2000" dirty="0">
                <a:solidFill>
                  <a:prstClr val="black"/>
                </a:solidFill>
                <a:latin typeface="Times New Roman" panose="02020603050405020304" pitchFamily="18" charset="0"/>
              </a:rPr>
              <a:t>Total Number of Research Papers:15</a:t>
            </a:r>
          </a:p>
          <a:p>
            <a:pPr>
              <a:defRPr/>
            </a:pPr>
            <a:r>
              <a:rPr lang="en-US" sz="2000" dirty="0">
                <a:solidFill>
                  <a:prstClr val="black"/>
                </a:solidFill>
                <a:latin typeface="Times New Roman" panose="02020603050405020304" pitchFamily="18" charset="0"/>
              </a:rPr>
              <a:t>Area of Interests: Fixed Point Theory, Fractals</a:t>
            </a:r>
          </a:p>
          <a:p>
            <a:pPr>
              <a:defRPr/>
            </a:pPr>
            <a:r>
              <a:rPr lang="en-US" sz="2000" dirty="0">
                <a:solidFill>
                  <a:prstClr val="black"/>
                </a:solidFill>
                <a:latin typeface="Times New Roman" panose="02020603050405020304" pitchFamily="18" charset="0"/>
              </a:rPr>
              <a:t>Teaching Experience: 9 years</a:t>
            </a:r>
          </a:p>
          <a:p>
            <a:pPr>
              <a:defRPr/>
            </a:pPr>
            <a:endParaRPr lang="en-US" dirty="0">
              <a:solidFill>
                <a:prstClr val="black"/>
              </a:solidFill>
              <a:latin typeface="Times New Roman" panose="02020603050405020304" pitchFamily="18" charset="0"/>
            </a:endParaRPr>
          </a:p>
        </p:txBody>
      </p:sp>
      <p:pic>
        <p:nvPicPr>
          <p:cNvPr id="2" name="Picture 1">
            <a:extLst>
              <a:ext uri="{FF2B5EF4-FFF2-40B4-BE49-F238E27FC236}">
                <a16:creationId xmlns:a16="http://schemas.microsoft.com/office/drawing/2014/main" id="{6A32A091-28FB-73F7-7697-1714E5818D7C}"/>
              </a:ext>
            </a:extLst>
          </p:cNvPr>
          <p:cNvPicPr>
            <a:picLocks noChangeAspect="1"/>
          </p:cNvPicPr>
          <p:nvPr/>
        </p:nvPicPr>
        <p:blipFill rotWithShape="1">
          <a:blip r:embed="rId3">
            <a:extLst>
              <a:ext uri="{28A0092B-C50C-407E-A947-70E740481C1C}">
                <a14:useLocalDpi xmlns:a14="http://schemas.microsoft.com/office/drawing/2010/main" val="0"/>
              </a:ext>
            </a:extLst>
          </a:blip>
          <a:srcRect t="28109" r="1774" b="17058"/>
          <a:stretch/>
        </p:blipFill>
        <p:spPr>
          <a:xfrm>
            <a:off x="8024788" y="1295400"/>
            <a:ext cx="1271612" cy="1307028"/>
          </a:xfrm>
          <a:prstGeom prst="rect">
            <a:avLst/>
          </a:prstGeom>
        </p:spPr>
      </p:pic>
      <p:sp>
        <p:nvSpPr>
          <p:cNvPr id="3" name="Title 1">
            <a:extLst>
              <a:ext uri="{FF2B5EF4-FFF2-40B4-BE49-F238E27FC236}">
                <a16:creationId xmlns:a16="http://schemas.microsoft.com/office/drawing/2014/main" id="{9E7139B2-878B-25BF-8718-8EEC373D8DF4}"/>
              </a:ext>
            </a:extLst>
          </p:cNvPr>
          <p:cNvSpPr txBox="1">
            <a:spLocks/>
          </p:cNvSpPr>
          <p:nvPr/>
        </p:nvSpPr>
        <p:spPr>
          <a:xfrm>
            <a:off x="2844800" y="0"/>
            <a:ext cx="7828170" cy="762000"/>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lvl1pPr algn="ctr" defTabSz="914400" rtl="0" eaLnBrk="1" latinLnBrk="0" hangingPunct="1">
              <a:spcBef>
                <a:spcPct val="0"/>
              </a:spcBef>
              <a:buNone/>
              <a:defRPr sz="2400" kern="1200">
                <a:solidFill>
                  <a:schemeClr val="dk1"/>
                </a:solidFill>
                <a:latin typeface="Times New Roman" panose="02020603050405020304" pitchFamily="18" charset="0"/>
                <a:ea typeface="+mn-ea"/>
                <a:cs typeface="Times New Roman" panose="02020603050405020304" pitchFamily="18" charset="0"/>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algn="ctr">
              <a:spcBef>
                <a:spcPct val="0"/>
              </a:spcBef>
              <a:defRPr/>
            </a:pPr>
            <a:r>
              <a:rPr lang="en-US" b="1" dirty="0"/>
              <a:t>Brief Introduction of Faculty</a:t>
            </a:r>
          </a:p>
        </p:txBody>
      </p:sp>
      <p:pic>
        <p:nvPicPr>
          <p:cNvPr id="5" name="Picture 4">
            <a:extLst>
              <a:ext uri="{FF2B5EF4-FFF2-40B4-BE49-F238E27FC236}">
                <a16:creationId xmlns:a16="http://schemas.microsoft.com/office/drawing/2014/main" id="{F6928FB7-7000-C9B3-9673-B8B6FE7B8A4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24000" y="65177"/>
            <a:ext cx="1295400" cy="549276"/>
          </a:xfrm>
          <a:prstGeom prst="rect">
            <a:avLst/>
          </a:prstGeom>
        </p:spPr>
      </p:pic>
    </p:spTree>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93520" y="1020364"/>
            <a:ext cx="9357360" cy="5451556"/>
          </a:xfrm>
        </p:spPr>
        <p:txBody>
          <a:bodyPr>
            <a:noAutofit/>
          </a:bodyPr>
          <a:lstStyle/>
          <a:p>
            <a:pPr algn="just"/>
            <a:r>
              <a:rPr lang="en-US" sz="2200" dirty="0"/>
              <a:t>The objective of this unit is to familiarize the engineers with wavelet Transform and Aptitude.</a:t>
            </a:r>
          </a:p>
        </p:txBody>
      </p:sp>
      <p:sp>
        <p:nvSpPr>
          <p:cNvPr id="4" name="Date Placeholder 3"/>
          <p:cNvSpPr>
            <a:spLocks noGrp="1"/>
          </p:cNvSpPr>
          <p:nvPr>
            <p:ph type="dt" sz="half" idx="10"/>
          </p:nvPr>
        </p:nvSpPr>
        <p:spPr/>
        <p:txBody>
          <a:bodyPr/>
          <a:lstStyle/>
          <a:p>
            <a:fld id="{1CAF25C2-4F04-4E11-9974-4CECF93BE6C0}" type="datetime1">
              <a:rPr lang="en-US" smtClean="0"/>
              <a:t>1/6/2023</a:t>
            </a:fld>
            <a:endParaRPr lang="en-US"/>
          </a:p>
        </p:txBody>
      </p:sp>
      <p:sp>
        <p:nvSpPr>
          <p:cNvPr id="5" name="Footer Placeholder 4"/>
          <p:cNvSpPr>
            <a:spLocks noGrp="1"/>
          </p:cNvSpPr>
          <p:nvPr>
            <p:ph type="ftr" sz="quarter" idx="11"/>
          </p:nvPr>
        </p:nvSpPr>
        <p:spPr>
          <a:xfrm>
            <a:off x="4343400" y="6248401"/>
            <a:ext cx="4724400" cy="365125"/>
          </a:xfrm>
        </p:spPr>
        <p:txBody>
          <a:bodyPr/>
          <a:lstStyle/>
          <a:p>
            <a:r>
              <a:rPr lang="en-US"/>
              <a:t>Faculty Name    Dr. Kunti Mishra         Unit Number 5</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20</a:t>
            </a:fld>
            <a:endParaRPr lang="en-US"/>
          </a:p>
        </p:txBody>
      </p:sp>
      <p:sp>
        <p:nvSpPr>
          <p:cNvPr id="7" name="Title 1"/>
          <p:cNvSpPr txBox="1">
            <a:spLocks/>
          </p:cNvSpPr>
          <p:nvPr/>
        </p:nvSpPr>
        <p:spPr>
          <a:xfrm>
            <a:off x="1442720" y="2"/>
            <a:ext cx="107188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400" b="1" dirty="0"/>
              <a:t>Unit Objective(CO5)</a:t>
            </a:r>
          </a:p>
        </p:txBody>
      </p:sp>
      <p:pic>
        <p:nvPicPr>
          <p:cNvPr id="9" name="Picture 8">
            <a:extLst>
              <a:ext uri="{FF2B5EF4-FFF2-40B4-BE49-F238E27FC236}">
                <a16:creationId xmlns:a16="http://schemas.microsoft.com/office/drawing/2014/main" id="{9BB34F1A-F358-493B-BD09-9648D1BCE4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 y="14377"/>
            <a:ext cx="1295400" cy="549276"/>
          </a:xfrm>
          <a:prstGeom prst="rect">
            <a:avLst/>
          </a:prstGeom>
        </p:spPr>
      </p:pic>
    </p:spTree>
    <p:extLst>
      <p:ext uri="{BB962C8B-B14F-4D97-AF65-F5344CB8AC3E}">
        <p14:creationId xmlns:p14="http://schemas.microsoft.com/office/powerpoint/2010/main" val="1186483961"/>
      </p:ext>
    </p:extLst>
  </p:cSld>
  <p:clrMapOvr>
    <a:masterClrMapping/>
  </p:clrMapOvr>
  <p:transition spd="slow">
    <p:push dir="u"/>
  </p:transition>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0716F2-2184-44FE-8C8F-28A45D472D6D}"/>
              </a:ext>
            </a:extLst>
          </p:cNvPr>
          <p:cNvSpPr>
            <a:spLocks noGrp="1"/>
          </p:cNvSpPr>
          <p:nvPr>
            <p:ph type="ctrTitle"/>
          </p:nvPr>
        </p:nvSpPr>
        <p:spPr>
          <a:xfrm>
            <a:off x="1828801" y="136525"/>
            <a:ext cx="9890588" cy="777876"/>
          </a:xfrm>
        </p:spPr>
        <p:style>
          <a:lnRef idx="1">
            <a:schemeClr val="accent5"/>
          </a:lnRef>
          <a:fillRef idx="2">
            <a:schemeClr val="accent5"/>
          </a:fillRef>
          <a:effectRef idx="1">
            <a:schemeClr val="accent5"/>
          </a:effectRef>
          <a:fontRef idx="minor">
            <a:schemeClr val="dk1"/>
          </a:fontRef>
        </p:style>
        <p:txBody>
          <a:bodyPr>
            <a:normAutofit/>
          </a:bodyPr>
          <a:lstStyle/>
          <a:p>
            <a:r>
              <a:rPr lang="en-US" sz="2400" b="1" dirty="0">
                <a:solidFill>
                  <a:prstClr val="black"/>
                </a:solidFill>
                <a:latin typeface="Calibri"/>
              </a:rPr>
              <a:t>MCQ’s(CO5)</a:t>
            </a:r>
            <a:endParaRPr lang="hi-IN" sz="2400" b="1" dirty="0"/>
          </a:p>
        </p:txBody>
      </p:sp>
      <p:sp>
        <p:nvSpPr>
          <p:cNvPr id="3" name="Subtitle 2">
            <a:extLst>
              <a:ext uri="{FF2B5EF4-FFF2-40B4-BE49-F238E27FC236}">
                <a16:creationId xmlns:a16="http://schemas.microsoft.com/office/drawing/2014/main" id="{5DADA288-0591-41CE-A60B-0AC00CF37ECA}"/>
              </a:ext>
            </a:extLst>
          </p:cNvPr>
          <p:cNvSpPr>
            <a:spLocks noGrp="1"/>
          </p:cNvSpPr>
          <p:nvPr>
            <p:ph type="subTitle" idx="1"/>
          </p:nvPr>
        </p:nvSpPr>
        <p:spPr>
          <a:xfrm>
            <a:off x="1828801" y="1055670"/>
            <a:ext cx="9890588" cy="4941718"/>
          </a:xfrm>
          <a:ln>
            <a:noFill/>
          </a:ln>
        </p:spPr>
        <p:style>
          <a:lnRef idx="2">
            <a:schemeClr val="accent1"/>
          </a:lnRef>
          <a:fillRef idx="1">
            <a:schemeClr val="lt1"/>
          </a:fillRef>
          <a:effectRef idx="0">
            <a:schemeClr val="accent1"/>
          </a:effectRef>
          <a:fontRef idx="minor">
            <a:schemeClr val="dk1"/>
          </a:fontRef>
        </p:style>
        <p:txBody>
          <a:bodyPr>
            <a:noAutofit/>
          </a:bodyPr>
          <a:lstStyle/>
          <a:p>
            <a:pPr algn="l"/>
            <a:r>
              <a:rPr lang="en-US" sz="2200" i="0" dirty="0">
                <a:ln w="0"/>
                <a:solidFill>
                  <a:schemeClr val="tx1"/>
                </a:solidFill>
                <a:effectLst>
                  <a:outerShdw blurRad="38100" dist="19050" dir="2700000" algn="tl" rotWithShape="0">
                    <a:schemeClr val="dk1">
                      <a:alpha val="40000"/>
                    </a:schemeClr>
                  </a:outerShdw>
                </a:effectLst>
                <a:cs typeface="Calibri" panose="020F0502020204030204" pitchFamily="34" charset="0"/>
              </a:rPr>
              <a:t>5. Find the three consecutive odd numbers whose sum of the squares is 2531.</a:t>
            </a:r>
            <a:br>
              <a:rPr lang="en-US" sz="2200" dirty="0">
                <a:ln w="0"/>
                <a:solidFill>
                  <a:schemeClr val="tx1"/>
                </a:solidFill>
                <a:effectLst>
                  <a:outerShdw blurRad="38100" dist="19050" dir="2700000" algn="tl" rotWithShape="0">
                    <a:schemeClr val="dk1">
                      <a:alpha val="40000"/>
                    </a:schemeClr>
                  </a:outerShdw>
                </a:effectLst>
                <a:cs typeface="Calibri" panose="020F0502020204030204" pitchFamily="34" charset="0"/>
              </a:rPr>
            </a:br>
            <a:r>
              <a:rPr lang="en-US" sz="2200" i="0" dirty="0">
                <a:ln w="0"/>
                <a:solidFill>
                  <a:schemeClr val="tx1"/>
                </a:solidFill>
                <a:effectLst>
                  <a:outerShdw blurRad="38100" dist="19050" dir="2700000" algn="tl" rotWithShape="0">
                    <a:schemeClr val="dk1">
                      <a:alpha val="40000"/>
                    </a:schemeClr>
                  </a:outerShdw>
                </a:effectLst>
                <a:cs typeface="Calibri" panose="020F0502020204030204" pitchFamily="34" charset="0"/>
              </a:rPr>
              <a:t>a. 19, 21, 23</a:t>
            </a:r>
            <a:br>
              <a:rPr lang="en-US" sz="2200" dirty="0">
                <a:ln w="0"/>
                <a:solidFill>
                  <a:schemeClr val="tx1"/>
                </a:solidFill>
                <a:effectLst>
                  <a:outerShdw blurRad="38100" dist="19050" dir="2700000" algn="tl" rotWithShape="0">
                    <a:schemeClr val="dk1">
                      <a:alpha val="40000"/>
                    </a:schemeClr>
                  </a:outerShdw>
                </a:effectLst>
                <a:cs typeface="Calibri" panose="020F0502020204030204" pitchFamily="34" charset="0"/>
              </a:rPr>
            </a:br>
            <a:r>
              <a:rPr lang="en-US" sz="2200" i="0" dirty="0">
                <a:ln w="0"/>
                <a:solidFill>
                  <a:schemeClr val="tx1"/>
                </a:solidFill>
                <a:effectLst>
                  <a:outerShdw blurRad="38100" dist="19050" dir="2700000" algn="tl" rotWithShape="0">
                    <a:schemeClr val="dk1">
                      <a:alpha val="40000"/>
                    </a:schemeClr>
                  </a:outerShdw>
                </a:effectLst>
                <a:cs typeface="Calibri" panose="020F0502020204030204" pitchFamily="34" charset="0"/>
              </a:rPr>
              <a:t>b. 23, 25, 27</a:t>
            </a:r>
            <a:br>
              <a:rPr lang="en-US" sz="2200" dirty="0">
                <a:ln w="0"/>
                <a:solidFill>
                  <a:schemeClr val="tx1"/>
                </a:solidFill>
                <a:effectLst>
                  <a:outerShdw blurRad="38100" dist="19050" dir="2700000" algn="tl" rotWithShape="0">
                    <a:schemeClr val="dk1">
                      <a:alpha val="40000"/>
                    </a:schemeClr>
                  </a:outerShdw>
                </a:effectLst>
                <a:cs typeface="Calibri" panose="020F0502020204030204" pitchFamily="34" charset="0"/>
              </a:rPr>
            </a:br>
            <a:r>
              <a:rPr lang="en-US" sz="2200" b="1" i="0" dirty="0">
                <a:ln w="0"/>
                <a:solidFill>
                  <a:schemeClr val="tx1"/>
                </a:solidFill>
                <a:effectLst>
                  <a:outerShdw blurRad="38100" dist="19050" dir="2700000" algn="tl" rotWithShape="0">
                    <a:schemeClr val="dk1">
                      <a:alpha val="40000"/>
                    </a:schemeClr>
                  </a:outerShdw>
                </a:effectLst>
                <a:cs typeface="Calibri" panose="020F0502020204030204" pitchFamily="34" charset="0"/>
              </a:rPr>
              <a:t>c. 27, 29, 31</a:t>
            </a:r>
            <a:br>
              <a:rPr lang="en-US" sz="2200" dirty="0">
                <a:ln w="0"/>
                <a:solidFill>
                  <a:schemeClr val="tx1"/>
                </a:solidFill>
                <a:effectLst>
                  <a:outerShdw blurRad="38100" dist="19050" dir="2700000" algn="tl" rotWithShape="0">
                    <a:schemeClr val="dk1">
                      <a:alpha val="40000"/>
                    </a:schemeClr>
                  </a:outerShdw>
                </a:effectLst>
                <a:cs typeface="Calibri" panose="020F0502020204030204" pitchFamily="34" charset="0"/>
              </a:rPr>
            </a:br>
            <a:r>
              <a:rPr lang="en-US" sz="2200" i="0" dirty="0">
                <a:ln w="0"/>
                <a:solidFill>
                  <a:schemeClr val="tx1"/>
                </a:solidFill>
                <a:effectLst>
                  <a:outerShdw blurRad="38100" dist="19050" dir="2700000" algn="tl" rotWithShape="0">
                    <a:schemeClr val="dk1">
                      <a:alpha val="40000"/>
                    </a:schemeClr>
                  </a:outerShdw>
                </a:effectLst>
                <a:cs typeface="Calibri" panose="020F0502020204030204" pitchFamily="34" charset="0"/>
              </a:rPr>
              <a:t>d. 31, 33, 35</a:t>
            </a:r>
          </a:p>
          <a:p>
            <a:pPr algn="l"/>
            <a:r>
              <a:rPr lang="en-US" sz="2200" i="0" dirty="0">
                <a:ln w="0"/>
                <a:solidFill>
                  <a:schemeClr val="tx1"/>
                </a:solidFill>
                <a:effectLst>
                  <a:outerShdw blurRad="38100" dist="19050" dir="2700000" algn="tl" rotWithShape="0">
                    <a:schemeClr val="dk1">
                      <a:alpha val="40000"/>
                    </a:schemeClr>
                  </a:outerShdw>
                </a:effectLst>
                <a:cs typeface="Calibri" panose="020F0502020204030204" pitchFamily="34" charset="0"/>
              </a:rPr>
              <a:t>6. On rolling a dice 2 times, the sum of 2 numbers that appear on the uppermost face is 8. What is the probability that the first throw of dice yields 4?</a:t>
            </a:r>
            <a:endParaRPr lang="en-US" sz="2200" dirty="0">
              <a:ln w="0"/>
              <a:solidFill>
                <a:schemeClr val="tx1"/>
              </a:solidFill>
              <a:effectLst>
                <a:outerShdw blurRad="38100" dist="19050" dir="2700000" algn="tl" rotWithShape="0">
                  <a:schemeClr val="dk1">
                    <a:alpha val="40000"/>
                  </a:schemeClr>
                </a:outerShdw>
              </a:effectLst>
              <a:cs typeface="Calibri" panose="020F0502020204030204" pitchFamily="34" charset="0"/>
            </a:endParaRPr>
          </a:p>
          <a:p>
            <a:pPr algn="l"/>
            <a:r>
              <a:rPr lang="en-IN" sz="2200" i="0" dirty="0">
                <a:ln w="0"/>
                <a:solidFill>
                  <a:schemeClr val="tx1"/>
                </a:solidFill>
                <a:effectLst>
                  <a:outerShdw blurRad="38100" dist="19050" dir="2700000" algn="tl" rotWithShape="0">
                    <a:schemeClr val="dk1">
                      <a:alpha val="40000"/>
                    </a:schemeClr>
                  </a:outerShdw>
                </a:effectLst>
                <a:cs typeface="Calibri" panose="020F0502020204030204" pitchFamily="34" charset="0"/>
              </a:rPr>
              <a:t>a. 2/36</a:t>
            </a:r>
          </a:p>
          <a:p>
            <a:pPr algn="l"/>
            <a:r>
              <a:rPr lang="en-IN" sz="2200" b="1" i="0" dirty="0">
                <a:ln w="0"/>
                <a:solidFill>
                  <a:schemeClr val="tx1"/>
                </a:solidFill>
                <a:effectLst>
                  <a:outerShdw blurRad="38100" dist="19050" dir="2700000" algn="tl" rotWithShape="0">
                    <a:schemeClr val="dk1">
                      <a:alpha val="40000"/>
                    </a:schemeClr>
                  </a:outerShdw>
                </a:effectLst>
                <a:cs typeface="Calibri" panose="020F0502020204030204" pitchFamily="34" charset="0"/>
              </a:rPr>
              <a:t>b. 1/36</a:t>
            </a:r>
          </a:p>
          <a:p>
            <a:pPr algn="l"/>
            <a:r>
              <a:rPr lang="en-IN" sz="2200" i="0" dirty="0">
                <a:ln w="0"/>
                <a:solidFill>
                  <a:schemeClr val="tx1"/>
                </a:solidFill>
                <a:effectLst>
                  <a:outerShdw blurRad="38100" dist="19050" dir="2700000" algn="tl" rotWithShape="0">
                    <a:schemeClr val="dk1">
                      <a:alpha val="40000"/>
                    </a:schemeClr>
                  </a:outerShdw>
                </a:effectLst>
                <a:cs typeface="Calibri" panose="020F0502020204030204" pitchFamily="34" charset="0"/>
              </a:rPr>
              <a:t>c. 1/6</a:t>
            </a:r>
          </a:p>
          <a:p>
            <a:pPr algn="l"/>
            <a:r>
              <a:rPr lang="en-IN" sz="2200" i="0" dirty="0">
                <a:ln w="0"/>
                <a:solidFill>
                  <a:schemeClr val="tx1"/>
                </a:solidFill>
                <a:effectLst>
                  <a:outerShdw blurRad="38100" dist="19050" dir="2700000" algn="tl" rotWithShape="0">
                    <a:schemeClr val="dk1">
                      <a:alpha val="40000"/>
                    </a:schemeClr>
                  </a:outerShdw>
                </a:effectLst>
                <a:cs typeface="Calibri" panose="020F0502020204030204" pitchFamily="34" charset="0"/>
              </a:rPr>
              <a:t>d. 1/5</a:t>
            </a:r>
          </a:p>
          <a:p>
            <a:pPr algn="l"/>
            <a:endParaRPr lang="en-US" sz="2200" i="0" dirty="0">
              <a:ln w="0"/>
              <a:solidFill>
                <a:schemeClr val="tx1"/>
              </a:solidFill>
              <a:effectLst>
                <a:outerShdw blurRad="38100" dist="19050" dir="2700000" algn="tl" rotWithShape="0">
                  <a:schemeClr val="dk1">
                    <a:alpha val="40000"/>
                  </a:schemeClr>
                </a:outerShdw>
              </a:effectLst>
              <a:cs typeface="Calibri" panose="020F0502020204030204" pitchFamily="34" charset="0"/>
            </a:endParaRPr>
          </a:p>
          <a:p>
            <a:pPr algn="l"/>
            <a:endParaRPr lang="en-US" sz="2200" i="0" dirty="0">
              <a:ln w="0"/>
              <a:solidFill>
                <a:schemeClr val="tx1"/>
              </a:solidFill>
              <a:effectLst>
                <a:outerShdw blurRad="38100" dist="19050" dir="2700000" algn="tl" rotWithShape="0">
                  <a:schemeClr val="dk1">
                    <a:alpha val="40000"/>
                  </a:schemeClr>
                </a:outerShdw>
              </a:effectLst>
              <a:cs typeface="Calibri" panose="020F0502020204030204" pitchFamily="34" charset="0"/>
            </a:endParaRPr>
          </a:p>
        </p:txBody>
      </p:sp>
      <p:sp>
        <p:nvSpPr>
          <p:cNvPr id="4" name="Date Placeholder 3">
            <a:extLst>
              <a:ext uri="{FF2B5EF4-FFF2-40B4-BE49-F238E27FC236}">
                <a16:creationId xmlns:a16="http://schemas.microsoft.com/office/drawing/2014/main" id="{4915E1F9-6495-4902-8F73-B78F6E88E331}"/>
              </a:ext>
            </a:extLst>
          </p:cNvPr>
          <p:cNvSpPr>
            <a:spLocks noGrp="1"/>
          </p:cNvSpPr>
          <p:nvPr>
            <p:ph type="dt" sz="half" idx="10"/>
          </p:nvPr>
        </p:nvSpPr>
        <p:spPr/>
        <p:txBody>
          <a:bodyPr/>
          <a:lstStyle/>
          <a:p>
            <a:fld id="{5274FD55-D49C-4889-B0EB-AD83F5BEDE0C}" type="datetime1">
              <a:rPr lang="en-US" smtClean="0"/>
              <a:t>1/6/2023</a:t>
            </a:fld>
            <a:endParaRPr lang="en-US"/>
          </a:p>
        </p:txBody>
      </p:sp>
      <p:sp>
        <p:nvSpPr>
          <p:cNvPr id="5" name="Footer Placeholder 4">
            <a:extLst>
              <a:ext uri="{FF2B5EF4-FFF2-40B4-BE49-F238E27FC236}">
                <a16:creationId xmlns:a16="http://schemas.microsoft.com/office/drawing/2014/main" id="{7C5784F6-A213-42F0-B079-3D80F29425C0}"/>
              </a:ext>
            </a:extLst>
          </p:cNvPr>
          <p:cNvSpPr>
            <a:spLocks noGrp="1"/>
          </p:cNvSpPr>
          <p:nvPr>
            <p:ph type="ftr" sz="quarter" idx="11"/>
          </p:nvPr>
        </p:nvSpPr>
        <p:spPr>
          <a:xfrm>
            <a:off x="2609636" y="6356352"/>
            <a:ext cx="5416764" cy="219110"/>
          </a:xfrm>
        </p:spPr>
        <p:txBody>
          <a:bodyPr/>
          <a:lstStyle/>
          <a:p>
            <a:r>
              <a:rPr lang="en-US"/>
              <a:t>Faculty Name    Dr. Kunti Mishra         Unit Number 5</a:t>
            </a:r>
            <a:endParaRPr lang="en-US" dirty="0"/>
          </a:p>
        </p:txBody>
      </p:sp>
      <p:sp>
        <p:nvSpPr>
          <p:cNvPr id="6" name="Slide Number Placeholder 5">
            <a:extLst>
              <a:ext uri="{FF2B5EF4-FFF2-40B4-BE49-F238E27FC236}">
                <a16:creationId xmlns:a16="http://schemas.microsoft.com/office/drawing/2014/main" id="{48DC2D6A-CF14-4464-9D93-6A6FBB46B158}"/>
              </a:ext>
            </a:extLst>
          </p:cNvPr>
          <p:cNvSpPr>
            <a:spLocks noGrp="1"/>
          </p:cNvSpPr>
          <p:nvPr>
            <p:ph type="sldNum" sz="quarter" idx="12"/>
          </p:nvPr>
        </p:nvSpPr>
        <p:spPr/>
        <p:txBody>
          <a:bodyPr/>
          <a:lstStyle/>
          <a:p>
            <a:fld id="{B6F15528-21DE-4FAA-801E-634DDDAF4B2B}" type="slidenum">
              <a:rPr lang="en-US" smtClean="0"/>
              <a:pPr/>
              <a:t>200</a:t>
            </a:fld>
            <a:endParaRPr lang="en-US" dirty="0"/>
          </a:p>
        </p:txBody>
      </p:sp>
      <p:pic>
        <p:nvPicPr>
          <p:cNvPr id="16" name="Picture 15">
            <a:extLst>
              <a:ext uri="{FF2B5EF4-FFF2-40B4-BE49-F238E27FC236}">
                <a16:creationId xmlns:a16="http://schemas.microsoft.com/office/drawing/2014/main" id="{BD9FBC6D-341D-403F-A367-130B734607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 y="136524"/>
            <a:ext cx="1295400" cy="705957"/>
          </a:xfrm>
          <a:prstGeom prst="rect">
            <a:avLst/>
          </a:prstGeom>
        </p:spPr>
      </p:pic>
    </p:spTree>
    <p:extLst>
      <p:ext uri="{BB962C8B-B14F-4D97-AF65-F5344CB8AC3E}">
        <p14:creationId xmlns:p14="http://schemas.microsoft.com/office/powerpoint/2010/main" val="2474150381"/>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7CF4BB1-A43A-40F5-B409-926105B1A88F}"/>
                  </a:ext>
                </a:extLst>
              </p:cNvPr>
              <p:cNvSpPr>
                <a:spLocks noGrp="1"/>
              </p:cNvSpPr>
              <p:nvPr>
                <p:ph idx="1"/>
              </p:nvPr>
            </p:nvSpPr>
            <p:spPr>
              <a:xfrm>
                <a:off x="1047963" y="1510307"/>
                <a:ext cx="10489916" cy="5195382"/>
              </a:xfrm>
            </p:spPr>
            <p:txBody>
              <a:bodyPr>
                <a:normAutofit/>
              </a:bodyPr>
              <a:lstStyle/>
              <a:p>
                <a:pPr marL="457200" indent="-457200" algn="just">
                  <a:lnSpc>
                    <a:spcPct val="150000"/>
                  </a:lnSpc>
                  <a:buFont typeface="+mj-lt"/>
                  <a:buAutoNum type="arabicPeriod" startAt="7"/>
                </a:pPr>
                <a:r>
                  <a:rPr lang="en-IN" dirty="0">
                    <a:cs typeface="Calibri" panose="020F0502020204030204" pitchFamily="34" charset="0"/>
                  </a:rPr>
                  <a:t>Triangle scaling function obeys :</a:t>
                </a:r>
              </a:p>
              <a:p>
                <a:pPr marL="457200" indent="-457200" algn="just">
                  <a:lnSpc>
                    <a:spcPct val="150000"/>
                  </a:lnSpc>
                  <a:buAutoNum type="alphaLcParenBoth"/>
                </a:pPr>
                <a14:m>
                  <m:oMath xmlns:m="http://schemas.openxmlformats.org/officeDocument/2006/math">
                    <m:r>
                      <a:rPr lang="en-IN" i="0" smtClean="0">
                        <a:latin typeface="Cambria Math" panose="02040503050406030204" pitchFamily="18" charset="0"/>
                        <a:ea typeface="Cambria Math" panose="02040503050406030204" pitchFamily="18" charset="0"/>
                        <a:cs typeface="Times New Roman" panose="02020603050405020304" pitchFamily="18" charset="0"/>
                      </a:rPr>
                      <m:t>∅ </m:t>
                    </m:r>
                    <m:d>
                      <m:dPr>
                        <m:ctrlPr>
                          <a:rPr lang="en-IN" i="1">
                            <a:latin typeface="Cambria Math" panose="02040503050406030204" pitchFamily="18" charset="0"/>
                            <a:ea typeface="Cambria Math" panose="02040503050406030204" pitchFamily="18" charset="0"/>
                            <a:cs typeface="Times New Roman" panose="02020603050405020304" pitchFamily="18" charset="0"/>
                          </a:rPr>
                        </m:ctrlPr>
                      </m:dPr>
                      <m:e>
                        <m:r>
                          <m:rPr>
                            <m:sty m:val="p"/>
                          </m:rPr>
                          <a:rPr lang="en-IN" i="0">
                            <a:latin typeface="Cambria Math" panose="02040503050406030204" pitchFamily="18" charset="0"/>
                            <a:ea typeface="Cambria Math" panose="02040503050406030204" pitchFamily="18" charset="0"/>
                            <a:cs typeface="Times New Roman" panose="02020603050405020304" pitchFamily="18" charset="0"/>
                          </a:rPr>
                          <m:t>t</m:t>
                        </m:r>
                      </m:e>
                    </m:d>
                    <m:r>
                      <a:rPr lang="en-IN" b="0" i="0" smtClean="0">
                        <a:latin typeface="Cambria Math" panose="02040503050406030204" pitchFamily="18" charset="0"/>
                        <a:ea typeface="Cambria Math" panose="02040503050406030204" pitchFamily="18" charset="0"/>
                        <a:cs typeface="Times New Roman" panose="02020603050405020304" pitchFamily="18" charset="0"/>
                      </a:rPr>
                      <m:t>=</m:t>
                    </m:r>
                  </m:oMath>
                </a14:m>
                <a:r>
                  <a:rPr lang="en-IN" dirty="0">
                    <a:ea typeface="Cambria Math" panose="02040503050406030204" pitchFamily="18" charset="0"/>
                    <a:cs typeface="Calibri" panose="020F0502020204030204" pitchFamily="34" charset="0"/>
                  </a:rPr>
                  <a:t> </a:t>
                </a:r>
                <a14:m>
                  <m:oMath xmlns:m="http://schemas.openxmlformats.org/officeDocument/2006/math">
                    <m:f>
                      <m:fPr>
                        <m:ctrlPr>
                          <a:rPr lang="en-IN" i="1" smtClean="0">
                            <a:latin typeface="Cambria Math" panose="02040503050406030204" pitchFamily="18" charset="0"/>
                            <a:ea typeface="Cambria Math" panose="02040503050406030204" pitchFamily="18" charset="0"/>
                            <a:cs typeface="Times New Roman" panose="02020603050405020304" pitchFamily="18" charset="0"/>
                          </a:rPr>
                        </m:ctrlPr>
                      </m:fPr>
                      <m:num>
                        <m:r>
                          <a:rPr lang="en-IN" b="0" i="0" smtClean="0">
                            <a:latin typeface="Cambria Math" panose="02040503050406030204" pitchFamily="18" charset="0"/>
                            <a:ea typeface="Cambria Math" panose="02040503050406030204" pitchFamily="18" charset="0"/>
                            <a:cs typeface="Times New Roman" panose="02020603050405020304" pitchFamily="18" charset="0"/>
                          </a:rPr>
                          <m:t>1</m:t>
                        </m:r>
                      </m:num>
                      <m:den>
                        <m:r>
                          <a:rPr lang="en-IN" b="0" i="0" smtClean="0">
                            <a:latin typeface="Cambria Math" panose="02040503050406030204" pitchFamily="18" charset="0"/>
                            <a:ea typeface="Cambria Math" panose="02040503050406030204" pitchFamily="18" charset="0"/>
                            <a:cs typeface="Times New Roman" panose="02020603050405020304" pitchFamily="18" charset="0"/>
                          </a:rPr>
                          <m:t>2</m:t>
                        </m:r>
                      </m:den>
                    </m:f>
                    <m:r>
                      <a:rPr lang="en-IN" i="0">
                        <a:latin typeface="Cambria Math" panose="02040503050406030204" pitchFamily="18" charset="0"/>
                        <a:ea typeface="Cambria Math" panose="02040503050406030204" pitchFamily="18" charset="0"/>
                        <a:cs typeface="Times New Roman" panose="02020603050405020304" pitchFamily="18" charset="0"/>
                      </a:rPr>
                      <m:t>∅ </m:t>
                    </m:r>
                    <m:d>
                      <m:dPr>
                        <m:ctrlPr>
                          <a:rPr lang="en-IN" i="1">
                            <a:latin typeface="Cambria Math" panose="02040503050406030204" pitchFamily="18" charset="0"/>
                            <a:ea typeface="Cambria Math" panose="02040503050406030204" pitchFamily="18" charset="0"/>
                            <a:cs typeface="Times New Roman" panose="02020603050405020304" pitchFamily="18" charset="0"/>
                          </a:rPr>
                        </m:ctrlPr>
                      </m:dPr>
                      <m:e>
                        <m:r>
                          <a:rPr lang="en-IN" i="0">
                            <a:latin typeface="Cambria Math" panose="02040503050406030204" pitchFamily="18" charset="0"/>
                            <a:ea typeface="Cambria Math" panose="02040503050406030204" pitchFamily="18" charset="0"/>
                            <a:cs typeface="Times New Roman" panose="02020603050405020304" pitchFamily="18" charset="0"/>
                          </a:rPr>
                          <m:t>2</m:t>
                        </m:r>
                        <m:r>
                          <m:rPr>
                            <m:sty m:val="p"/>
                          </m:rPr>
                          <a:rPr lang="en-IN" i="0">
                            <a:latin typeface="Cambria Math" panose="02040503050406030204" pitchFamily="18" charset="0"/>
                            <a:ea typeface="Cambria Math" panose="02040503050406030204" pitchFamily="18" charset="0"/>
                            <a:cs typeface="Times New Roman" panose="02020603050405020304" pitchFamily="18" charset="0"/>
                          </a:rPr>
                          <m:t>t</m:t>
                        </m:r>
                      </m:e>
                    </m:d>
                  </m:oMath>
                </a14:m>
                <a:r>
                  <a:rPr lang="en-IN" dirty="0">
                    <a:cs typeface="Calibri" panose="020F0502020204030204" pitchFamily="34" charset="0"/>
                  </a:rPr>
                  <a:t>+</a:t>
                </a:r>
                <a:r>
                  <a:rPr lang="en-IN" dirty="0">
                    <a:ea typeface="Cambria Math" panose="02040503050406030204" pitchFamily="18" charset="0"/>
                    <a:cs typeface="Calibri" panose="020F0502020204030204" pitchFamily="34" charset="0"/>
                  </a:rPr>
                  <a:t> </a:t>
                </a:r>
                <a14:m>
                  <m:oMath xmlns:m="http://schemas.openxmlformats.org/officeDocument/2006/math">
                    <m:r>
                      <a:rPr lang="en-IN" i="0">
                        <a:latin typeface="Cambria Math" panose="02040503050406030204" pitchFamily="18" charset="0"/>
                        <a:ea typeface="Cambria Math" panose="02040503050406030204" pitchFamily="18" charset="0"/>
                        <a:cs typeface="Times New Roman" panose="02020603050405020304" pitchFamily="18" charset="0"/>
                      </a:rPr>
                      <m:t>∅ </m:t>
                    </m:r>
                    <m:d>
                      <m:dPr>
                        <m:ctrlPr>
                          <a:rPr lang="en-IN" i="1">
                            <a:latin typeface="Cambria Math" panose="02040503050406030204" pitchFamily="18" charset="0"/>
                            <a:ea typeface="Cambria Math" panose="02040503050406030204" pitchFamily="18" charset="0"/>
                            <a:cs typeface="Times New Roman" panose="02020603050405020304" pitchFamily="18" charset="0"/>
                          </a:rPr>
                        </m:ctrlPr>
                      </m:dPr>
                      <m:e>
                        <m:r>
                          <a:rPr lang="en-IN" i="0">
                            <a:latin typeface="Cambria Math" panose="02040503050406030204" pitchFamily="18" charset="0"/>
                            <a:ea typeface="Cambria Math" panose="02040503050406030204" pitchFamily="18" charset="0"/>
                            <a:cs typeface="Times New Roman" panose="02020603050405020304" pitchFamily="18" charset="0"/>
                          </a:rPr>
                          <m:t>2</m:t>
                        </m:r>
                        <m:r>
                          <m:rPr>
                            <m:sty m:val="p"/>
                          </m:rPr>
                          <a:rPr lang="en-IN" i="0">
                            <a:latin typeface="Cambria Math" panose="02040503050406030204" pitchFamily="18" charset="0"/>
                            <a:ea typeface="Cambria Math" panose="02040503050406030204" pitchFamily="18" charset="0"/>
                            <a:cs typeface="Times New Roman" panose="02020603050405020304" pitchFamily="18" charset="0"/>
                          </a:rPr>
                          <m:t>t</m:t>
                        </m:r>
                        <m:r>
                          <a:rPr lang="en-IN" b="0" i="0" smtClean="0">
                            <a:latin typeface="Cambria Math" panose="02040503050406030204" pitchFamily="18" charset="0"/>
                            <a:ea typeface="Cambria Math" panose="02040503050406030204" pitchFamily="18" charset="0"/>
                            <a:cs typeface="Times New Roman" panose="02020603050405020304" pitchFamily="18" charset="0"/>
                          </a:rPr>
                          <m:t>−1</m:t>
                        </m:r>
                      </m:e>
                    </m:d>
                    <m:r>
                      <a:rPr lang="en-IN" b="0" i="0" smtClean="0">
                        <a:latin typeface="Cambria Math" panose="02040503050406030204" pitchFamily="18" charset="0"/>
                        <a:ea typeface="Cambria Math" panose="02040503050406030204" pitchFamily="18" charset="0"/>
                        <a:cs typeface="Times New Roman" panose="02020603050405020304" pitchFamily="18" charset="0"/>
                      </a:rPr>
                      <m:t>+</m:t>
                    </m:r>
                  </m:oMath>
                </a14:m>
                <a:r>
                  <a:rPr lang="en-IN" dirty="0">
                    <a:ea typeface="Cambria Math" panose="02040503050406030204" pitchFamily="18" charset="0"/>
                    <a:cs typeface="Calibri" panose="020F0502020204030204" pitchFamily="34" charset="0"/>
                  </a:rPr>
                  <a:t> </a:t>
                </a:r>
                <a14:m>
                  <m:oMath xmlns:m="http://schemas.openxmlformats.org/officeDocument/2006/math">
                    <m:f>
                      <m:fPr>
                        <m:ctrlPr>
                          <a:rPr lang="en-IN" i="1">
                            <a:latin typeface="Cambria Math" panose="02040503050406030204" pitchFamily="18" charset="0"/>
                            <a:ea typeface="Cambria Math" panose="02040503050406030204" pitchFamily="18" charset="0"/>
                            <a:cs typeface="Times New Roman" panose="02020603050405020304" pitchFamily="18" charset="0"/>
                          </a:rPr>
                        </m:ctrlPr>
                      </m:fPr>
                      <m:num>
                        <m:r>
                          <a:rPr lang="en-IN" i="0">
                            <a:latin typeface="Cambria Math" panose="02040503050406030204" pitchFamily="18" charset="0"/>
                            <a:ea typeface="Cambria Math" panose="02040503050406030204" pitchFamily="18" charset="0"/>
                            <a:cs typeface="Times New Roman" panose="02020603050405020304" pitchFamily="18" charset="0"/>
                          </a:rPr>
                          <m:t>1</m:t>
                        </m:r>
                      </m:num>
                      <m:den>
                        <m:r>
                          <a:rPr lang="en-IN" i="0">
                            <a:latin typeface="Cambria Math" panose="02040503050406030204" pitchFamily="18" charset="0"/>
                            <a:ea typeface="Cambria Math" panose="02040503050406030204" pitchFamily="18" charset="0"/>
                            <a:cs typeface="Times New Roman" panose="02020603050405020304" pitchFamily="18" charset="0"/>
                          </a:rPr>
                          <m:t>2</m:t>
                        </m:r>
                      </m:den>
                    </m:f>
                    <m:r>
                      <a:rPr lang="en-IN" i="0">
                        <a:latin typeface="Cambria Math" panose="02040503050406030204" pitchFamily="18" charset="0"/>
                        <a:ea typeface="Cambria Math" panose="02040503050406030204" pitchFamily="18" charset="0"/>
                        <a:cs typeface="Times New Roman" panose="02020603050405020304" pitchFamily="18" charset="0"/>
                      </a:rPr>
                      <m:t>∅ </m:t>
                    </m:r>
                    <m:d>
                      <m:dPr>
                        <m:ctrlPr>
                          <a:rPr lang="en-IN" i="1">
                            <a:latin typeface="Cambria Math" panose="02040503050406030204" pitchFamily="18" charset="0"/>
                            <a:ea typeface="Cambria Math" panose="02040503050406030204" pitchFamily="18" charset="0"/>
                            <a:cs typeface="Times New Roman" panose="02020603050405020304" pitchFamily="18" charset="0"/>
                          </a:rPr>
                        </m:ctrlPr>
                      </m:dPr>
                      <m:e>
                        <m:r>
                          <a:rPr lang="en-IN" i="0">
                            <a:latin typeface="Cambria Math" panose="02040503050406030204" pitchFamily="18" charset="0"/>
                            <a:ea typeface="Cambria Math" panose="02040503050406030204" pitchFamily="18" charset="0"/>
                            <a:cs typeface="Times New Roman" panose="02020603050405020304" pitchFamily="18" charset="0"/>
                          </a:rPr>
                          <m:t>2</m:t>
                        </m:r>
                        <m:r>
                          <m:rPr>
                            <m:sty m:val="p"/>
                          </m:rPr>
                          <a:rPr lang="en-IN" i="0">
                            <a:latin typeface="Cambria Math" panose="02040503050406030204" pitchFamily="18" charset="0"/>
                            <a:ea typeface="Cambria Math" panose="02040503050406030204" pitchFamily="18" charset="0"/>
                            <a:cs typeface="Times New Roman" panose="02020603050405020304" pitchFamily="18" charset="0"/>
                          </a:rPr>
                          <m:t>t</m:t>
                        </m:r>
                        <m:r>
                          <a:rPr lang="en-IN" b="0" i="0" smtClean="0">
                            <a:latin typeface="Cambria Math" panose="02040503050406030204" pitchFamily="18" charset="0"/>
                            <a:ea typeface="Cambria Math" panose="02040503050406030204" pitchFamily="18" charset="0"/>
                            <a:cs typeface="Times New Roman" panose="02020603050405020304" pitchFamily="18" charset="0"/>
                          </a:rPr>
                          <m:t>−2</m:t>
                        </m:r>
                      </m:e>
                    </m:d>
                  </m:oMath>
                </a14:m>
                <a:endParaRPr lang="en-IN" dirty="0">
                  <a:ea typeface="Cambria Math" panose="02040503050406030204" pitchFamily="18" charset="0"/>
                  <a:cs typeface="Calibri" panose="020F0502020204030204" pitchFamily="34" charset="0"/>
                </a:endParaRPr>
              </a:p>
              <a:p>
                <a:pPr marL="457200" indent="-457200" algn="just">
                  <a:lnSpc>
                    <a:spcPct val="150000"/>
                  </a:lnSpc>
                  <a:buFont typeface="Arial" panose="020B0604020202020204" pitchFamily="34" charset="0"/>
                  <a:buAutoNum type="alphaLcParenBoth"/>
                </a:pPr>
                <a14:m>
                  <m:oMath xmlns:m="http://schemas.openxmlformats.org/officeDocument/2006/math">
                    <m:r>
                      <a:rPr lang="en-IN" i="0" smtClean="0">
                        <a:latin typeface="Cambria Math" panose="02040503050406030204" pitchFamily="18" charset="0"/>
                        <a:ea typeface="Cambria Math" panose="02040503050406030204" pitchFamily="18" charset="0"/>
                        <a:cs typeface="Times New Roman" panose="02020603050405020304" pitchFamily="18" charset="0"/>
                      </a:rPr>
                      <m:t>∅ </m:t>
                    </m:r>
                    <m:d>
                      <m:dPr>
                        <m:ctrlPr>
                          <a:rPr lang="en-IN" i="1">
                            <a:latin typeface="Cambria Math" panose="02040503050406030204" pitchFamily="18" charset="0"/>
                            <a:ea typeface="Cambria Math" panose="02040503050406030204" pitchFamily="18" charset="0"/>
                            <a:cs typeface="Times New Roman" panose="02020603050405020304" pitchFamily="18" charset="0"/>
                          </a:rPr>
                        </m:ctrlPr>
                      </m:dPr>
                      <m:e>
                        <m:r>
                          <m:rPr>
                            <m:sty m:val="p"/>
                          </m:rPr>
                          <a:rPr lang="en-IN" i="0">
                            <a:latin typeface="Cambria Math" panose="02040503050406030204" pitchFamily="18" charset="0"/>
                            <a:ea typeface="Cambria Math" panose="02040503050406030204" pitchFamily="18" charset="0"/>
                            <a:cs typeface="Times New Roman" panose="02020603050405020304" pitchFamily="18" charset="0"/>
                          </a:rPr>
                          <m:t>t</m:t>
                        </m:r>
                      </m:e>
                    </m:d>
                    <m:r>
                      <a:rPr lang="en-IN" b="0" i="0" smtClean="0">
                        <a:latin typeface="Cambria Math" panose="02040503050406030204" pitchFamily="18" charset="0"/>
                        <a:ea typeface="Cambria Math" panose="02040503050406030204" pitchFamily="18" charset="0"/>
                        <a:cs typeface="Times New Roman" panose="02020603050405020304" pitchFamily="18" charset="0"/>
                      </a:rPr>
                      <m:t>=</m:t>
                    </m:r>
                  </m:oMath>
                </a14:m>
                <a:r>
                  <a:rPr lang="en-IN" dirty="0">
                    <a:ea typeface="Cambria Math" panose="02040503050406030204" pitchFamily="18" charset="0"/>
                    <a:cs typeface="Calibri" panose="020F0502020204030204" pitchFamily="34" charset="0"/>
                  </a:rPr>
                  <a:t>  </a:t>
                </a:r>
                <a14:m>
                  <m:oMath xmlns:m="http://schemas.openxmlformats.org/officeDocument/2006/math">
                    <m:f>
                      <m:fPr>
                        <m:ctrlPr>
                          <a:rPr lang="en-IN" i="1">
                            <a:latin typeface="Cambria Math" panose="02040503050406030204" pitchFamily="18" charset="0"/>
                            <a:ea typeface="Cambria Math" panose="02040503050406030204" pitchFamily="18" charset="0"/>
                            <a:cs typeface="Times New Roman" panose="02020603050405020304" pitchFamily="18" charset="0"/>
                          </a:rPr>
                        </m:ctrlPr>
                      </m:fPr>
                      <m:num>
                        <m:r>
                          <a:rPr lang="en-IN">
                            <a:latin typeface="Cambria Math" panose="02040503050406030204" pitchFamily="18" charset="0"/>
                            <a:ea typeface="Cambria Math" panose="02040503050406030204" pitchFamily="18" charset="0"/>
                            <a:cs typeface="Times New Roman" panose="02020603050405020304" pitchFamily="18" charset="0"/>
                          </a:rPr>
                          <m:t>1</m:t>
                        </m:r>
                      </m:num>
                      <m:den>
                        <m:r>
                          <a:rPr lang="en-IN">
                            <a:latin typeface="Cambria Math" panose="02040503050406030204" pitchFamily="18" charset="0"/>
                            <a:ea typeface="Cambria Math" panose="02040503050406030204" pitchFamily="18" charset="0"/>
                            <a:cs typeface="Times New Roman" panose="02020603050405020304" pitchFamily="18" charset="0"/>
                          </a:rPr>
                          <m:t>2</m:t>
                        </m:r>
                      </m:den>
                    </m:f>
                    <m:r>
                      <a:rPr lang="en-IN" i="1">
                        <a:latin typeface="Cambria Math" panose="02040503050406030204" pitchFamily="18" charset="0"/>
                        <a:ea typeface="Cambria Math" panose="02040503050406030204" pitchFamily="18" charset="0"/>
                        <a:cs typeface="Times New Roman" panose="02020603050405020304" pitchFamily="18" charset="0"/>
                      </a:rPr>
                      <m:t> </m:t>
                    </m:r>
                    <m:r>
                      <a:rPr lang="en-IN" i="0">
                        <a:latin typeface="Cambria Math" panose="02040503050406030204" pitchFamily="18" charset="0"/>
                        <a:ea typeface="Cambria Math" panose="02040503050406030204" pitchFamily="18" charset="0"/>
                        <a:cs typeface="Times New Roman" panose="02020603050405020304" pitchFamily="18" charset="0"/>
                      </a:rPr>
                      <m:t>∅ </m:t>
                    </m:r>
                    <m:d>
                      <m:dPr>
                        <m:ctrlPr>
                          <a:rPr lang="en-IN" i="1">
                            <a:latin typeface="Cambria Math" panose="02040503050406030204" pitchFamily="18" charset="0"/>
                            <a:ea typeface="Cambria Math" panose="02040503050406030204" pitchFamily="18" charset="0"/>
                            <a:cs typeface="Times New Roman" panose="02020603050405020304" pitchFamily="18" charset="0"/>
                          </a:rPr>
                        </m:ctrlPr>
                      </m:dPr>
                      <m:e>
                        <m:r>
                          <a:rPr lang="en-IN" i="0">
                            <a:latin typeface="Cambria Math" panose="02040503050406030204" pitchFamily="18" charset="0"/>
                            <a:ea typeface="Cambria Math" panose="02040503050406030204" pitchFamily="18" charset="0"/>
                            <a:cs typeface="Times New Roman" panose="02020603050405020304" pitchFamily="18" charset="0"/>
                          </a:rPr>
                          <m:t>2</m:t>
                        </m:r>
                        <m:r>
                          <m:rPr>
                            <m:sty m:val="p"/>
                          </m:rPr>
                          <a:rPr lang="en-IN" i="0">
                            <a:latin typeface="Cambria Math" panose="02040503050406030204" pitchFamily="18" charset="0"/>
                            <a:ea typeface="Cambria Math" panose="02040503050406030204" pitchFamily="18" charset="0"/>
                            <a:cs typeface="Times New Roman" panose="02020603050405020304" pitchFamily="18" charset="0"/>
                          </a:rPr>
                          <m:t>t</m:t>
                        </m:r>
                        <m:r>
                          <a:rPr lang="en-IN" b="0" i="0" smtClean="0">
                            <a:latin typeface="Cambria Math" panose="02040503050406030204" pitchFamily="18" charset="0"/>
                            <a:ea typeface="Cambria Math" panose="02040503050406030204" pitchFamily="18" charset="0"/>
                            <a:cs typeface="Times New Roman" panose="02020603050405020304" pitchFamily="18" charset="0"/>
                          </a:rPr>
                          <m:t>−1</m:t>
                        </m:r>
                      </m:e>
                    </m:d>
                    <m:r>
                      <a:rPr lang="en-IN" b="0" i="0" smtClean="0">
                        <a:latin typeface="Cambria Math" panose="02040503050406030204" pitchFamily="18" charset="0"/>
                        <a:ea typeface="Cambria Math" panose="02040503050406030204" pitchFamily="18" charset="0"/>
                        <a:cs typeface="Times New Roman" panose="02020603050405020304" pitchFamily="18" charset="0"/>
                      </a:rPr>
                      <m:t>+</m:t>
                    </m:r>
                    <m:r>
                      <a:rPr lang="en-IN">
                        <a:latin typeface="Cambria Math" panose="02040503050406030204" pitchFamily="18" charset="0"/>
                        <a:ea typeface="Cambria Math" panose="02040503050406030204" pitchFamily="18" charset="0"/>
                        <a:cs typeface="Times New Roman" panose="02020603050405020304" pitchFamily="18" charset="0"/>
                      </a:rPr>
                      <m:t>∅ </m:t>
                    </m:r>
                    <m:d>
                      <m:dPr>
                        <m:ctrlPr>
                          <a:rPr lang="en-IN" i="1">
                            <a:latin typeface="Cambria Math" panose="02040503050406030204" pitchFamily="18" charset="0"/>
                            <a:ea typeface="Cambria Math" panose="02040503050406030204" pitchFamily="18" charset="0"/>
                            <a:cs typeface="Times New Roman" panose="02020603050405020304" pitchFamily="18" charset="0"/>
                          </a:rPr>
                        </m:ctrlPr>
                      </m:dPr>
                      <m:e>
                        <m:r>
                          <a:rPr lang="en-IN">
                            <a:latin typeface="Cambria Math" panose="02040503050406030204" pitchFamily="18" charset="0"/>
                            <a:ea typeface="Cambria Math" panose="02040503050406030204" pitchFamily="18" charset="0"/>
                            <a:cs typeface="Times New Roman" panose="02020603050405020304" pitchFamily="18" charset="0"/>
                          </a:rPr>
                          <m:t>2</m:t>
                        </m:r>
                        <m:r>
                          <m:rPr>
                            <m:sty m:val="p"/>
                          </m:rPr>
                          <a:rPr lang="en-IN">
                            <a:latin typeface="Cambria Math" panose="02040503050406030204" pitchFamily="18" charset="0"/>
                            <a:ea typeface="Cambria Math" panose="02040503050406030204" pitchFamily="18" charset="0"/>
                            <a:cs typeface="Times New Roman" panose="02020603050405020304" pitchFamily="18" charset="0"/>
                          </a:rPr>
                          <m:t>t</m:t>
                        </m:r>
                      </m:e>
                    </m:d>
                    <m:r>
                      <a:rPr lang="en-IN" b="0" i="0" smtClean="0">
                        <a:latin typeface="Cambria Math" panose="02040503050406030204" pitchFamily="18" charset="0"/>
                        <a:ea typeface="Cambria Math" panose="02040503050406030204" pitchFamily="18" charset="0"/>
                        <a:cs typeface="Times New Roman" panose="02020603050405020304" pitchFamily="18" charset="0"/>
                      </a:rPr>
                      <m:t>+</m:t>
                    </m:r>
                  </m:oMath>
                </a14:m>
                <a:r>
                  <a:rPr lang="en-IN" dirty="0">
                    <a:ea typeface="Cambria Math" panose="02040503050406030204" pitchFamily="18" charset="0"/>
                    <a:cs typeface="Calibri" panose="020F0502020204030204" pitchFamily="34" charset="0"/>
                  </a:rPr>
                  <a:t> </a:t>
                </a:r>
                <a14:m>
                  <m:oMath xmlns:m="http://schemas.openxmlformats.org/officeDocument/2006/math">
                    <m:f>
                      <m:fPr>
                        <m:ctrlPr>
                          <a:rPr lang="en-IN" i="1">
                            <a:latin typeface="Cambria Math" panose="02040503050406030204" pitchFamily="18" charset="0"/>
                            <a:ea typeface="Cambria Math" panose="02040503050406030204" pitchFamily="18" charset="0"/>
                            <a:cs typeface="Times New Roman" panose="02020603050405020304" pitchFamily="18" charset="0"/>
                          </a:rPr>
                        </m:ctrlPr>
                      </m:fPr>
                      <m:num>
                        <m:r>
                          <a:rPr lang="en-IN" i="0">
                            <a:latin typeface="Cambria Math" panose="02040503050406030204" pitchFamily="18" charset="0"/>
                            <a:ea typeface="Cambria Math" panose="02040503050406030204" pitchFamily="18" charset="0"/>
                            <a:cs typeface="Times New Roman" panose="02020603050405020304" pitchFamily="18" charset="0"/>
                          </a:rPr>
                          <m:t>1</m:t>
                        </m:r>
                      </m:num>
                      <m:den>
                        <m:r>
                          <a:rPr lang="en-IN" i="0">
                            <a:latin typeface="Cambria Math" panose="02040503050406030204" pitchFamily="18" charset="0"/>
                            <a:ea typeface="Cambria Math" panose="02040503050406030204" pitchFamily="18" charset="0"/>
                            <a:cs typeface="Times New Roman" panose="02020603050405020304" pitchFamily="18" charset="0"/>
                          </a:rPr>
                          <m:t>2</m:t>
                        </m:r>
                      </m:den>
                    </m:f>
                    <m:r>
                      <a:rPr lang="en-IN" i="0">
                        <a:latin typeface="Cambria Math" panose="02040503050406030204" pitchFamily="18" charset="0"/>
                        <a:ea typeface="Cambria Math" panose="02040503050406030204" pitchFamily="18" charset="0"/>
                        <a:cs typeface="Times New Roman" panose="02020603050405020304" pitchFamily="18" charset="0"/>
                      </a:rPr>
                      <m:t>∅ </m:t>
                    </m:r>
                    <m:d>
                      <m:dPr>
                        <m:ctrlPr>
                          <a:rPr lang="en-IN" i="1">
                            <a:latin typeface="Cambria Math" panose="02040503050406030204" pitchFamily="18" charset="0"/>
                            <a:ea typeface="Cambria Math" panose="02040503050406030204" pitchFamily="18" charset="0"/>
                            <a:cs typeface="Times New Roman" panose="02020603050405020304" pitchFamily="18" charset="0"/>
                          </a:rPr>
                        </m:ctrlPr>
                      </m:dPr>
                      <m:e>
                        <m:r>
                          <a:rPr lang="en-IN" i="0">
                            <a:latin typeface="Cambria Math" panose="02040503050406030204" pitchFamily="18" charset="0"/>
                            <a:ea typeface="Cambria Math" panose="02040503050406030204" pitchFamily="18" charset="0"/>
                            <a:cs typeface="Times New Roman" panose="02020603050405020304" pitchFamily="18" charset="0"/>
                          </a:rPr>
                          <m:t>2</m:t>
                        </m:r>
                        <m:r>
                          <m:rPr>
                            <m:sty m:val="p"/>
                          </m:rPr>
                          <a:rPr lang="en-IN" i="0">
                            <a:latin typeface="Cambria Math" panose="02040503050406030204" pitchFamily="18" charset="0"/>
                            <a:ea typeface="Cambria Math" panose="02040503050406030204" pitchFamily="18" charset="0"/>
                            <a:cs typeface="Times New Roman" panose="02020603050405020304" pitchFamily="18" charset="0"/>
                          </a:rPr>
                          <m:t>t</m:t>
                        </m:r>
                        <m:r>
                          <a:rPr lang="en-IN" b="0" i="0" smtClean="0">
                            <a:latin typeface="Cambria Math" panose="02040503050406030204" pitchFamily="18" charset="0"/>
                            <a:ea typeface="Cambria Math" panose="02040503050406030204" pitchFamily="18" charset="0"/>
                            <a:cs typeface="Times New Roman" panose="02020603050405020304" pitchFamily="18" charset="0"/>
                          </a:rPr>
                          <m:t>−2</m:t>
                        </m:r>
                      </m:e>
                    </m:d>
                  </m:oMath>
                </a14:m>
                <a:endParaRPr lang="en-IN" dirty="0">
                  <a:ea typeface="Cambria Math" panose="02040503050406030204" pitchFamily="18" charset="0"/>
                  <a:cs typeface="Calibri" panose="020F0502020204030204" pitchFamily="34" charset="0"/>
                </a:endParaRPr>
              </a:p>
              <a:p>
                <a:pPr marL="457200" indent="-457200" algn="just">
                  <a:lnSpc>
                    <a:spcPct val="150000"/>
                  </a:lnSpc>
                  <a:buFont typeface="Arial" panose="020B0604020202020204" pitchFamily="34" charset="0"/>
                  <a:buAutoNum type="alphaLcParenBoth"/>
                </a:pPr>
                <a14:m>
                  <m:oMath xmlns:m="http://schemas.openxmlformats.org/officeDocument/2006/math">
                    <m:r>
                      <a:rPr lang="en-IN" i="0" smtClean="0">
                        <a:latin typeface="Cambria Math" panose="02040503050406030204" pitchFamily="18" charset="0"/>
                        <a:ea typeface="Cambria Math" panose="02040503050406030204" pitchFamily="18" charset="0"/>
                        <a:cs typeface="Times New Roman" panose="02020603050405020304" pitchFamily="18" charset="0"/>
                      </a:rPr>
                      <m:t>∅ </m:t>
                    </m:r>
                    <m:d>
                      <m:dPr>
                        <m:ctrlPr>
                          <a:rPr lang="en-IN" i="1">
                            <a:latin typeface="Cambria Math" panose="02040503050406030204" pitchFamily="18" charset="0"/>
                            <a:ea typeface="Cambria Math" panose="02040503050406030204" pitchFamily="18" charset="0"/>
                            <a:cs typeface="Times New Roman" panose="02020603050405020304" pitchFamily="18" charset="0"/>
                          </a:rPr>
                        </m:ctrlPr>
                      </m:dPr>
                      <m:e>
                        <m:r>
                          <m:rPr>
                            <m:sty m:val="p"/>
                          </m:rPr>
                          <a:rPr lang="en-IN" i="0">
                            <a:latin typeface="Cambria Math" panose="02040503050406030204" pitchFamily="18" charset="0"/>
                            <a:ea typeface="Cambria Math" panose="02040503050406030204" pitchFamily="18" charset="0"/>
                            <a:cs typeface="Times New Roman" panose="02020603050405020304" pitchFamily="18" charset="0"/>
                          </a:rPr>
                          <m:t>t</m:t>
                        </m:r>
                      </m:e>
                    </m:d>
                    <m:r>
                      <a:rPr lang="en-IN" b="0" i="0" smtClean="0">
                        <a:latin typeface="Cambria Math" panose="02040503050406030204" pitchFamily="18" charset="0"/>
                        <a:ea typeface="Cambria Math" panose="02040503050406030204" pitchFamily="18" charset="0"/>
                        <a:cs typeface="Times New Roman" panose="02020603050405020304" pitchFamily="18" charset="0"/>
                      </a:rPr>
                      <m:t>=</m:t>
                    </m:r>
                  </m:oMath>
                </a14:m>
                <a:r>
                  <a:rPr lang="en-IN" dirty="0">
                    <a:ea typeface="Cambria Math" panose="02040503050406030204" pitchFamily="18" charset="0"/>
                    <a:cs typeface="Calibri" panose="020F0502020204030204" pitchFamily="34" charset="0"/>
                  </a:rPr>
                  <a:t> </a:t>
                </a:r>
                <a14:m>
                  <m:oMath xmlns:m="http://schemas.openxmlformats.org/officeDocument/2006/math">
                    <m:r>
                      <a:rPr lang="en-IN" i="0">
                        <a:latin typeface="Cambria Math" panose="02040503050406030204" pitchFamily="18" charset="0"/>
                        <a:ea typeface="Cambria Math" panose="02040503050406030204" pitchFamily="18" charset="0"/>
                        <a:cs typeface="Times New Roman" panose="02020603050405020304" pitchFamily="18" charset="0"/>
                      </a:rPr>
                      <m:t>∅ </m:t>
                    </m:r>
                    <m:d>
                      <m:dPr>
                        <m:ctrlPr>
                          <a:rPr lang="en-IN" i="1">
                            <a:latin typeface="Cambria Math" panose="02040503050406030204" pitchFamily="18" charset="0"/>
                            <a:ea typeface="Cambria Math" panose="02040503050406030204" pitchFamily="18" charset="0"/>
                            <a:cs typeface="Times New Roman" panose="02020603050405020304" pitchFamily="18" charset="0"/>
                          </a:rPr>
                        </m:ctrlPr>
                      </m:dPr>
                      <m:e>
                        <m:r>
                          <a:rPr lang="en-IN" i="0">
                            <a:latin typeface="Cambria Math" panose="02040503050406030204" pitchFamily="18" charset="0"/>
                            <a:ea typeface="Cambria Math" panose="02040503050406030204" pitchFamily="18" charset="0"/>
                            <a:cs typeface="Times New Roman" panose="02020603050405020304" pitchFamily="18" charset="0"/>
                          </a:rPr>
                          <m:t>2</m:t>
                        </m:r>
                        <m:r>
                          <m:rPr>
                            <m:sty m:val="p"/>
                          </m:rPr>
                          <a:rPr lang="en-IN" i="0">
                            <a:latin typeface="Cambria Math" panose="02040503050406030204" pitchFamily="18" charset="0"/>
                            <a:ea typeface="Cambria Math" panose="02040503050406030204" pitchFamily="18" charset="0"/>
                            <a:cs typeface="Times New Roman" panose="02020603050405020304" pitchFamily="18" charset="0"/>
                          </a:rPr>
                          <m:t>t</m:t>
                        </m:r>
                      </m:e>
                    </m:d>
                  </m:oMath>
                </a14:m>
                <a:r>
                  <a:rPr lang="en-IN" dirty="0">
                    <a:cs typeface="Calibri" panose="020F0502020204030204" pitchFamily="34" charset="0"/>
                  </a:rPr>
                  <a:t>+</a:t>
                </a:r>
                <a:r>
                  <a:rPr lang="en-IN" dirty="0">
                    <a:ea typeface="Cambria Math" panose="02040503050406030204" pitchFamily="18" charset="0"/>
                    <a:cs typeface="Calibri" panose="020F0502020204030204" pitchFamily="34" charset="0"/>
                  </a:rPr>
                  <a:t> </a:t>
                </a:r>
                <a14:m>
                  <m:oMath xmlns:m="http://schemas.openxmlformats.org/officeDocument/2006/math">
                    <m:r>
                      <a:rPr lang="en-IN" i="0">
                        <a:latin typeface="Cambria Math" panose="02040503050406030204" pitchFamily="18" charset="0"/>
                        <a:ea typeface="Cambria Math" panose="02040503050406030204" pitchFamily="18" charset="0"/>
                        <a:cs typeface="Times New Roman" panose="02020603050405020304" pitchFamily="18" charset="0"/>
                      </a:rPr>
                      <m:t>∅ </m:t>
                    </m:r>
                    <m:d>
                      <m:dPr>
                        <m:ctrlPr>
                          <a:rPr lang="en-IN" i="1">
                            <a:latin typeface="Cambria Math" panose="02040503050406030204" pitchFamily="18" charset="0"/>
                            <a:ea typeface="Cambria Math" panose="02040503050406030204" pitchFamily="18" charset="0"/>
                            <a:cs typeface="Times New Roman" panose="02020603050405020304" pitchFamily="18" charset="0"/>
                          </a:rPr>
                        </m:ctrlPr>
                      </m:dPr>
                      <m:e>
                        <m:r>
                          <a:rPr lang="en-IN" i="0">
                            <a:latin typeface="Cambria Math" panose="02040503050406030204" pitchFamily="18" charset="0"/>
                            <a:ea typeface="Cambria Math" panose="02040503050406030204" pitchFamily="18" charset="0"/>
                            <a:cs typeface="Times New Roman" panose="02020603050405020304" pitchFamily="18" charset="0"/>
                          </a:rPr>
                          <m:t>2</m:t>
                        </m:r>
                        <m:r>
                          <m:rPr>
                            <m:sty m:val="p"/>
                          </m:rPr>
                          <a:rPr lang="en-IN" i="0">
                            <a:latin typeface="Cambria Math" panose="02040503050406030204" pitchFamily="18" charset="0"/>
                            <a:ea typeface="Cambria Math" panose="02040503050406030204" pitchFamily="18" charset="0"/>
                            <a:cs typeface="Times New Roman" panose="02020603050405020304" pitchFamily="18" charset="0"/>
                          </a:rPr>
                          <m:t>t</m:t>
                        </m:r>
                        <m:r>
                          <a:rPr lang="en-IN" b="0" i="0" smtClean="0">
                            <a:latin typeface="Cambria Math" panose="02040503050406030204" pitchFamily="18" charset="0"/>
                            <a:ea typeface="Cambria Math" panose="02040503050406030204" pitchFamily="18" charset="0"/>
                            <a:cs typeface="Times New Roman" panose="02020603050405020304" pitchFamily="18" charset="0"/>
                          </a:rPr>
                          <m:t>−1</m:t>
                        </m:r>
                      </m:e>
                    </m:d>
                    <m:r>
                      <a:rPr lang="en-IN" b="0" i="0" smtClean="0">
                        <a:latin typeface="Cambria Math" panose="02040503050406030204" pitchFamily="18" charset="0"/>
                        <a:ea typeface="Cambria Math" panose="02040503050406030204" pitchFamily="18" charset="0"/>
                        <a:cs typeface="Times New Roman" panose="02020603050405020304" pitchFamily="18" charset="0"/>
                      </a:rPr>
                      <m:t>+</m:t>
                    </m:r>
                  </m:oMath>
                </a14:m>
                <a:r>
                  <a:rPr lang="en-IN" dirty="0">
                    <a:ea typeface="Cambria Math" panose="02040503050406030204" pitchFamily="18" charset="0"/>
                    <a:cs typeface="Calibri" panose="020F0502020204030204" pitchFamily="34" charset="0"/>
                  </a:rPr>
                  <a:t> </a:t>
                </a:r>
                <a14:m>
                  <m:oMath xmlns:m="http://schemas.openxmlformats.org/officeDocument/2006/math">
                    <m:r>
                      <a:rPr lang="en-IN" i="0">
                        <a:latin typeface="Cambria Math" panose="02040503050406030204" pitchFamily="18" charset="0"/>
                        <a:ea typeface="Cambria Math" panose="02040503050406030204" pitchFamily="18" charset="0"/>
                        <a:cs typeface="Times New Roman" panose="02020603050405020304" pitchFamily="18" charset="0"/>
                      </a:rPr>
                      <m:t>∅ </m:t>
                    </m:r>
                    <m:d>
                      <m:dPr>
                        <m:ctrlPr>
                          <a:rPr lang="en-IN" i="1">
                            <a:latin typeface="Cambria Math" panose="02040503050406030204" pitchFamily="18" charset="0"/>
                            <a:ea typeface="Cambria Math" panose="02040503050406030204" pitchFamily="18" charset="0"/>
                            <a:cs typeface="Times New Roman" panose="02020603050405020304" pitchFamily="18" charset="0"/>
                          </a:rPr>
                        </m:ctrlPr>
                      </m:dPr>
                      <m:e>
                        <m:r>
                          <a:rPr lang="en-IN" i="0">
                            <a:latin typeface="Cambria Math" panose="02040503050406030204" pitchFamily="18" charset="0"/>
                            <a:ea typeface="Cambria Math" panose="02040503050406030204" pitchFamily="18" charset="0"/>
                            <a:cs typeface="Times New Roman" panose="02020603050405020304" pitchFamily="18" charset="0"/>
                          </a:rPr>
                          <m:t>2</m:t>
                        </m:r>
                        <m:r>
                          <m:rPr>
                            <m:sty m:val="p"/>
                          </m:rPr>
                          <a:rPr lang="en-IN" i="0">
                            <a:latin typeface="Cambria Math" panose="02040503050406030204" pitchFamily="18" charset="0"/>
                            <a:ea typeface="Cambria Math" panose="02040503050406030204" pitchFamily="18" charset="0"/>
                            <a:cs typeface="Times New Roman" panose="02020603050405020304" pitchFamily="18" charset="0"/>
                          </a:rPr>
                          <m:t>t</m:t>
                        </m:r>
                        <m:r>
                          <a:rPr lang="en-IN" b="0" i="0" smtClean="0">
                            <a:latin typeface="Cambria Math" panose="02040503050406030204" pitchFamily="18" charset="0"/>
                            <a:ea typeface="Cambria Math" panose="02040503050406030204" pitchFamily="18" charset="0"/>
                            <a:cs typeface="Times New Roman" panose="02020603050405020304" pitchFamily="18" charset="0"/>
                          </a:rPr>
                          <m:t>−2</m:t>
                        </m:r>
                      </m:e>
                    </m:d>
                  </m:oMath>
                </a14:m>
                <a:endParaRPr lang="en-IN" dirty="0">
                  <a:ea typeface="Cambria Math" panose="02040503050406030204" pitchFamily="18" charset="0"/>
                  <a:cs typeface="Calibri" panose="020F0502020204030204" pitchFamily="34" charset="0"/>
                </a:endParaRPr>
              </a:p>
              <a:p>
                <a:pPr marL="457200" indent="-457200" algn="just">
                  <a:lnSpc>
                    <a:spcPct val="150000"/>
                  </a:lnSpc>
                  <a:buFont typeface="Arial" panose="020B0604020202020204" pitchFamily="34" charset="0"/>
                  <a:buAutoNum type="alphaLcParenBoth"/>
                </a:pPr>
                <a14:m>
                  <m:oMath xmlns:m="http://schemas.openxmlformats.org/officeDocument/2006/math">
                    <m:r>
                      <a:rPr lang="en-IN" i="0" smtClean="0">
                        <a:latin typeface="Cambria Math" panose="02040503050406030204" pitchFamily="18" charset="0"/>
                        <a:ea typeface="Cambria Math" panose="02040503050406030204" pitchFamily="18" charset="0"/>
                        <a:cs typeface="Times New Roman" panose="02020603050405020304" pitchFamily="18" charset="0"/>
                      </a:rPr>
                      <m:t>∅ </m:t>
                    </m:r>
                    <m:d>
                      <m:dPr>
                        <m:ctrlPr>
                          <a:rPr lang="en-IN" i="1">
                            <a:latin typeface="Cambria Math" panose="02040503050406030204" pitchFamily="18" charset="0"/>
                            <a:ea typeface="Cambria Math" panose="02040503050406030204" pitchFamily="18" charset="0"/>
                            <a:cs typeface="Times New Roman" panose="02020603050405020304" pitchFamily="18" charset="0"/>
                          </a:rPr>
                        </m:ctrlPr>
                      </m:dPr>
                      <m:e>
                        <m:r>
                          <m:rPr>
                            <m:sty m:val="p"/>
                          </m:rPr>
                          <a:rPr lang="en-IN" i="0">
                            <a:latin typeface="Cambria Math" panose="02040503050406030204" pitchFamily="18" charset="0"/>
                            <a:ea typeface="Cambria Math" panose="02040503050406030204" pitchFamily="18" charset="0"/>
                            <a:cs typeface="Times New Roman" panose="02020603050405020304" pitchFamily="18" charset="0"/>
                          </a:rPr>
                          <m:t>t</m:t>
                        </m:r>
                      </m:e>
                    </m:d>
                    <m:r>
                      <a:rPr lang="en-IN" b="0" i="0" smtClean="0">
                        <a:latin typeface="Cambria Math" panose="02040503050406030204" pitchFamily="18" charset="0"/>
                        <a:ea typeface="Cambria Math" panose="02040503050406030204" pitchFamily="18" charset="0"/>
                        <a:cs typeface="Times New Roman" panose="02020603050405020304" pitchFamily="18" charset="0"/>
                      </a:rPr>
                      <m:t>=</m:t>
                    </m:r>
                  </m:oMath>
                </a14:m>
                <a:r>
                  <a:rPr lang="en-IN" dirty="0">
                    <a:ea typeface="Cambria Math" panose="02040503050406030204" pitchFamily="18" charset="0"/>
                    <a:cs typeface="Calibri" panose="020F0502020204030204" pitchFamily="34" charset="0"/>
                  </a:rPr>
                  <a:t> </a:t>
                </a:r>
                <a14:m>
                  <m:oMath xmlns:m="http://schemas.openxmlformats.org/officeDocument/2006/math">
                    <m:r>
                      <a:rPr lang="en-IN" i="0">
                        <a:latin typeface="Cambria Math" panose="02040503050406030204" pitchFamily="18" charset="0"/>
                        <a:ea typeface="Cambria Math" panose="02040503050406030204" pitchFamily="18" charset="0"/>
                        <a:cs typeface="Times New Roman" panose="02020603050405020304" pitchFamily="18" charset="0"/>
                      </a:rPr>
                      <m:t>∅ </m:t>
                    </m:r>
                    <m:d>
                      <m:dPr>
                        <m:ctrlPr>
                          <a:rPr lang="en-IN" i="1">
                            <a:latin typeface="Cambria Math" panose="02040503050406030204" pitchFamily="18" charset="0"/>
                            <a:ea typeface="Cambria Math" panose="02040503050406030204" pitchFamily="18" charset="0"/>
                            <a:cs typeface="Times New Roman" panose="02020603050405020304" pitchFamily="18" charset="0"/>
                          </a:rPr>
                        </m:ctrlPr>
                      </m:dPr>
                      <m:e>
                        <m:r>
                          <a:rPr lang="en-IN" i="0">
                            <a:latin typeface="Cambria Math" panose="02040503050406030204" pitchFamily="18" charset="0"/>
                            <a:ea typeface="Cambria Math" panose="02040503050406030204" pitchFamily="18" charset="0"/>
                            <a:cs typeface="Times New Roman" panose="02020603050405020304" pitchFamily="18" charset="0"/>
                          </a:rPr>
                          <m:t>2</m:t>
                        </m:r>
                        <m:r>
                          <m:rPr>
                            <m:sty m:val="p"/>
                          </m:rPr>
                          <a:rPr lang="en-IN" i="0">
                            <a:latin typeface="Cambria Math" panose="02040503050406030204" pitchFamily="18" charset="0"/>
                            <a:ea typeface="Cambria Math" panose="02040503050406030204" pitchFamily="18" charset="0"/>
                            <a:cs typeface="Times New Roman" panose="02020603050405020304" pitchFamily="18" charset="0"/>
                          </a:rPr>
                          <m:t>t</m:t>
                        </m:r>
                      </m:e>
                    </m:d>
                  </m:oMath>
                </a14:m>
                <a:r>
                  <a:rPr lang="en-IN" dirty="0">
                    <a:cs typeface="Calibri" panose="020F0502020204030204" pitchFamily="34" charset="0"/>
                  </a:rPr>
                  <a:t>+</a:t>
                </a:r>
                <a:r>
                  <a:rPr lang="en-IN" dirty="0">
                    <a:ea typeface="Cambria Math" panose="02040503050406030204" pitchFamily="18" charset="0"/>
                    <a:cs typeface="Calibri" panose="020F0502020204030204" pitchFamily="34" charset="0"/>
                  </a:rPr>
                  <a:t> </a:t>
                </a:r>
                <a14:m>
                  <m:oMath xmlns:m="http://schemas.openxmlformats.org/officeDocument/2006/math">
                    <m:f>
                      <m:fPr>
                        <m:ctrlPr>
                          <a:rPr lang="en-IN" i="1">
                            <a:latin typeface="Cambria Math" panose="02040503050406030204" pitchFamily="18" charset="0"/>
                            <a:ea typeface="Cambria Math" panose="02040503050406030204" pitchFamily="18" charset="0"/>
                            <a:cs typeface="Times New Roman" panose="02020603050405020304" pitchFamily="18" charset="0"/>
                          </a:rPr>
                        </m:ctrlPr>
                      </m:fPr>
                      <m:num>
                        <m:r>
                          <a:rPr lang="en-IN">
                            <a:latin typeface="Cambria Math" panose="02040503050406030204" pitchFamily="18" charset="0"/>
                            <a:ea typeface="Cambria Math" panose="02040503050406030204" pitchFamily="18" charset="0"/>
                            <a:cs typeface="Times New Roman" panose="02020603050405020304" pitchFamily="18" charset="0"/>
                          </a:rPr>
                          <m:t>1</m:t>
                        </m:r>
                      </m:num>
                      <m:den>
                        <m:r>
                          <a:rPr lang="en-IN">
                            <a:latin typeface="Cambria Math" panose="02040503050406030204" pitchFamily="18" charset="0"/>
                            <a:ea typeface="Cambria Math" panose="02040503050406030204" pitchFamily="18" charset="0"/>
                            <a:cs typeface="Times New Roman" panose="02020603050405020304" pitchFamily="18" charset="0"/>
                          </a:rPr>
                          <m:t>2</m:t>
                        </m:r>
                      </m:den>
                    </m:f>
                    <m:r>
                      <a:rPr lang="en-IN" i="1">
                        <a:latin typeface="Cambria Math" panose="02040503050406030204" pitchFamily="18" charset="0"/>
                        <a:ea typeface="Cambria Math" panose="02040503050406030204" pitchFamily="18" charset="0"/>
                        <a:cs typeface="Times New Roman" panose="02020603050405020304" pitchFamily="18" charset="0"/>
                      </a:rPr>
                      <m:t> </m:t>
                    </m:r>
                    <m:r>
                      <a:rPr lang="en-IN" i="0">
                        <a:latin typeface="Cambria Math" panose="02040503050406030204" pitchFamily="18" charset="0"/>
                        <a:ea typeface="Cambria Math" panose="02040503050406030204" pitchFamily="18" charset="0"/>
                        <a:cs typeface="Times New Roman" panose="02020603050405020304" pitchFamily="18" charset="0"/>
                      </a:rPr>
                      <m:t>∅ </m:t>
                    </m:r>
                    <m:d>
                      <m:dPr>
                        <m:ctrlPr>
                          <a:rPr lang="en-IN" i="1">
                            <a:latin typeface="Cambria Math" panose="02040503050406030204" pitchFamily="18" charset="0"/>
                            <a:ea typeface="Cambria Math" panose="02040503050406030204" pitchFamily="18" charset="0"/>
                            <a:cs typeface="Times New Roman" panose="02020603050405020304" pitchFamily="18" charset="0"/>
                          </a:rPr>
                        </m:ctrlPr>
                      </m:dPr>
                      <m:e>
                        <m:r>
                          <a:rPr lang="en-IN" i="0">
                            <a:latin typeface="Cambria Math" panose="02040503050406030204" pitchFamily="18" charset="0"/>
                            <a:ea typeface="Cambria Math" panose="02040503050406030204" pitchFamily="18" charset="0"/>
                            <a:cs typeface="Times New Roman" panose="02020603050405020304" pitchFamily="18" charset="0"/>
                          </a:rPr>
                          <m:t>2</m:t>
                        </m:r>
                        <m:r>
                          <m:rPr>
                            <m:sty m:val="p"/>
                          </m:rPr>
                          <a:rPr lang="en-IN" i="0">
                            <a:latin typeface="Cambria Math" panose="02040503050406030204" pitchFamily="18" charset="0"/>
                            <a:ea typeface="Cambria Math" panose="02040503050406030204" pitchFamily="18" charset="0"/>
                            <a:cs typeface="Times New Roman" panose="02020603050405020304" pitchFamily="18" charset="0"/>
                          </a:rPr>
                          <m:t>t</m:t>
                        </m:r>
                        <m:r>
                          <a:rPr lang="en-IN" b="0" i="0" smtClean="0">
                            <a:latin typeface="Cambria Math" panose="02040503050406030204" pitchFamily="18" charset="0"/>
                            <a:ea typeface="Cambria Math" panose="02040503050406030204" pitchFamily="18" charset="0"/>
                            <a:cs typeface="Times New Roman" panose="02020603050405020304" pitchFamily="18" charset="0"/>
                          </a:rPr>
                          <m:t>−1</m:t>
                        </m:r>
                      </m:e>
                    </m:d>
                    <m:r>
                      <a:rPr lang="en-IN" b="0" i="0" smtClean="0">
                        <a:latin typeface="Cambria Math" panose="02040503050406030204" pitchFamily="18" charset="0"/>
                        <a:ea typeface="Cambria Math" panose="02040503050406030204" pitchFamily="18" charset="0"/>
                        <a:cs typeface="Times New Roman" panose="02020603050405020304" pitchFamily="18" charset="0"/>
                      </a:rPr>
                      <m:t>+</m:t>
                    </m:r>
                  </m:oMath>
                </a14:m>
                <a:r>
                  <a:rPr lang="en-IN" dirty="0">
                    <a:ea typeface="Cambria Math" panose="02040503050406030204" pitchFamily="18" charset="0"/>
                    <a:cs typeface="Calibri" panose="020F0502020204030204" pitchFamily="34" charset="0"/>
                  </a:rPr>
                  <a:t> </a:t>
                </a:r>
                <a14:m>
                  <m:oMath xmlns:m="http://schemas.openxmlformats.org/officeDocument/2006/math">
                    <m:r>
                      <a:rPr lang="en-IN" i="0" smtClean="0">
                        <a:latin typeface="Cambria Math" panose="02040503050406030204" pitchFamily="18" charset="0"/>
                        <a:ea typeface="Cambria Math" panose="02040503050406030204" pitchFamily="18" charset="0"/>
                        <a:cs typeface="Times New Roman" panose="02020603050405020304" pitchFamily="18" charset="0"/>
                      </a:rPr>
                      <m:t>∅ </m:t>
                    </m:r>
                    <m:d>
                      <m:dPr>
                        <m:ctrlPr>
                          <a:rPr lang="en-IN" i="1">
                            <a:latin typeface="Cambria Math" panose="02040503050406030204" pitchFamily="18" charset="0"/>
                            <a:ea typeface="Cambria Math" panose="02040503050406030204" pitchFamily="18" charset="0"/>
                            <a:cs typeface="Times New Roman" panose="02020603050405020304" pitchFamily="18" charset="0"/>
                          </a:rPr>
                        </m:ctrlPr>
                      </m:dPr>
                      <m:e>
                        <m:r>
                          <a:rPr lang="en-IN" i="0">
                            <a:latin typeface="Cambria Math" panose="02040503050406030204" pitchFamily="18" charset="0"/>
                            <a:ea typeface="Cambria Math" panose="02040503050406030204" pitchFamily="18" charset="0"/>
                            <a:cs typeface="Times New Roman" panose="02020603050405020304" pitchFamily="18" charset="0"/>
                          </a:rPr>
                          <m:t>2</m:t>
                        </m:r>
                        <m:r>
                          <m:rPr>
                            <m:sty m:val="p"/>
                          </m:rPr>
                          <a:rPr lang="en-IN" i="0">
                            <a:latin typeface="Cambria Math" panose="02040503050406030204" pitchFamily="18" charset="0"/>
                            <a:ea typeface="Cambria Math" panose="02040503050406030204" pitchFamily="18" charset="0"/>
                            <a:cs typeface="Times New Roman" panose="02020603050405020304" pitchFamily="18" charset="0"/>
                          </a:rPr>
                          <m:t>t</m:t>
                        </m:r>
                        <m:r>
                          <a:rPr lang="en-IN" b="0" i="0" smtClean="0">
                            <a:latin typeface="Cambria Math" panose="02040503050406030204" pitchFamily="18" charset="0"/>
                            <a:ea typeface="Cambria Math" panose="02040503050406030204" pitchFamily="18" charset="0"/>
                            <a:cs typeface="Times New Roman" panose="02020603050405020304" pitchFamily="18" charset="0"/>
                          </a:rPr>
                          <m:t>−2</m:t>
                        </m:r>
                      </m:e>
                    </m:d>
                  </m:oMath>
                </a14:m>
                <a:endParaRPr lang="en-IN" dirty="0">
                  <a:ea typeface="Cambria Math" panose="02040503050406030204" pitchFamily="18" charset="0"/>
                  <a:cs typeface="Calibri" panose="020F0502020204030204" pitchFamily="34" charset="0"/>
                </a:endParaRPr>
              </a:p>
              <a:p>
                <a:pPr marL="0" indent="0" algn="just">
                  <a:lnSpc>
                    <a:spcPct val="150000"/>
                  </a:lnSpc>
                  <a:buNone/>
                </a:pPr>
                <a:endParaRPr lang="en-IN" dirty="0">
                  <a:ea typeface="Cambria Math" panose="02040503050406030204" pitchFamily="18" charset="0"/>
                  <a:cs typeface="Calibri" panose="020F0502020204030204" pitchFamily="34" charset="0"/>
                </a:endParaRPr>
              </a:p>
              <a:p>
                <a:pPr marL="457200" indent="-457200" algn="just">
                  <a:lnSpc>
                    <a:spcPct val="150000"/>
                  </a:lnSpc>
                  <a:buAutoNum type="alphaLcParenBoth"/>
                </a:pPr>
                <a:endParaRPr lang="en-IN" sz="2400" dirty="0">
                  <a:latin typeface="Calibri" panose="020F0502020204030204" pitchFamily="34" charset="0"/>
                  <a:cs typeface="Calibri" panose="020F0502020204030204" pitchFamily="34" charset="0"/>
                </a:endParaRPr>
              </a:p>
            </p:txBody>
          </p:sp>
        </mc:Choice>
        <mc:Fallback xmlns="">
          <p:sp>
            <p:nvSpPr>
              <p:cNvPr id="3" name="Content Placeholder 2">
                <a:extLst>
                  <a:ext uri="{FF2B5EF4-FFF2-40B4-BE49-F238E27FC236}">
                    <a16:creationId xmlns:a16="http://schemas.microsoft.com/office/drawing/2014/main" id="{F7CF4BB1-A43A-40F5-B409-926105B1A88F}"/>
                  </a:ext>
                </a:extLst>
              </p:cNvPr>
              <p:cNvSpPr>
                <a:spLocks noGrp="1" noRot="1" noChangeAspect="1" noMove="1" noResize="1" noEditPoints="1" noAdjustHandles="1" noChangeArrowheads="1" noChangeShapeType="1" noTextEdit="1"/>
              </p:cNvSpPr>
              <p:nvPr>
                <p:ph idx="1"/>
              </p:nvPr>
            </p:nvSpPr>
            <p:spPr>
              <a:xfrm>
                <a:off x="1047963" y="1510307"/>
                <a:ext cx="10489916" cy="5195382"/>
              </a:xfrm>
              <a:blipFill>
                <a:blip r:embed="rId3"/>
                <a:stretch>
                  <a:fillRect l="-639"/>
                </a:stretch>
              </a:blipFill>
            </p:spPr>
            <p:txBody>
              <a:bodyPr/>
              <a:lstStyle/>
              <a:p>
                <a:r>
                  <a:rPr lang="en-IN">
                    <a:noFill/>
                  </a:rPr>
                  <a:t> </a:t>
                </a:r>
              </a:p>
            </p:txBody>
          </p:sp>
        </mc:Fallback>
      </mc:AlternateContent>
      <p:sp>
        <p:nvSpPr>
          <p:cNvPr id="6" name="Date Placeholder 5"/>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552419D-231A-41D0-B046-2C386277DAAF}"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t>1/6/2023</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4" name="Footer Placeholder 3">
            <a:extLst>
              <a:ext uri="{FF2B5EF4-FFF2-40B4-BE49-F238E27FC236}">
                <a16:creationId xmlns:a16="http://schemas.microsoft.com/office/drawing/2014/main" id="{2E49F929-87CA-4994-9885-A2D8887FAA14}"/>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Faculty Name    Dr. Kunti Mishra         Unit Number 5</a:t>
            </a: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201</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pic>
        <p:nvPicPr>
          <p:cNvPr id="9" name="Picture 2" descr="E:\NIET\Project\xLogo11.png.pagespeed.ic.pydHLuCQEZ.png"/>
          <p:cNvPicPr>
            <a:picLocks noChangeAspect="1" noChangeArrowheads="1"/>
          </p:cNvPicPr>
          <p:nvPr/>
        </p:nvPicPr>
        <p:blipFill>
          <a:blip r:embed="rId4"/>
          <a:srcRect/>
          <a:stretch>
            <a:fillRect/>
          </a:stretch>
        </p:blipFill>
        <p:spPr bwMode="auto">
          <a:xfrm>
            <a:off x="862319" y="-15623"/>
            <a:ext cx="1471281" cy="830416"/>
          </a:xfrm>
          <a:prstGeom prst="rect">
            <a:avLst/>
          </a:prstGeom>
          <a:noFill/>
        </p:spPr>
      </p:pic>
      <p:sp>
        <p:nvSpPr>
          <p:cNvPr id="8" name="AutoShape 3" descr="\sum _{{n\in \mathbb{Z } }}a_{n}a_{{n+2m}}=2\delta _{{m,0}}">
            <a:extLst>
              <a:ext uri="{FF2B5EF4-FFF2-40B4-BE49-F238E27FC236}">
                <a16:creationId xmlns:a16="http://schemas.microsoft.com/office/drawing/2014/main" id="{AB3D42A1-9E33-43B9-8BCF-DAF5433CDC4E}"/>
              </a:ext>
            </a:extLst>
          </p:cNvPr>
          <p:cNvSpPr>
            <a:spLocks noChangeAspect="1" noChangeArrowheads="1"/>
          </p:cNvSpPr>
          <p:nvPr/>
        </p:nvSpPr>
        <p:spPr bwMode="auto">
          <a:xfrm>
            <a:off x="194302" y="1676747"/>
            <a:ext cx="309896" cy="322632"/>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0" name="AutoShape 4" descr="{\displaystyle \delta _{m,n}}">
            <a:extLst>
              <a:ext uri="{FF2B5EF4-FFF2-40B4-BE49-F238E27FC236}">
                <a16:creationId xmlns:a16="http://schemas.microsoft.com/office/drawing/2014/main" id="{4F9A680A-00AE-4DA1-BA87-C5A0898020A6}"/>
              </a:ext>
            </a:extLst>
          </p:cNvPr>
          <p:cNvSpPr>
            <a:spLocks noChangeAspect="1" noChangeArrowheads="1"/>
          </p:cNvSpPr>
          <p:nvPr/>
        </p:nvSpPr>
        <p:spPr bwMode="auto">
          <a:xfrm>
            <a:off x="573715" y="1965672"/>
            <a:ext cx="309896" cy="322632"/>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2" name="Title 1">
            <a:extLst>
              <a:ext uri="{FF2B5EF4-FFF2-40B4-BE49-F238E27FC236}">
                <a16:creationId xmlns:a16="http://schemas.microsoft.com/office/drawing/2014/main" id="{F5B51FA3-7EAF-43DE-9D27-13CB61BF9D69}"/>
              </a:ext>
            </a:extLst>
          </p:cNvPr>
          <p:cNvSpPr txBox="1">
            <a:spLocks/>
          </p:cNvSpPr>
          <p:nvPr/>
        </p:nvSpPr>
        <p:spPr>
          <a:xfrm>
            <a:off x="2242686" y="-57751"/>
            <a:ext cx="9948341" cy="770022"/>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rm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sz="2400" b="1" dirty="0">
                <a:solidFill>
                  <a:prstClr val="black"/>
                </a:solidFill>
                <a:latin typeface="Calibri"/>
              </a:rPr>
              <a:t>MCQ’s (CO5)</a:t>
            </a:r>
            <a:endParaRPr lang="hi-IN" sz="2400" b="1" dirty="0"/>
          </a:p>
        </p:txBody>
      </p:sp>
    </p:spTree>
    <p:extLst>
      <p:ext uri="{BB962C8B-B14F-4D97-AF65-F5344CB8AC3E}">
        <p14:creationId xmlns:p14="http://schemas.microsoft.com/office/powerpoint/2010/main" val="366522116"/>
      </p:ext>
    </p:extLst>
  </p:cSld>
  <p:clrMapOvr>
    <a:masterClrMapping/>
  </p:clrMapOvr>
  <p:transition spd="slow">
    <p:push dir="u"/>
  </p:transition>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7CF4BB1-A43A-40F5-B409-926105B1A88F}"/>
                  </a:ext>
                </a:extLst>
              </p:cNvPr>
              <p:cNvSpPr>
                <a:spLocks noGrp="1"/>
              </p:cNvSpPr>
              <p:nvPr>
                <p:ph idx="1"/>
              </p:nvPr>
            </p:nvSpPr>
            <p:spPr>
              <a:xfrm>
                <a:off x="1092484" y="1535719"/>
                <a:ext cx="10489916" cy="5195382"/>
              </a:xfrm>
            </p:spPr>
            <p:txBody>
              <a:bodyPr>
                <a:normAutofit/>
              </a:bodyPr>
              <a:lstStyle/>
              <a:p>
                <a:pPr marL="0" indent="0" algn="just">
                  <a:lnSpc>
                    <a:spcPct val="150000"/>
                  </a:lnSpc>
                  <a:buNone/>
                </a:pPr>
                <a:r>
                  <a:rPr lang="en-IN" dirty="0">
                    <a:cs typeface="Calibri" panose="020F0502020204030204" pitchFamily="34" charset="0"/>
                  </a:rPr>
                  <a:t>8.  Dilation equation is :</a:t>
                </a:r>
              </a:p>
              <a:p>
                <a:pPr marL="457200" indent="-457200" algn="just">
                  <a:lnSpc>
                    <a:spcPct val="150000"/>
                  </a:lnSpc>
                  <a:buAutoNum type="alphaLcParenBoth"/>
                </a:pPr>
                <a14:m>
                  <m:oMath xmlns:m="http://schemas.openxmlformats.org/officeDocument/2006/math">
                    <m:r>
                      <a:rPr lang="en-IN" i="0" smtClean="0">
                        <a:latin typeface="Cambria Math" panose="02040503050406030204" pitchFamily="18" charset="0"/>
                        <a:ea typeface="Cambria Math" panose="02040503050406030204" pitchFamily="18" charset="0"/>
                        <a:cs typeface="Times New Roman" panose="02020603050405020304" pitchFamily="18" charset="0"/>
                      </a:rPr>
                      <m:t>∅ </m:t>
                    </m:r>
                    <m:d>
                      <m:dPr>
                        <m:ctrlPr>
                          <a:rPr lang="en-IN" i="1">
                            <a:latin typeface="Cambria Math" panose="02040503050406030204" pitchFamily="18" charset="0"/>
                            <a:ea typeface="Cambria Math" panose="02040503050406030204" pitchFamily="18" charset="0"/>
                            <a:cs typeface="Times New Roman" panose="02020603050405020304" pitchFamily="18" charset="0"/>
                          </a:rPr>
                        </m:ctrlPr>
                      </m:dPr>
                      <m:e>
                        <m:r>
                          <m:rPr>
                            <m:sty m:val="p"/>
                          </m:rPr>
                          <a:rPr lang="en-IN" i="0">
                            <a:latin typeface="Cambria Math" panose="02040503050406030204" pitchFamily="18" charset="0"/>
                            <a:ea typeface="Cambria Math" panose="02040503050406030204" pitchFamily="18" charset="0"/>
                            <a:cs typeface="Times New Roman" panose="02020603050405020304" pitchFamily="18" charset="0"/>
                          </a:rPr>
                          <m:t>t</m:t>
                        </m:r>
                      </m:e>
                    </m:d>
                    <m:r>
                      <a:rPr lang="en-IN" b="0" i="0" smtClean="0">
                        <a:latin typeface="Cambria Math" panose="02040503050406030204" pitchFamily="18" charset="0"/>
                        <a:ea typeface="Cambria Math" panose="02040503050406030204" pitchFamily="18" charset="0"/>
                        <a:cs typeface="Times New Roman" panose="02020603050405020304" pitchFamily="18" charset="0"/>
                      </a:rPr>
                      <m:t>=</m:t>
                    </m:r>
                  </m:oMath>
                </a14:m>
                <a:r>
                  <a:rPr lang="en-IN" dirty="0">
                    <a:ea typeface="Cambria Math" panose="02040503050406030204" pitchFamily="18" charset="0"/>
                    <a:cs typeface="Calibri" panose="020F0502020204030204" pitchFamily="34" charset="0"/>
                  </a:rPr>
                  <a:t> </a:t>
                </a:r>
                <a14:m>
                  <m:oMath xmlns:m="http://schemas.openxmlformats.org/officeDocument/2006/math">
                    <m:r>
                      <a:rPr lang="en-IN" i="0">
                        <a:latin typeface="Cambria Math" panose="02040503050406030204" pitchFamily="18" charset="0"/>
                        <a:ea typeface="Cambria Math" panose="02040503050406030204" pitchFamily="18" charset="0"/>
                        <a:cs typeface="Times New Roman" panose="02020603050405020304" pitchFamily="18" charset="0"/>
                      </a:rPr>
                      <m:t>∅ </m:t>
                    </m:r>
                    <m:d>
                      <m:dPr>
                        <m:ctrlPr>
                          <a:rPr lang="en-IN" i="1">
                            <a:latin typeface="Cambria Math" panose="02040503050406030204" pitchFamily="18" charset="0"/>
                            <a:ea typeface="Cambria Math" panose="02040503050406030204" pitchFamily="18" charset="0"/>
                            <a:cs typeface="Times New Roman" panose="02020603050405020304" pitchFamily="18" charset="0"/>
                          </a:rPr>
                        </m:ctrlPr>
                      </m:dPr>
                      <m:e>
                        <m:r>
                          <a:rPr lang="en-IN" i="0">
                            <a:latin typeface="Cambria Math" panose="02040503050406030204" pitchFamily="18" charset="0"/>
                            <a:ea typeface="Cambria Math" panose="02040503050406030204" pitchFamily="18" charset="0"/>
                            <a:cs typeface="Times New Roman" panose="02020603050405020304" pitchFamily="18" charset="0"/>
                          </a:rPr>
                          <m:t>2</m:t>
                        </m:r>
                        <m:r>
                          <m:rPr>
                            <m:sty m:val="p"/>
                          </m:rPr>
                          <a:rPr lang="en-IN" i="0">
                            <a:latin typeface="Cambria Math" panose="02040503050406030204" pitchFamily="18" charset="0"/>
                            <a:ea typeface="Cambria Math" panose="02040503050406030204" pitchFamily="18" charset="0"/>
                            <a:cs typeface="Times New Roman" panose="02020603050405020304" pitchFamily="18" charset="0"/>
                          </a:rPr>
                          <m:t>t</m:t>
                        </m:r>
                      </m:e>
                    </m:d>
                  </m:oMath>
                </a14:m>
                <a:r>
                  <a:rPr lang="en-IN" dirty="0">
                    <a:cs typeface="Calibri" panose="020F0502020204030204" pitchFamily="34" charset="0"/>
                  </a:rPr>
                  <a:t>+</a:t>
                </a:r>
                <a:r>
                  <a:rPr lang="en-IN" dirty="0">
                    <a:ea typeface="Cambria Math" panose="02040503050406030204" pitchFamily="18" charset="0"/>
                    <a:cs typeface="Calibri" panose="020F0502020204030204" pitchFamily="34" charset="0"/>
                  </a:rPr>
                  <a:t> </a:t>
                </a:r>
                <a14:m>
                  <m:oMath xmlns:m="http://schemas.openxmlformats.org/officeDocument/2006/math">
                    <m:r>
                      <a:rPr lang="en-IN" i="0">
                        <a:latin typeface="Cambria Math" panose="02040503050406030204" pitchFamily="18" charset="0"/>
                        <a:ea typeface="Cambria Math" panose="02040503050406030204" pitchFamily="18" charset="0"/>
                        <a:cs typeface="Times New Roman" panose="02020603050405020304" pitchFamily="18" charset="0"/>
                      </a:rPr>
                      <m:t>∅ </m:t>
                    </m:r>
                    <m:d>
                      <m:dPr>
                        <m:ctrlPr>
                          <a:rPr lang="en-IN" i="1">
                            <a:latin typeface="Cambria Math" panose="02040503050406030204" pitchFamily="18" charset="0"/>
                            <a:ea typeface="Cambria Math" panose="02040503050406030204" pitchFamily="18" charset="0"/>
                            <a:cs typeface="Times New Roman" panose="02020603050405020304" pitchFamily="18" charset="0"/>
                          </a:rPr>
                        </m:ctrlPr>
                      </m:dPr>
                      <m:e>
                        <m:r>
                          <a:rPr lang="en-IN" i="0">
                            <a:latin typeface="Cambria Math" panose="02040503050406030204" pitchFamily="18" charset="0"/>
                            <a:ea typeface="Cambria Math" panose="02040503050406030204" pitchFamily="18" charset="0"/>
                            <a:cs typeface="Times New Roman" panose="02020603050405020304" pitchFamily="18" charset="0"/>
                          </a:rPr>
                          <m:t>2</m:t>
                        </m:r>
                        <m:r>
                          <m:rPr>
                            <m:sty m:val="p"/>
                          </m:rPr>
                          <a:rPr lang="en-IN" i="0">
                            <a:latin typeface="Cambria Math" panose="02040503050406030204" pitchFamily="18" charset="0"/>
                            <a:ea typeface="Cambria Math" panose="02040503050406030204" pitchFamily="18" charset="0"/>
                            <a:cs typeface="Times New Roman" panose="02020603050405020304" pitchFamily="18" charset="0"/>
                          </a:rPr>
                          <m:t>t</m:t>
                        </m:r>
                        <m:r>
                          <a:rPr lang="en-IN" b="0" i="0" smtClean="0">
                            <a:latin typeface="Cambria Math" panose="02040503050406030204" pitchFamily="18" charset="0"/>
                            <a:ea typeface="Cambria Math" panose="02040503050406030204" pitchFamily="18" charset="0"/>
                            <a:cs typeface="Times New Roman" panose="02020603050405020304" pitchFamily="18" charset="0"/>
                          </a:rPr>
                          <m:t>−1</m:t>
                        </m:r>
                      </m:e>
                    </m:d>
                  </m:oMath>
                </a14:m>
                <a:endParaRPr lang="en-IN" dirty="0">
                  <a:ea typeface="Cambria Math" panose="02040503050406030204" pitchFamily="18" charset="0"/>
                  <a:cs typeface="Calibri" panose="020F0502020204030204" pitchFamily="34" charset="0"/>
                </a:endParaRPr>
              </a:p>
              <a:p>
                <a:pPr marL="457200" indent="-457200" algn="just">
                  <a:lnSpc>
                    <a:spcPct val="150000"/>
                  </a:lnSpc>
                  <a:buFont typeface="Arial" panose="020B0604020202020204" pitchFamily="34" charset="0"/>
                  <a:buAutoNum type="alphaLcParenBoth"/>
                </a:pPr>
                <a14:m>
                  <m:oMath xmlns:m="http://schemas.openxmlformats.org/officeDocument/2006/math">
                    <m:r>
                      <a:rPr lang="en-IN" i="0" smtClean="0">
                        <a:latin typeface="Cambria Math" panose="02040503050406030204" pitchFamily="18" charset="0"/>
                        <a:ea typeface="Cambria Math" panose="02040503050406030204" pitchFamily="18" charset="0"/>
                        <a:cs typeface="Times New Roman" panose="02020603050405020304" pitchFamily="18" charset="0"/>
                      </a:rPr>
                      <m:t>∅ </m:t>
                    </m:r>
                    <m:d>
                      <m:dPr>
                        <m:ctrlPr>
                          <a:rPr lang="en-IN" i="1">
                            <a:latin typeface="Cambria Math" panose="02040503050406030204" pitchFamily="18" charset="0"/>
                            <a:ea typeface="Cambria Math" panose="02040503050406030204" pitchFamily="18" charset="0"/>
                            <a:cs typeface="Times New Roman" panose="02020603050405020304" pitchFamily="18" charset="0"/>
                          </a:rPr>
                        </m:ctrlPr>
                      </m:dPr>
                      <m:e>
                        <m:r>
                          <m:rPr>
                            <m:sty m:val="p"/>
                          </m:rPr>
                          <a:rPr lang="en-IN" i="0">
                            <a:latin typeface="Cambria Math" panose="02040503050406030204" pitchFamily="18" charset="0"/>
                            <a:ea typeface="Cambria Math" panose="02040503050406030204" pitchFamily="18" charset="0"/>
                            <a:cs typeface="Times New Roman" panose="02020603050405020304" pitchFamily="18" charset="0"/>
                          </a:rPr>
                          <m:t>t</m:t>
                        </m:r>
                        <m:r>
                          <a:rPr lang="en-IN" b="0" i="0" smtClean="0">
                            <a:latin typeface="Cambria Math" panose="02040503050406030204" pitchFamily="18" charset="0"/>
                            <a:ea typeface="Cambria Math" panose="02040503050406030204" pitchFamily="18" charset="0"/>
                            <a:cs typeface="Times New Roman" panose="02020603050405020304" pitchFamily="18" charset="0"/>
                          </a:rPr>
                          <m:t>−1</m:t>
                        </m:r>
                      </m:e>
                    </m:d>
                    <m:r>
                      <a:rPr lang="en-IN" b="0" i="0" smtClean="0">
                        <a:latin typeface="Cambria Math" panose="02040503050406030204" pitchFamily="18" charset="0"/>
                        <a:ea typeface="Cambria Math" panose="02040503050406030204" pitchFamily="18" charset="0"/>
                        <a:cs typeface="Times New Roman" panose="02020603050405020304" pitchFamily="18" charset="0"/>
                      </a:rPr>
                      <m:t>=</m:t>
                    </m:r>
                  </m:oMath>
                </a14:m>
                <a:r>
                  <a:rPr lang="en-IN" dirty="0">
                    <a:ea typeface="Cambria Math" panose="02040503050406030204" pitchFamily="18" charset="0"/>
                    <a:cs typeface="Calibri" panose="020F0502020204030204" pitchFamily="34" charset="0"/>
                  </a:rPr>
                  <a:t> </a:t>
                </a:r>
                <a14:m>
                  <m:oMath xmlns:m="http://schemas.openxmlformats.org/officeDocument/2006/math">
                    <m:r>
                      <a:rPr lang="en-IN" i="0">
                        <a:latin typeface="Cambria Math" panose="02040503050406030204" pitchFamily="18" charset="0"/>
                        <a:ea typeface="Cambria Math" panose="02040503050406030204" pitchFamily="18" charset="0"/>
                        <a:cs typeface="Times New Roman" panose="02020603050405020304" pitchFamily="18" charset="0"/>
                      </a:rPr>
                      <m:t>∅ </m:t>
                    </m:r>
                    <m:d>
                      <m:dPr>
                        <m:ctrlPr>
                          <a:rPr lang="en-IN" i="1">
                            <a:latin typeface="Cambria Math" panose="02040503050406030204" pitchFamily="18" charset="0"/>
                            <a:ea typeface="Cambria Math" panose="02040503050406030204" pitchFamily="18" charset="0"/>
                            <a:cs typeface="Times New Roman" panose="02020603050405020304" pitchFamily="18" charset="0"/>
                          </a:rPr>
                        </m:ctrlPr>
                      </m:dPr>
                      <m:e>
                        <m:r>
                          <a:rPr lang="en-IN" i="0">
                            <a:latin typeface="Cambria Math" panose="02040503050406030204" pitchFamily="18" charset="0"/>
                            <a:ea typeface="Cambria Math" panose="02040503050406030204" pitchFamily="18" charset="0"/>
                            <a:cs typeface="Times New Roman" panose="02020603050405020304" pitchFamily="18" charset="0"/>
                          </a:rPr>
                          <m:t>2</m:t>
                        </m:r>
                        <m:r>
                          <m:rPr>
                            <m:sty m:val="p"/>
                          </m:rPr>
                          <a:rPr lang="en-IN" i="0">
                            <a:latin typeface="Cambria Math" panose="02040503050406030204" pitchFamily="18" charset="0"/>
                            <a:ea typeface="Cambria Math" panose="02040503050406030204" pitchFamily="18" charset="0"/>
                            <a:cs typeface="Times New Roman" panose="02020603050405020304" pitchFamily="18" charset="0"/>
                          </a:rPr>
                          <m:t>t</m:t>
                        </m:r>
                        <m:r>
                          <a:rPr lang="en-IN" b="0" i="0" smtClean="0">
                            <a:latin typeface="Cambria Math" panose="02040503050406030204" pitchFamily="18" charset="0"/>
                            <a:ea typeface="Cambria Math" panose="02040503050406030204" pitchFamily="18" charset="0"/>
                            <a:cs typeface="Times New Roman" panose="02020603050405020304" pitchFamily="18" charset="0"/>
                          </a:rPr>
                          <m:t>−1</m:t>
                        </m:r>
                      </m:e>
                    </m:d>
                    <m:r>
                      <a:rPr lang="en-IN" b="0" i="0" smtClean="0">
                        <a:latin typeface="Cambria Math" panose="02040503050406030204" pitchFamily="18" charset="0"/>
                        <a:ea typeface="Cambria Math" panose="02040503050406030204" pitchFamily="18" charset="0"/>
                        <a:cs typeface="Times New Roman" panose="02020603050405020304" pitchFamily="18" charset="0"/>
                      </a:rPr>
                      <m:t>+</m:t>
                    </m:r>
                    <m:r>
                      <a:rPr lang="en-IN">
                        <a:latin typeface="Cambria Math" panose="02040503050406030204" pitchFamily="18" charset="0"/>
                        <a:ea typeface="Cambria Math" panose="02040503050406030204" pitchFamily="18" charset="0"/>
                        <a:cs typeface="Times New Roman" panose="02020603050405020304" pitchFamily="18" charset="0"/>
                      </a:rPr>
                      <m:t>∅ </m:t>
                    </m:r>
                    <m:d>
                      <m:dPr>
                        <m:ctrlPr>
                          <a:rPr lang="en-IN" i="1">
                            <a:latin typeface="Cambria Math" panose="02040503050406030204" pitchFamily="18" charset="0"/>
                            <a:ea typeface="Cambria Math" panose="02040503050406030204" pitchFamily="18" charset="0"/>
                            <a:cs typeface="Times New Roman" panose="02020603050405020304" pitchFamily="18" charset="0"/>
                          </a:rPr>
                        </m:ctrlPr>
                      </m:dPr>
                      <m:e>
                        <m:r>
                          <a:rPr lang="en-IN">
                            <a:latin typeface="Cambria Math" panose="02040503050406030204" pitchFamily="18" charset="0"/>
                            <a:ea typeface="Cambria Math" panose="02040503050406030204" pitchFamily="18" charset="0"/>
                            <a:cs typeface="Times New Roman" panose="02020603050405020304" pitchFamily="18" charset="0"/>
                          </a:rPr>
                          <m:t>2</m:t>
                        </m:r>
                        <m:r>
                          <m:rPr>
                            <m:sty m:val="p"/>
                          </m:rPr>
                          <a:rPr lang="en-IN">
                            <a:latin typeface="Cambria Math" panose="02040503050406030204" pitchFamily="18" charset="0"/>
                            <a:ea typeface="Cambria Math" panose="02040503050406030204" pitchFamily="18" charset="0"/>
                            <a:cs typeface="Times New Roman" panose="02020603050405020304" pitchFamily="18" charset="0"/>
                          </a:rPr>
                          <m:t>t</m:t>
                        </m:r>
                        <m:r>
                          <a:rPr lang="en-IN" b="0" i="1" smtClean="0">
                            <a:latin typeface="Cambria Math" panose="02040503050406030204" pitchFamily="18" charset="0"/>
                            <a:ea typeface="Cambria Math" panose="02040503050406030204" pitchFamily="18" charset="0"/>
                            <a:cs typeface="Times New Roman" panose="02020603050405020304" pitchFamily="18" charset="0"/>
                          </a:rPr>
                          <m:t>−2</m:t>
                        </m:r>
                      </m:e>
                    </m:d>
                  </m:oMath>
                </a14:m>
                <a:endParaRPr lang="en-IN" dirty="0">
                  <a:ea typeface="Cambria Math" panose="02040503050406030204" pitchFamily="18" charset="0"/>
                  <a:cs typeface="Calibri" panose="020F0502020204030204" pitchFamily="34" charset="0"/>
                </a:endParaRPr>
              </a:p>
              <a:p>
                <a:pPr marL="457200" indent="-457200" algn="just">
                  <a:lnSpc>
                    <a:spcPct val="150000"/>
                  </a:lnSpc>
                  <a:buFont typeface="Arial" panose="020B0604020202020204" pitchFamily="34" charset="0"/>
                  <a:buAutoNum type="alphaLcParenBoth"/>
                </a:pPr>
                <a14:m>
                  <m:oMath xmlns:m="http://schemas.openxmlformats.org/officeDocument/2006/math">
                    <m:r>
                      <a:rPr lang="en-IN" i="0" smtClean="0">
                        <a:latin typeface="Cambria Math" panose="02040503050406030204" pitchFamily="18" charset="0"/>
                        <a:ea typeface="Cambria Math" panose="02040503050406030204" pitchFamily="18" charset="0"/>
                        <a:cs typeface="Times New Roman" panose="02020603050405020304" pitchFamily="18" charset="0"/>
                      </a:rPr>
                      <m:t>∅ </m:t>
                    </m:r>
                    <m:d>
                      <m:dPr>
                        <m:ctrlPr>
                          <a:rPr lang="en-IN" i="1">
                            <a:latin typeface="Cambria Math" panose="02040503050406030204" pitchFamily="18" charset="0"/>
                            <a:ea typeface="Cambria Math" panose="02040503050406030204" pitchFamily="18" charset="0"/>
                            <a:cs typeface="Times New Roman" panose="02020603050405020304" pitchFamily="18" charset="0"/>
                          </a:rPr>
                        </m:ctrlPr>
                      </m:dPr>
                      <m:e>
                        <m:r>
                          <m:rPr>
                            <m:sty m:val="p"/>
                          </m:rPr>
                          <a:rPr lang="en-IN" i="0">
                            <a:latin typeface="Cambria Math" panose="02040503050406030204" pitchFamily="18" charset="0"/>
                            <a:ea typeface="Cambria Math" panose="02040503050406030204" pitchFamily="18" charset="0"/>
                            <a:cs typeface="Times New Roman" panose="02020603050405020304" pitchFamily="18" charset="0"/>
                          </a:rPr>
                          <m:t>t</m:t>
                        </m:r>
                      </m:e>
                    </m:d>
                    <m:r>
                      <a:rPr lang="en-IN" b="0" i="0" smtClean="0">
                        <a:latin typeface="Cambria Math" panose="02040503050406030204" pitchFamily="18" charset="0"/>
                        <a:ea typeface="Cambria Math" panose="02040503050406030204" pitchFamily="18" charset="0"/>
                        <a:cs typeface="Times New Roman" panose="02020603050405020304" pitchFamily="18" charset="0"/>
                      </a:rPr>
                      <m:t>=</m:t>
                    </m:r>
                  </m:oMath>
                </a14:m>
                <a:r>
                  <a:rPr lang="en-IN" dirty="0">
                    <a:ea typeface="Cambria Math" panose="02040503050406030204" pitchFamily="18" charset="0"/>
                    <a:cs typeface="Calibri" panose="020F0502020204030204" pitchFamily="34" charset="0"/>
                  </a:rPr>
                  <a:t> </a:t>
                </a:r>
                <a14:m>
                  <m:oMath xmlns:m="http://schemas.openxmlformats.org/officeDocument/2006/math">
                    <m:r>
                      <a:rPr lang="en-IN" i="0">
                        <a:latin typeface="Cambria Math" panose="02040503050406030204" pitchFamily="18" charset="0"/>
                        <a:ea typeface="Cambria Math" panose="02040503050406030204" pitchFamily="18" charset="0"/>
                        <a:cs typeface="Times New Roman" panose="02020603050405020304" pitchFamily="18" charset="0"/>
                      </a:rPr>
                      <m:t>∅ </m:t>
                    </m:r>
                    <m:d>
                      <m:dPr>
                        <m:ctrlPr>
                          <a:rPr lang="en-IN" i="1">
                            <a:latin typeface="Cambria Math" panose="02040503050406030204" pitchFamily="18" charset="0"/>
                            <a:ea typeface="Cambria Math" panose="02040503050406030204" pitchFamily="18" charset="0"/>
                            <a:cs typeface="Times New Roman" panose="02020603050405020304" pitchFamily="18" charset="0"/>
                          </a:rPr>
                        </m:ctrlPr>
                      </m:dPr>
                      <m:e>
                        <m:r>
                          <m:rPr>
                            <m:sty m:val="p"/>
                          </m:rPr>
                          <a:rPr lang="en-IN" i="0">
                            <a:latin typeface="Cambria Math" panose="02040503050406030204" pitchFamily="18" charset="0"/>
                            <a:ea typeface="Cambria Math" panose="02040503050406030204" pitchFamily="18" charset="0"/>
                            <a:cs typeface="Times New Roman" panose="02020603050405020304" pitchFamily="18" charset="0"/>
                          </a:rPr>
                          <m:t>t</m:t>
                        </m:r>
                      </m:e>
                    </m:d>
                  </m:oMath>
                </a14:m>
                <a:r>
                  <a:rPr lang="en-IN" dirty="0">
                    <a:cs typeface="Calibri" panose="020F0502020204030204" pitchFamily="34" charset="0"/>
                  </a:rPr>
                  <a:t>+</a:t>
                </a:r>
                <a:r>
                  <a:rPr lang="en-IN" dirty="0">
                    <a:ea typeface="Cambria Math" panose="02040503050406030204" pitchFamily="18" charset="0"/>
                    <a:cs typeface="Calibri" panose="020F0502020204030204" pitchFamily="34" charset="0"/>
                  </a:rPr>
                  <a:t> </a:t>
                </a:r>
                <a14:m>
                  <m:oMath xmlns:m="http://schemas.openxmlformats.org/officeDocument/2006/math">
                    <m:r>
                      <a:rPr lang="en-IN" i="0">
                        <a:latin typeface="Cambria Math" panose="02040503050406030204" pitchFamily="18" charset="0"/>
                        <a:ea typeface="Cambria Math" panose="02040503050406030204" pitchFamily="18" charset="0"/>
                        <a:cs typeface="Times New Roman" panose="02020603050405020304" pitchFamily="18" charset="0"/>
                      </a:rPr>
                      <m:t>∅ </m:t>
                    </m:r>
                    <m:d>
                      <m:dPr>
                        <m:ctrlPr>
                          <a:rPr lang="en-IN" i="1">
                            <a:latin typeface="Cambria Math" panose="02040503050406030204" pitchFamily="18" charset="0"/>
                            <a:ea typeface="Cambria Math" panose="02040503050406030204" pitchFamily="18" charset="0"/>
                            <a:cs typeface="Times New Roman" panose="02020603050405020304" pitchFamily="18" charset="0"/>
                          </a:rPr>
                        </m:ctrlPr>
                      </m:dPr>
                      <m:e>
                        <m:r>
                          <m:rPr>
                            <m:sty m:val="p"/>
                          </m:rPr>
                          <a:rPr lang="en-IN" i="0">
                            <a:latin typeface="Cambria Math" panose="02040503050406030204" pitchFamily="18" charset="0"/>
                            <a:ea typeface="Cambria Math" panose="02040503050406030204" pitchFamily="18" charset="0"/>
                            <a:cs typeface="Times New Roman" panose="02020603050405020304" pitchFamily="18" charset="0"/>
                          </a:rPr>
                          <m:t>t</m:t>
                        </m:r>
                        <m:r>
                          <a:rPr lang="en-IN" b="0" i="0" smtClean="0">
                            <a:latin typeface="Cambria Math" panose="02040503050406030204" pitchFamily="18" charset="0"/>
                            <a:ea typeface="Cambria Math" panose="02040503050406030204" pitchFamily="18" charset="0"/>
                            <a:cs typeface="Times New Roman" panose="02020603050405020304" pitchFamily="18" charset="0"/>
                          </a:rPr>
                          <m:t>−1</m:t>
                        </m:r>
                      </m:e>
                    </m:d>
                  </m:oMath>
                </a14:m>
                <a:endParaRPr lang="en-IN" dirty="0">
                  <a:ea typeface="Cambria Math" panose="02040503050406030204" pitchFamily="18" charset="0"/>
                  <a:cs typeface="Calibri" panose="020F0502020204030204" pitchFamily="34" charset="0"/>
                </a:endParaRPr>
              </a:p>
              <a:p>
                <a:pPr marL="457200" indent="-457200" algn="just">
                  <a:lnSpc>
                    <a:spcPct val="150000"/>
                  </a:lnSpc>
                  <a:buFont typeface="Arial" panose="020B0604020202020204" pitchFamily="34" charset="0"/>
                  <a:buAutoNum type="alphaLcParenBoth"/>
                </a:pPr>
                <a14:m>
                  <m:oMath xmlns:m="http://schemas.openxmlformats.org/officeDocument/2006/math">
                    <m:r>
                      <a:rPr lang="en-IN" i="0" smtClean="0">
                        <a:latin typeface="Cambria Math" panose="02040503050406030204" pitchFamily="18" charset="0"/>
                        <a:ea typeface="Cambria Math" panose="02040503050406030204" pitchFamily="18" charset="0"/>
                        <a:cs typeface="Times New Roman" panose="02020603050405020304" pitchFamily="18" charset="0"/>
                      </a:rPr>
                      <m:t>∅ </m:t>
                    </m:r>
                    <m:d>
                      <m:dPr>
                        <m:ctrlPr>
                          <a:rPr lang="en-IN" i="1">
                            <a:latin typeface="Cambria Math" panose="02040503050406030204" pitchFamily="18" charset="0"/>
                            <a:ea typeface="Cambria Math" panose="02040503050406030204" pitchFamily="18" charset="0"/>
                            <a:cs typeface="Times New Roman" panose="02020603050405020304" pitchFamily="18" charset="0"/>
                          </a:rPr>
                        </m:ctrlPr>
                      </m:dPr>
                      <m:e>
                        <m:r>
                          <m:rPr>
                            <m:sty m:val="p"/>
                          </m:rPr>
                          <a:rPr lang="en-IN" i="0">
                            <a:latin typeface="Cambria Math" panose="02040503050406030204" pitchFamily="18" charset="0"/>
                            <a:ea typeface="Cambria Math" panose="02040503050406030204" pitchFamily="18" charset="0"/>
                            <a:cs typeface="Times New Roman" panose="02020603050405020304" pitchFamily="18" charset="0"/>
                          </a:rPr>
                          <m:t>t</m:t>
                        </m:r>
                        <m:r>
                          <a:rPr lang="en-IN" b="0" i="1" smtClean="0">
                            <a:latin typeface="Cambria Math" panose="02040503050406030204" pitchFamily="18" charset="0"/>
                            <a:ea typeface="Cambria Math" panose="02040503050406030204" pitchFamily="18" charset="0"/>
                            <a:cs typeface="Times New Roman" panose="02020603050405020304" pitchFamily="18" charset="0"/>
                          </a:rPr>
                          <m:t>−1</m:t>
                        </m:r>
                      </m:e>
                    </m:d>
                    <m:r>
                      <a:rPr lang="en-IN" b="0" i="0" smtClean="0">
                        <a:latin typeface="Cambria Math" panose="02040503050406030204" pitchFamily="18" charset="0"/>
                        <a:ea typeface="Cambria Math" panose="02040503050406030204" pitchFamily="18" charset="0"/>
                        <a:cs typeface="Times New Roman" panose="02020603050405020304" pitchFamily="18" charset="0"/>
                      </a:rPr>
                      <m:t>=</m:t>
                    </m:r>
                  </m:oMath>
                </a14:m>
                <a:r>
                  <a:rPr lang="en-IN" dirty="0">
                    <a:ea typeface="Cambria Math" panose="02040503050406030204" pitchFamily="18" charset="0"/>
                    <a:cs typeface="Calibri" panose="020F0502020204030204" pitchFamily="34" charset="0"/>
                  </a:rPr>
                  <a:t> </a:t>
                </a:r>
                <a14:m>
                  <m:oMath xmlns:m="http://schemas.openxmlformats.org/officeDocument/2006/math">
                    <m:r>
                      <a:rPr lang="en-IN" i="0">
                        <a:latin typeface="Cambria Math" panose="02040503050406030204" pitchFamily="18" charset="0"/>
                        <a:ea typeface="Cambria Math" panose="02040503050406030204" pitchFamily="18" charset="0"/>
                        <a:cs typeface="Times New Roman" panose="02020603050405020304" pitchFamily="18" charset="0"/>
                      </a:rPr>
                      <m:t>∅ </m:t>
                    </m:r>
                    <m:d>
                      <m:dPr>
                        <m:ctrlPr>
                          <a:rPr lang="en-IN" i="1">
                            <a:latin typeface="Cambria Math" panose="02040503050406030204" pitchFamily="18" charset="0"/>
                            <a:ea typeface="Cambria Math" panose="02040503050406030204" pitchFamily="18" charset="0"/>
                            <a:cs typeface="Times New Roman" panose="02020603050405020304" pitchFamily="18" charset="0"/>
                          </a:rPr>
                        </m:ctrlPr>
                      </m:dPr>
                      <m:e>
                        <m:r>
                          <a:rPr lang="en-IN" i="0">
                            <a:latin typeface="Cambria Math" panose="02040503050406030204" pitchFamily="18" charset="0"/>
                            <a:ea typeface="Cambria Math" panose="02040503050406030204" pitchFamily="18" charset="0"/>
                            <a:cs typeface="Times New Roman" panose="02020603050405020304" pitchFamily="18" charset="0"/>
                          </a:rPr>
                          <m:t>2</m:t>
                        </m:r>
                        <m:r>
                          <m:rPr>
                            <m:sty m:val="p"/>
                          </m:rPr>
                          <a:rPr lang="en-IN" i="0">
                            <a:latin typeface="Cambria Math" panose="02040503050406030204" pitchFamily="18" charset="0"/>
                            <a:ea typeface="Cambria Math" panose="02040503050406030204" pitchFamily="18" charset="0"/>
                            <a:cs typeface="Times New Roman" panose="02020603050405020304" pitchFamily="18" charset="0"/>
                          </a:rPr>
                          <m:t>t</m:t>
                        </m:r>
                      </m:e>
                    </m:d>
                  </m:oMath>
                </a14:m>
                <a:r>
                  <a:rPr lang="en-IN" dirty="0">
                    <a:cs typeface="Calibri" panose="020F0502020204030204" pitchFamily="34" charset="0"/>
                  </a:rPr>
                  <a:t>+</a:t>
                </a:r>
                <a:r>
                  <a:rPr lang="en-IN" dirty="0">
                    <a:ea typeface="Cambria Math" panose="02040503050406030204" pitchFamily="18" charset="0"/>
                    <a:cs typeface="Calibri" panose="020F0502020204030204" pitchFamily="34" charset="0"/>
                  </a:rPr>
                  <a:t> </a:t>
                </a:r>
                <a14:m>
                  <m:oMath xmlns:m="http://schemas.openxmlformats.org/officeDocument/2006/math">
                    <m:r>
                      <a:rPr lang="en-IN" i="0">
                        <a:latin typeface="Cambria Math" panose="02040503050406030204" pitchFamily="18" charset="0"/>
                        <a:ea typeface="Cambria Math" panose="02040503050406030204" pitchFamily="18" charset="0"/>
                        <a:cs typeface="Times New Roman" panose="02020603050405020304" pitchFamily="18" charset="0"/>
                      </a:rPr>
                      <m:t>∅ </m:t>
                    </m:r>
                    <m:d>
                      <m:dPr>
                        <m:ctrlPr>
                          <a:rPr lang="en-IN" i="1">
                            <a:latin typeface="Cambria Math" panose="02040503050406030204" pitchFamily="18" charset="0"/>
                            <a:ea typeface="Cambria Math" panose="02040503050406030204" pitchFamily="18" charset="0"/>
                            <a:cs typeface="Times New Roman" panose="02020603050405020304" pitchFamily="18" charset="0"/>
                          </a:rPr>
                        </m:ctrlPr>
                      </m:dPr>
                      <m:e>
                        <m:r>
                          <a:rPr lang="en-IN" i="0">
                            <a:latin typeface="Cambria Math" panose="02040503050406030204" pitchFamily="18" charset="0"/>
                            <a:ea typeface="Cambria Math" panose="02040503050406030204" pitchFamily="18" charset="0"/>
                            <a:cs typeface="Times New Roman" panose="02020603050405020304" pitchFamily="18" charset="0"/>
                          </a:rPr>
                          <m:t>2</m:t>
                        </m:r>
                        <m:r>
                          <m:rPr>
                            <m:sty m:val="p"/>
                          </m:rPr>
                          <a:rPr lang="en-IN" i="0">
                            <a:latin typeface="Cambria Math" panose="02040503050406030204" pitchFamily="18" charset="0"/>
                            <a:ea typeface="Cambria Math" panose="02040503050406030204" pitchFamily="18" charset="0"/>
                            <a:cs typeface="Times New Roman" panose="02020603050405020304" pitchFamily="18" charset="0"/>
                          </a:rPr>
                          <m:t>t</m:t>
                        </m:r>
                        <m:r>
                          <a:rPr lang="en-IN" b="0" i="0" smtClean="0">
                            <a:latin typeface="Cambria Math" panose="02040503050406030204" pitchFamily="18" charset="0"/>
                            <a:ea typeface="Cambria Math" panose="02040503050406030204" pitchFamily="18" charset="0"/>
                            <a:cs typeface="Times New Roman" panose="02020603050405020304" pitchFamily="18" charset="0"/>
                          </a:rPr>
                          <m:t>−1</m:t>
                        </m:r>
                      </m:e>
                    </m:d>
                  </m:oMath>
                </a14:m>
                <a:endParaRPr lang="en-IN" dirty="0">
                  <a:ea typeface="Cambria Math" panose="02040503050406030204" pitchFamily="18" charset="0"/>
                  <a:cs typeface="Calibri" panose="020F0502020204030204" pitchFamily="34" charset="0"/>
                </a:endParaRPr>
              </a:p>
              <a:p>
                <a:pPr marL="0" indent="0" algn="just">
                  <a:lnSpc>
                    <a:spcPct val="150000"/>
                  </a:lnSpc>
                  <a:buNone/>
                </a:pPr>
                <a:endParaRPr lang="en-IN" dirty="0">
                  <a:ea typeface="Cambria Math" panose="02040503050406030204" pitchFamily="18" charset="0"/>
                  <a:cs typeface="Calibri" panose="020F0502020204030204" pitchFamily="34" charset="0"/>
                </a:endParaRPr>
              </a:p>
              <a:p>
                <a:pPr marL="457200" indent="-457200" algn="just">
                  <a:lnSpc>
                    <a:spcPct val="150000"/>
                  </a:lnSpc>
                  <a:buAutoNum type="alphaLcParenBoth"/>
                </a:pPr>
                <a:endParaRPr lang="en-IN" dirty="0">
                  <a:cs typeface="Calibri" panose="020F0502020204030204" pitchFamily="34" charset="0"/>
                </a:endParaRPr>
              </a:p>
            </p:txBody>
          </p:sp>
        </mc:Choice>
        <mc:Fallback xmlns="">
          <p:sp>
            <p:nvSpPr>
              <p:cNvPr id="3" name="Content Placeholder 2">
                <a:extLst>
                  <a:ext uri="{FF2B5EF4-FFF2-40B4-BE49-F238E27FC236}">
                    <a16:creationId xmlns:a16="http://schemas.microsoft.com/office/drawing/2014/main" id="{F7CF4BB1-A43A-40F5-B409-926105B1A88F}"/>
                  </a:ext>
                </a:extLst>
              </p:cNvPr>
              <p:cNvSpPr>
                <a:spLocks noGrp="1" noRot="1" noChangeAspect="1" noMove="1" noResize="1" noEditPoints="1" noAdjustHandles="1" noChangeArrowheads="1" noChangeShapeType="1" noTextEdit="1"/>
              </p:cNvSpPr>
              <p:nvPr>
                <p:ph idx="1"/>
              </p:nvPr>
            </p:nvSpPr>
            <p:spPr>
              <a:xfrm>
                <a:off x="1092484" y="1535719"/>
                <a:ext cx="10489916" cy="5195382"/>
              </a:xfrm>
              <a:blipFill>
                <a:blip r:embed="rId3"/>
                <a:stretch>
                  <a:fillRect l="-755"/>
                </a:stretch>
              </a:blipFill>
            </p:spPr>
            <p:txBody>
              <a:bodyPr/>
              <a:lstStyle/>
              <a:p>
                <a:r>
                  <a:rPr lang="en-IN">
                    <a:noFill/>
                  </a:rPr>
                  <a:t> </a:t>
                </a:r>
              </a:p>
            </p:txBody>
          </p:sp>
        </mc:Fallback>
      </mc:AlternateContent>
      <p:sp>
        <p:nvSpPr>
          <p:cNvPr id="6" name="Date Placeholder 5"/>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95AC1AE-58A6-49A6-854A-5D87D173B1F1}"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t>1/6/2023</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4" name="Footer Placeholder 3">
            <a:extLst>
              <a:ext uri="{FF2B5EF4-FFF2-40B4-BE49-F238E27FC236}">
                <a16:creationId xmlns:a16="http://schemas.microsoft.com/office/drawing/2014/main" id="{2E49F929-87CA-4994-9885-A2D8887FAA14}"/>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Faculty Name    Dr. Kunti Mishra         Unit Number 5</a:t>
            </a: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202</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8" name="AutoShape 3" descr="\sum _{{n\in \mathbb{Z } }}a_{n}a_{{n+2m}}=2\delta _{{m,0}}">
            <a:extLst>
              <a:ext uri="{FF2B5EF4-FFF2-40B4-BE49-F238E27FC236}">
                <a16:creationId xmlns:a16="http://schemas.microsoft.com/office/drawing/2014/main" id="{AB3D42A1-9E33-43B9-8BCF-DAF5433CDC4E}"/>
              </a:ext>
            </a:extLst>
          </p:cNvPr>
          <p:cNvSpPr>
            <a:spLocks noChangeAspect="1" noChangeArrowheads="1"/>
          </p:cNvSpPr>
          <p:nvPr/>
        </p:nvSpPr>
        <p:spPr bwMode="auto">
          <a:xfrm>
            <a:off x="194302" y="1676747"/>
            <a:ext cx="309896" cy="322632"/>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0" name="AutoShape 4" descr="{\displaystyle \delta _{m,n}}">
            <a:extLst>
              <a:ext uri="{FF2B5EF4-FFF2-40B4-BE49-F238E27FC236}">
                <a16:creationId xmlns:a16="http://schemas.microsoft.com/office/drawing/2014/main" id="{4F9A680A-00AE-4DA1-BA87-C5A0898020A6}"/>
              </a:ext>
            </a:extLst>
          </p:cNvPr>
          <p:cNvSpPr>
            <a:spLocks noChangeAspect="1" noChangeArrowheads="1"/>
          </p:cNvSpPr>
          <p:nvPr/>
        </p:nvSpPr>
        <p:spPr bwMode="auto">
          <a:xfrm>
            <a:off x="573715" y="1965672"/>
            <a:ext cx="309896" cy="322632"/>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2" name="Title 1">
            <a:extLst>
              <a:ext uri="{FF2B5EF4-FFF2-40B4-BE49-F238E27FC236}">
                <a16:creationId xmlns:a16="http://schemas.microsoft.com/office/drawing/2014/main" id="{1426FE5B-D3A9-490F-BB09-7E4D075E1955}"/>
              </a:ext>
            </a:extLst>
          </p:cNvPr>
          <p:cNvSpPr txBox="1">
            <a:spLocks/>
          </p:cNvSpPr>
          <p:nvPr/>
        </p:nvSpPr>
        <p:spPr>
          <a:xfrm>
            <a:off x="1771048" y="19251"/>
            <a:ext cx="9948341" cy="770022"/>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rm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sz="2400" b="1" dirty="0">
                <a:solidFill>
                  <a:prstClr val="black"/>
                </a:solidFill>
                <a:latin typeface="Calibri"/>
              </a:rPr>
              <a:t>MCQ’s (CO5)</a:t>
            </a:r>
            <a:endParaRPr lang="hi-IN" sz="2400" b="1" dirty="0"/>
          </a:p>
        </p:txBody>
      </p:sp>
      <p:pic>
        <p:nvPicPr>
          <p:cNvPr id="13" name="Picture 12">
            <a:extLst>
              <a:ext uri="{FF2B5EF4-FFF2-40B4-BE49-F238E27FC236}">
                <a16:creationId xmlns:a16="http://schemas.microsoft.com/office/drawing/2014/main" id="{CBF38C46-65C0-48C3-B878-F31E1011AE6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600" y="-17480"/>
            <a:ext cx="1295400" cy="705957"/>
          </a:xfrm>
          <a:prstGeom prst="rect">
            <a:avLst/>
          </a:prstGeom>
        </p:spPr>
      </p:pic>
    </p:spTree>
    <p:extLst>
      <p:ext uri="{BB962C8B-B14F-4D97-AF65-F5344CB8AC3E}">
        <p14:creationId xmlns:p14="http://schemas.microsoft.com/office/powerpoint/2010/main" val="3670505624"/>
      </p:ext>
    </p:extLst>
  </p:cSld>
  <p:clrMapOvr>
    <a:masterClrMapping/>
  </p:clrMapOvr>
  <p:transition spd="slow">
    <p:push dir="u"/>
  </p:transition>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7CF4BB1-A43A-40F5-B409-926105B1A88F}"/>
              </a:ext>
            </a:extLst>
          </p:cNvPr>
          <p:cNvSpPr>
            <a:spLocks noGrp="1"/>
          </p:cNvSpPr>
          <p:nvPr>
            <p:ph idx="1"/>
          </p:nvPr>
        </p:nvSpPr>
        <p:spPr>
          <a:xfrm>
            <a:off x="1047963" y="1510307"/>
            <a:ext cx="10489916" cy="5195382"/>
          </a:xfrm>
        </p:spPr>
        <p:txBody>
          <a:bodyPr>
            <a:normAutofit/>
          </a:bodyPr>
          <a:lstStyle/>
          <a:p>
            <a:pPr marL="0" indent="0" algn="just">
              <a:lnSpc>
                <a:spcPct val="150000"/>
              </a:lnSpc>
              <a:buNone/>
            </a:pPr>
            <a:r>
              <a:rPr lang="en-IN" dirty="0">
                <a:cs typeface="Calibri" panose="020F0502020204030204" pitchFamily="34" charset="0"/>
              </a:rPr>
              <a:t>9. Set of </a:t>
            </a:r>
            <a:r>
              <a:rPr lang="en-IN" dirty="0" err="1">
                <a:cs typeface="Calibri" panose="020F0502020204030204" pitchFamily="34" charset="0"/>
              </a:rPr>
              <a:t>Haar</a:t>
            </a:r>
            <a:r>
              <a:rPr lang="en-IN" dirty="0">
                <a:cs typeface="Calibri" panose="020F0502020204030204" pitchFamily="34" charset="0"/>
              </a:rPr>
              <a:t> wavelet functions:</a:t>
            </a:r>
          </a:p>
          <a:p>
            <a:pPr marL="457200" indent="-457200" algn="just">
              <a:lnSpc>
                <a:spcPct val="150000"/>
              </a:lnSpc>
              <a:buAutoNum type="alphaLcParenBoth"/>
            </a:pPr>
            <a:r>
              <a:rPr lang="en-IN" dirty="0">
                <a:ea typeface="Cambria Math" panose="02040503050406030204" pitchFamily="18" charset="0"/>
                <a:cs typeface="Calibri" panose="020F0502020204030204" pitchFamily="34" charset="0"/>
              </a:rPr>
              <a:t>Forms an orthogonal set of functions</a:t>
            </a:r>
          </a:p>
          <a:p>
            <a:pPr marL="457200" indent="-457200" algn="just">
              <a:lnSpc>
                <a:spcPct val="150000"/>
              </a:lnSpc>
              <a:buAutoNum type="alphaLcParenBoth"/>
            </a:pPr>
            <a:r>
              <a:rPr lang="en-IN" dirty="0">
                <a:ea typeface="Cambria Math" panose="02040503050406030204" pitchFamily="18" charset="0"/>
                <a:cs typeface="Calibri" panose="020F0502020204030204" pitchFamily="34" charset="0"/>
              </a:rPr>
              <a:t>Does not form an orthogonal set of functions</a:t>
            </a:r>
          </a:p>
          <a:p>
            <a:pPr marL="457200" indent="-457200" algn="just">
              <a:lnSpc>
                <a:spcPct val="150000"/>
              </a:lnSpc>
              <a:buFont typeface="Arial" panose="020B0604020202020204" pitchFamily="34" charset="0"/>
              <a:buAutoNum type="alphaLcParenBoth"/>
            </a:pPr>
            <a:r>
              <a:rPr lang="en-IN" dirty="0">
                <a:ea typeface="Cambria Math" panose="02040503050406030204" pitchFamily="18" charset="0"/>
                <a:cs typeface="Calibri" panose="020F0502020204030204" pitchFamily="34" charset="0"/>
              </a:rPr>
              <a:t>Forms an orthonormal set of functions</a:t>
            </a:r>
          </a:p>
          <a:p>
            <a:pPr marL="457200" indent="-457200" algn="just">
              <a:lnSpc>
                <a:spcPct val="150000"/>
              </a:lnSpc>
              <a:buFont typeface="Arial" panose="020B0604020202020204" pitchFamily="34" charset="0"/>
              <a:buAutoNum type="alphaLcParenBoth"/>
            </a:pPr>
            <a:r>
              <a:rPr lang="en-IN" dirty="0">
                <a:ea typeface="Cambria Math" panose="02040503050406030204" pitchFamily="18" charset="0"/>
                <a:cs typeface="Calibri" panose="020F0502020204030204" pitchFamily="34" charset="0"/>
              </a:rPr>
              <a:t>Does not form an orthonormal set of functions</a:t>
            </a:r>
          </a:p>
          <a:p>
            <a:pPr marL="457200" indent="-457200" algn="just">
              <a:lnSpc>
                <a:spcPct val="150000"/>
              </a:lnSpc>
              <a:buAutoNum type="alphaLcParenBoth"/>
            </a:pPr>
            <a:endParaRPr lang="en-IN" dirty="0">
              <a:ea typeface="Cambria Math" panose="02040503050406030204" pitchFamily="18" charset="0"/>
              <a:cs typeface="Calibri" panose="020F0502020204030204" pitchFamily="34" charset="0"/>
            </a:endParaRPr>
          </a:p>
          <a:p>
            <a:pPr marL="457200" indent="-457200" algn="just">
              <a:lnSpc>
                <a:spcPct val="150000"/>
              </a:lnSpc>
              <a:buAutoNum type="alphaLcParenBoth"/>
            </a:pPr>
            <a:endParaRPr lang="en-IN" dirty="0">
              <a:ea typeface="Cambria Math" panose="02040503050406030204" pitchFamily="18" charset="0"/>
              <a:cs typeface="Calibri" panose="020F0502020204030204" pitchFamily="34" charset="0"/>
            </a:endParaRPr>
          </a:p>
          <a:p>
            <a:pPr marL="457200" indent="-457200" algn="just">
              <a:lnSpc>
                <a:spcPct val="150000"/>
              </a:lnSpc>
              <a:buAutoNum type="alphaLcParenBoth"/>
            </a:pPr>
            <a:endParaRPr lang="en-IN" dirty="0">
              <a:ea typeface="Cambria Math" panose="02040503050406030204" pitchFamily="18" charset="0"/>
              <a:cs typeface="Calibri" panose="020F0502020204030204" pitchFamily="34" charset="0"/>
            </a:endParaRPr>
          </a:p>
          <a:p>
            <a:pPr marL="0" indent="0" algn="just">
              <a:lnSpc>
                <a:spcPct val="150000"/>
              </a:lnSpc>
              <a:buNone/>
            </a:pPr>
            <a:endParaRPr lang="en-IN" dirty="0">
              <a:ea typeface="Cambria Math" panose="02040503050406030204" pitchFamily="18" charset="0"/>
              <a:cs typeface="Calibri" panose="020F0502020204030204" pitchFamily="34" charset="0"/>
            </a:endParaRPr>
          </a:p>
          <a:p>
            <a:pPr marL="457200" indent="-457200" algn="just">
              <a:lnSpc>
                <a:spcPct val="150000"/>
              </a:lnSpc>
              <a:buAutoNum type="alphaLcParenBoth"/>
            </a:pPr>
            <a:endParaRPr lang="en-IN" dirty="0">
              <a:cs typeface="Calibri" panose="020F0502020204030204" pitchFamily="34" charset="0"/>
            </a:endParaRPr>
          </a:p>
        </p:txBody>
      </p:sp>
      <p:sp>
        <p:nvSpPr>
          <p:cNvPr id="6" name="Date Placeholder 5"/>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4739463-3282-4CC6-96D9-FB40A2FB6935}"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t>1/6/2023</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4" name="Footer Placeholder 3">
            <a:extLst>
              <a:ext uri="{FF2B5EF4-FFF2-40B4-BE49-F238E27FC236}">
                <a16:creationId xmlns:a16="http://schemas.microsoft.com/office/drawing/2014/main" id="{2E49F929-87CA-4994-9885-A2D8887FAA14}"/>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Faculty Name    Dr. Kunti Mishra         Unit Number 5</a:t>
            </a: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203</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8" name="AutoShape 3" descr="\sum _{{n\in \mathbb{Z } }}a_{n}a_{{n+2m}}=2\delta _{{m,0}}">
            <a:extLst>
              <a:ext uri="{FF2B5EF4-FFF2-40B4-BE49-F238E27FC236}">
                <a16:creationId xmlns:a16="http://schemas.microsoft.com/office/drawing/2014/main" id="{AB3D42A1-9E33-43B9-8BCF-DAF5433CDC4E}"/>
              </a:ext>
            </a:extLst>
          </p:cNvPr>
          <p:cNvSpPr>
            <a:spLocks noChangeAspect="1" noChangeArrowheads="1"/>
          </p:cNvSpPr>
          <p:nvPr/>
        </p:nvSpPr>
        <p:spPr bwMode="auto">
          <a:xfrm>
            <a:off x="194302" y="1676747"/>
            <a:ext cx="309896" cy="322632"/>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0" name="AutoShape 4" descr="{\displaystyle \delta _{m,n}}">
            <a:extLst>
              <a:ext uri="{FF2B5EF4-FFF2-40B4-BE49-F238E27FC236}">
                <a16:creationId xmlns:a16="http://schemas.microsoft.com/office/drawing/2014/main" id="{4F9A680A-00AE-4DA1-BA87-C5A0898020A6}"/>
              </a:ext>
            </a:extLst>
          </p:cNvPr>
          <p:cNvSpPr>
            <a:spLocks noChangeAspect="1" noChangeArrowheads="1"/>
          </p:cNvSpPr>
          <p:nvPr/>
        </p:nvSpPr>
        <p:spPr bwMode="auto">
          <a:xfrm>
            <a:off x="573715" y="1965672"/>
            <a:ext cx="309896" cy="322632"/>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2" name="Title 1">
            <a:extLst>
              <a:ext uri="{FF2B5EF4-FFF2-40B4-BE49-F238E27FC236}">
                <a16:creationId xmlns:a16="http://schemas.microsoft.com/office/drawing/2014/main" id="{07AB0F5B-469F-466C-965B-9E7E67F1E40C}"/>
              </a:ext>
            </a:extLst>
          </p:cNvPr>
          <p:cNvSpPr txBox="1">
            <a:spLocks/>
          </p:cNvSpPr>
          <p:nvPr/>
        </p:nvSpPr>
        <p:spPr>
          <a:xfrm>
            <a:off x="1771048" y="9625"/>
            <a:ext cx="9948341" cy="770022"/>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rm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sz="2400" b="1" dirty="0">
                <a:solidFill>
                  <a:prstClr val="black"/>
                </a:solidFill>
                <a:latin typeface="Calibri"/>
              </a:rPr>
              <a:t>MCQ’s (CO5)</a:t>
            </a:r>
            <a:endParaRPr lang="hi-IN" sz="2400" b="1" dirty="0"/>
          </a:p>
        </p:txBody>
      </p:sp>
      <p:pic>
        <p:nvPicPr>
          <p:cNvPr id="13" name="Picture 12">
            <a:extLst>
              <a:ext uri="{FF2B5EF4-FFF2-40B4-BE49-F238E27FC236}">
                <a16:creationId xmlns:a16="http://schemas.microsoft.com/office/drawing/2014/main" id="{D26E0A5D-8772-4FDE-BCBE-C2F31B3655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 y="-7857"/>
            <a:ext cx="1295400" cy="705957"/>
          </a:xfrm>
          <a:prstGeom prst="rect">
            <a:avLst/>
          </a:prstGeom>
        </p:spPr>
      </p:pic>
    </p:spTree>
    <p:extLst>
      <p:ext uri="{BB962C8B-B14F-4D97-AF65-F5344CB8AC3E}">
        <p14:creationId xmlns:p14="http://schemas.microsoft.com/office/powerpoint/2010/main" val="937265521"/>
      </p:ext>
    </p:extLst>
  </p:cSld>
  <p:clrMapOvr>
    <a:masterClrMapping/>
  </p:clrMapOvr>
  <p:transition spd="slow">
    <p:push dir="u"/>
  </p:transition>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7CF4BB1-A43A-40F5-B409-926105B1A88F}"/>
              </a:ext>
            </a:extLst>
          </p:cNvPr>
          <p:cNvSpPr>
            <a:spLocks noGrp="1"/>
          </p:cNvSpPr>
          <p:nvPr>
            <p:ph idx="1"/>
          </p:nvPr>
        </p:nvSpPr>
        <p:spPr>
          <a:xfrm>
            <a:off x="1047963" y="1530856"/>
            <a:ext cx="10489916" cy="5195382"/>
          </a:xfrm>
        </p:spPr>
        <p:txBody>
          <a:bodyPr>
            <a:normAutofit/>
          </a:bodyPr>
          <a:lstStyle/>
          <a:p>
            <a:pPr marL="0" indent="0" algn="just">
              <a:lnSpc>
                <a:spcPct val="150000"/>
              </a:lnSpc>
              <a:buNone/>
            </a:pPr>
            <a:r>
              <a:rPr lang="en-IN" dirty="0">
                <a:cs typeface="Calibri" panose="020F0502020204030204" pitchFamily="34" charset="0"/>
              </a:rPr>
              <a:t>10. Translates of scaling functions:</a:t>
            </a:r>
          </a:p>
          <a:p>
            <a:pPr marL="457200" indent="-457200" algn="just">
              <a:lnSpc>
                <a:spcPct val="150000"/>
              </a:lnSpc>
              <a:buAutoNum type="alphaLcParenBoth"/>
            </a:pPr>
            <a:r>
              <a:rPr lang="en-IN" dirty="0">
                <a:ea typeface="Cambria Math" panose="02040503050406030204" pitchFamily="18" charset="0"/>
                <a:cs typeface="Calibri" panose="020F0502020204030204" pitchFamily="34" charset="0"/>
              </a:rPr>
              <a:t>Forms an orthogonal set of functions</a:t>
            </a:r>
          </a:p>
          <a:p>
            <a:pPr marL="457200" indent="-457200" algn="just">
              <a:lnSpc>
                <a:spcPct val="150000"/>
              </a:lnSpc>
              <a:buFont typeface="Arial" panose="020B0604020202020204" pitchFamily="34" charset="0"/>
              <a:buAutoNum type="alphaLcParenBoth"/>
            </a:pPr>
            <a:r>
              <a:rPr lang="en-IN" dirty="0">
                <a:ea typeface="Cambria Math" panose="02040503050406030204" pitchFamily="18" charset="0"/>
                <a:cs typeface="Calibri" panose="020F0502020204030204" pitchFamily="34" charset="0"/>
              </a:rPr>
              <a:t>Forms an orthonormal set of functions</a:t>
            </a:r>
          </a:p>
          <a:p>
            <a:pPr marL="457200" indent="-457200" algn="just">
              <a:lnSpc>
                <a:spcPct val="150000"/>
              </a:lnSpc>
              <a:buAutoNum type="alphaLcParenBoth"/>
            </a:pPr>
            <a:r>
              <a:rPr lang="en-IN" dirty="0">
                <a:ea typeface="Cambria Math" panose="02040503050406030204" pitchFamily="18" charset="0"/>
                <a:cs typeface="Calibri" panose="020F0502020204030204" pitchFamily="34" charset="0"/>
              </a:rPr>
              <a:t>Does not form an orthogonal set of functions</a:t>
            </a:r>
          </a:p>
          <a:p>
            <a:pPr marL="457200" indent="-457200" algn="just">
              <a:lnSpc>
                <a:spcPct val="150000"/>
              </a:lnSpc>
              <a:buFont typeface="Arial" panose="020B0604020202020204" pitchFamily="34" charset="0"/>
              <a:buAutoNum type="alphaLcParenBoth"/>
            </a:pPr>
            <a:r>
              <a:rPr lang="en-IN" dirty="0">
                <a:ea typeface="Cambria Math" panose="02040503050406030204" pitchFamily="18" charset="0"/>
                <a:cs typeface="Calibri" panose="020F0502020204030204" pitchFamily="34" charset="0"/>
              </a:rPr>
              <a:t>Does not form an orthonormal set of functions</a:t>
            </a:r>
          </a:p>
          <a:p>
            <a:pPr marL="457200" indent="-457200" algn="just">
              <a:lnSpc>
                <a:spcPct val="150000"/>
              </a:lnSpc>
              <a:buAutoNum type="alphaLcParenBoth"/>
            </a:pPr>
            <a:endParaRPr lang="en-IN" dirty="0">
              <a:ea typeface="Cambria Math" panose="02040503050406030204" pitchFamily="18" charset="0"/>
              <a:cs typeface="Calibri" panose="020F0502020204030204" pitchFamily="34" charset="0"/>
            </a:endParaRPr>
          </a:p>
          <a:p>
            <a:pPr marL="457200" indent="-457200" algn="just">
              <a:lnSpc>
                <a:spcPct val="150000"/>
              </a:lnSpc>
              <a:buAutoNum type="alphaLcParenBoth"/>
            </a:pPr>
            <a:endParaRPr lang="en-IN" dirty="0">
              <a:ea typeface="Cambria Math" panose="02040503050406030204" pitchFamily="18" charset="0"/>
              <a:cs typeface="Calibri" panose="020F0502020204030204" pitchFamily="34" charset="0"/>
            </a:endParaRPr>
          </a:p>
          <a:p>
            <a:pPr marL="457200" indent="-457200" algn="just">
              <a:lnSpc>
                <a:spcPct val="150000"/>
              </a:lnSpc>
              <a:buAutoNum type="alphaLcParenBoth"/>
            </a:pPr>
            <a:endParaRPr lang="en-IN" dirty="0">
              <a:ea typeface="Cambria Math" panose="02040503050406030204" pitchFamily="18" charset="0"/>
              <a:cs typeface="Calibri" panose="020F0502020204030204" pitchFamily="34" charset="0"/>
            </a:endParaRPr>
          </a:p>
          <a:p>
            <a:pPr marL="0" indent="0" algn="just">
              <a:lnSpc>
                <a:spcPct val="150000"/>
              </a:lnSpc>
              <a:buNone/>
            </a:pPr>
            <a:endParaRPr lang="en-IN" dirty="0">
              <a:ea typeface="Cambria Math" panose="02040503050406030204" pitchFamily="18" charset="0"/>
              <a:cs typeface="Calibri" panose="020F0502020204030204" pitchFamily="34" charset="0"/>
            </a:endParaRPr>
          </a:p>
          <a:p>
            <a:pPr marL="457200" indent="-457200" algn="just">
              <a:lnSpc>
                <a:spcPct val="150000"/>
              </a:lnSpc>
              <a:buAutoNum type="alphaLcParenBoth"/>
            </a:pPr>
            <a:endParaRPr lang="en-IN" dirty="0">
              <a:cs typeface="Calibri" panose="020F0502020204030204" pitchFamily="34" charset="0"/>
            </a:endParaRPr>
          </a:p>
        </p:txBody>
      </p:sp>
      <p:sp>
        <p:nvSpPr>
          <p:cNvPr id="6" name="Date Placeholder 5"/>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CDCE298-6C38-4886-A697-9589AF9A8586}"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t>1/6/2023</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4" name="Footer Placeholder 3">
            <a:extLst>
              <a:ext uri="{FF2B5EF4-FFF2-40B4-BE49-F238E27FC236}">
                <a16:creationId xmlns:a16="http://schemas.microsoft.com/office/drawing/2014/main" id="{2E49F929-87CA-4994-9885-A2D8887FAA14}"/>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Faculty Name    Dr. Kunti Mishra         Unit Number 5</a:t>
            </a: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204</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8" name="AutoShape 3" descr="\sum _{{n\in \mathbb{Z } }}a_{n}a_{{n+2m}}=2\delta _{{m,0}}">
            <a:extLst>
              <a:ext uri="{FF2B5EF4-FFF2-40B4-BE49-F238E27FC236}">
                <a16:creationId xmlns:a16="http://schemas.microsoft.com/office/drawing/2014/main" id="{AB3D42A1-9E33-43B9-8BCF-DAF5433CDC4E}"/>
              </a:ext>
            </a:extLst>
          </p:cNvPr>
          <p:cNvSpPr>
            <a:spLocks noChangeAspect="1" noChangeArrowheads="1"/>
          </p:cNvSpPr>
          <p:nvPr/>
        </p:nvSpPr>
        <p:spPr bwMode="auto">
          <a:xfrm>
            <a:off x="194302" y="1676747"/>
            <a:ext cx="309896" cy="322632"/>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0" name="AutoShape 4" descr="{\displaystyle \delta _{m,n}}">
            <a:extLst>
              <a:ext uri="{FF2B5EF4-FFF2-40B4-BE49-F238E27FC236}">
                <a16:creationId xmlns:a16="http://schemas.microsoft.com/office/drawing/2014/main" id="{4F9A680A-00AE-4DA1-BA87-C5A0898020A6}"/>
              </a:ext>
            </a:extLst>
          </p:cNvPr>
          <p:cNvSpPr>
            <a:spLocks noChangeAspect="1" noChangeArrowheads="1"/>
          </p:cNvSpPr>
          <p:nvPr/>
        </p:nvSpPr>
        <p:spPr bwMode="auto">
          <a:xfrm>
            <a:off x="573715" y="1965672"/>
            <a:ext cx="309896" cy="322632"/>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2" name="Title 1">
            <a:extLst>
              <a:ext uri="{FF2B5EF4-FFF2-40B4-BE49-F238E27FC236}">
                <a16:creationId xmlns:a16="http://schemas.microsoft.com/office/drawing/2014/main" id="{3ACD7374-8EA4-4BB4-B953-152F470ED769}"/>
              </a:ext>
            </a:extLst>
          </p:cNvPr>
          <p:cNvSpPr txBox="1">
            <a:spLocks/>
          </p:cNvSpPr>
          <p:nvPr/>
        </p:nvSpPr>
        <p:spPr>
          <a:xfrm>
            <a:off x="1742174" y="9628"/>
            <a:ext cx="9977216" cy="818148"/>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rm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sz="2400" b="1" dirty="0">
                <a:solidFill>
                  <a:prstClr val="black"/>
                </a:solidFill>
                <a:latin typeface="Calibri"/>
              </a:rPr>
              <a:t>MCQ’s (CO5)</a:t>
            </a:r>
            <a:endParaRPr lang="hi-IN" sz="2400" b="1" dirty="0"/>
          </a:p>
        </p:txBody>
      </p:sp>
      <p:pic>
        <p:nvPicPr>
          <p:cNvPr id="13" name="Picture 12">
            <a:extLst>
              <a:ext uri="{FF2B5EF4-FFF2-40B4-BE49-F238E27FC236}">
                <a16:creationId xmlns:a16="http://schemas.microsoft.com/office/drawing/2014/main" id="{04397BF2-22D9-4598-8D8A-CB0E33E1A6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 y="21023"/>
            <a:ext cx="1295400" cy="705957"/>
          </a:xfrm>
          <a:prstGeom prst="rect">
            <a:avLst/>
          </a:prstGeom>
        </p:spPr>
      </p:pic>
    </p:spTree>
    <p:extLst>
      <p:ext uri="{BB962C8B-B14F-4D97-AF65-F5344CB8AC3E}">
        <p14:creationId xmlns:p14="http://schemas.microsoft.com/office/powerpoint/2010/main" val="3333575834"/>
      </p:ext>
    </p:extLst>
  </p:cSld>
  <p:clrMapOvr>
    <a:masterClrMapping/>
  </p:clrMapOvr>
  <p:transition spd="slow">
    <p:push dir="u"/>
  </p:transition>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674688" y="1163548"/>
            <a:ext cx="8612312" cy="5029200"/>
          </a:xfrm>
        </p:spPr>
        <p:txBody>
          <a:bodyPr>
            <a:normAutofit/>
          </a:bodyPr>
          <a:lstStyle/>
          <a:p>
            <a:pPr marL="457200" indent="-457200">
              <a:buAutoNum type="arabicPeriod"/>
            </a:pPr>
            <a:r>
              <a:rPr lang="en-US" dirty="0">
                <a:cs typeface="Calibri" panose="020F0502020204030204" pitchFamily="34" charset="0"/>
              </a:rPr>
              <a:t>Pick out the correction option from Glossary-</a:t>
            </a:r>
          </a:p>
          <a:p>
            <a:pPr marL="514350" indent="-514350">
              <a:buFont typeface="+mj-lt"/>
              <a:buAutoNum type="romanUcPeriod"/>
            </a:pPr>
            <a:r>
              <a:rPr lang="en-US" dirty="0">
                <a:cs typeface="Calibri" panose="020F0502020204030204" pitchFamily="34" charset="0"/>
              </a:rPr>
              <a:t>Translates of </a:t>
            </a:r>
            <a:r>
              <a:rPr lang="en-US" dirty="0" err="1">
                <a:cs typeface="Calibri" panose="020F0502020204030204" pitchFamily="34" charset="0"/>
              </a:rPr>
              <a:t>Haar</a:t>
            </a:r>
            <a:r>
              <a:rPr lang="en-US" dirty="0">
                <a:cs typeface="Calibri" panose="020F0502020204030204" pitchFamily="34" charset="0"/>
              </a:rPr>
              <a:t> Scaling function </a:t>
            </a:r>
          </a:p>
          <a:p>
            <a:pPr marL="514350" indent="-514350">
              <a:buFont typeface="+mj-lt"/>
              <a:buAutoNum type="romanUcPeriod"/>
            </a:pPr>
            <a:r>
              <a:rPr lang="en-US" dirty="0" err="1">
                <a:cs typeface="Calibri" panose="020F0502020204030204" pitchFamily="34" charset="0"/>
              </a:rPr>
              <a:t>Haar</a:t>
            </a:r>
            <a:r>
              <a:rPr lang="en-US" dirty="0">
                <a:cs typeface="Calibri" panose="020F0502020204030204" pitchFamily="34" charset="0"/>
              </a:rPr>
              <a:t> wavelet functions</a:t>
            </a:r>
          </a:p>
          <a:p>
            <a:pPr marL="514350" indent="-514350">
              <a:buFont typeface="+mj-lt"/>
              <a:buAutoNum type="romanUcPeriod"/>
            </a:pPr>
            <a:r>
              <a:rPr lang="en-US" dirty="0">
                <a:cs typeface="Calibri" panose="020F0502020204030204" pitchFamily="34" charset="0"/>
              </a:rPr>
              <a:t>Signal in </a:t>
            </a:r>
            <a:r>
              <a:rPr lang="en-US" i="1" dirty="0">
                <a:cs typeface="Calibri" panose="020F0502020204030204" pitchFamily="34" charset="0"/>
              </a:rPr>
              <a:t>V</a:t>
            </a:r>
            <a:r>
              <a:rPr lang="en-US" baseline="-25000" dirty="0">
                <a:cs typeface="Calibri" panose="020F0502020204030204" pitchFamily="34" charset="0"/>
              </a:rPr>
              <a:t>0</a:t>
            </a:r>
            <a:r>
              <a:rPr lang="en-US" dirty="0">
                <a:cs typeface="Calibri" panose="020F0502020204030204" pitchFamily="34" charset="0"/>
              </a:rPr>
              <a:t> space</a:t>
            </a:r>
          </a:p>
          <a:p>
            <a:pPr marL="514350" indent="-514350">
              <a:buFont typeface="+mj-lt"/>
              <a:buAutoNum type="romanUcPeriod"/>
            </a:pPr>
            <a:r>
              <a:rPr lang="en-US" dirty="0">
                <a:cs typeface="Calibri" panose="020F0502020204030204" pitchFamily="34" charset="0"/>
              </a:rPr>
              <a:t>Signal in </a:t>
            </a:r>
            <a:r>
              <a:rPr lang="en-US" i="1" dirty="0">
                <a:cs typeface="Calibri" panose="020F0502020204030204" pitchFamily="34" charset="0"/>
              </a:rPr>
              <a:t>V</a:t>
            </a:r>
            <a:r>
              <a:rPr lang="en-US" baseline="-25000" dirty="0">
                <a:cs typeface="Calibri" panose="020F0502020204030204" pitchFamily="34" charset="0"/>
              </a:rPr>
              <a:t>1</a:t>
            </a:r>
            <a:r>
              <a:rPr lang="en-US" dirty="0">
                <a:cs typeface="Calibri" panose="020F0502020204030204" pitchFamily="34" charset="0"/>
              </a:rPr>
              <a:t> space</a:t>
            </a:r>
          </a:p>
          <a:p>
            <a:pPr marL="0" indent="0">
              <a:buNone/>
            </a:pPr>
            <a:endParaRPr lang="en-US" dirty="0">
              <a:cs typeface="Calibri" panose="020F0502020204030204" pitchFamily="34" charset="0"/>
            </a:endParaRPr>
          </a:p>
          <a:p>
            <a:pPr marL="457200" indent="-457200">
              <a:buFont typeface="+mj-lt"/>
              <a:buAutoNum type="alphaUcPeriod"/>
            </a:pPr>
            <a:r>
              <a:rPr lang="en-US" dirty="0">
                <a:cs typeface="Calibri" panose="020F0502020204030204" pitchFamily="34" charset="0"/>
              </a:rPr>
              <a:t>Can be represented using the basis of </a:t>
            </a:r>
            <a:r>
              <a:rPr lang="en-US" i="1" dirty="0">
                <a:cs typeface="Calibri" panose="020F0502020204030204" pitchFamily="34" charset="0"/>
              </a:rPr>
              <a:t>V</a:t>
            </a:r>
            <a:r>
              <a:rPr lang="en-US" baseline="-25000" dirty="0">
                <a:cs typeface="Calibri" panose="020F0502020204030204" pitchFamily="34" charset="0"/>
              </a:rPr>
              <a:t>0</a:t>
            </a:r>
            <a:r>
              <a:rPr lang="en-US" dirty="0">
                <a:cs typeface="Calibri" panose="020F0502020204030204" pitchFamily="34" charset="0"/>
              </a:rPr>
              <a:t> space </a:t>
            </a:r>
            <a:r>
              <a:rPr lang="en-US" i="1" dirty="0">
                <a:cs typeface="Calibri" panose="020F0502020204030204" pitchFamily="34" charset="0"/>
              </a:rPr>
              <a:t>W</a:t>
            </a:r>
            <a:r>
              <a:rPr lang="en-US" baseline="-25000" dirty="0">
                <a:cs typeface="Calibri" panose="020F0502020204030204" pitchFamily="34" charset="0"/>
              </a:rPr>
              <a:t>0</a:t>
            </a:r>
            <a:r>
              <a:rPr lang="en-US" i="1" baseline="-25000" dirty="0">
                <a:cs typeface="Calibri" panose="020F0502020204030204" pitchFamily="34" charset="0"/>
              </a:rPr>
              <a:t>  </a:t>
            </a:r>
            <a:r>
              <a:rPr lang="en-US" dirty="0">
                <a:cs typeface="Calibri" panose="020F0502020204030204" pitchFamily="34" charset="0"/>
              </a:rPr>
              <a:t>space and </a:t>
            </a:r>
            <a:r>
              <a:rPr lang="en-US" i="1" dirty="0">
                <a:cs typeface="Calibri" panose="020F0502020204030204" pitchFamily="34" charset="0"/>
              </a:rPr>
              <a:t>W</a:t>
            </a:r>
            <a:r>
              <a:rPr lang="en-US" baseline="-25000" dirty="0">
                <a:cs typeface="Calibri" panose="020F0502020204030204" pitchFamily="34" charset="0"/>
              </a:rPr>
              <a:t>1</a:t>
            </a:r>
            <a:r>
              <a:rPr lang="en-US" dirty="0">
                <a:cs typeface="Calibri" panose="020F0502020204030204" pitchFamily="34" charset="0"/>
              </a:rPr>
              <a:t> space.</a:t>
            </a:r>
          </a:p>
          <a:p>
            <a:pPr marL="457200" indent="-457200">
              <a:buFont typeface="+mj-lt"/>
              <a:buAutoNum type="alphaUcPeriod"/>
            </a:pPr>
            <a:r>
              <a:rPr lang="en-US" dirty="0">
                <a:cs typeface="Calibri" panose="020F0502020204030204" pitchFamily="34" charset="0"/>
              </a:rPr>
              <a:t>Are orthonormal to each other</a:t>
            </a:r>
          </a:p>
          <a:p>
            <a:pPr marL="457200" indent="-457200">
              <a:buFont typeface="+mj-lt"/>
              <a:buAutoNum type="alphaUcPeriod"/>
            </a:pPr>
            <a:r>
              <a:rPr lang="en-US" dirty="0">
                <a:cs typeface="Calibri" panose="020F0502020204030204" pitchFamily="34" charset="0"/>
              </a:rPr>
              <a:t>orthonormal set of basis function</a:t>
            </a:r>
          </a:p>
          <a:p>
            <a:pPr marL="457200" indent="-457200">
              <a:buFont typeface="+mj-lt"/>
              <a:buAutoNum type="alphaUcPeriod"/>
            </a:pPr>
            <a:r>
              <a:rPr lang="en-US" dirty="0">
                <a:cs typeface="Calibri" panose="020F0502020204030204" pitchFamily="34" charset="0"/>
              </a:rPr>
              <a:t>Can be represented using the basis of </a:t>
            </a:r>
            <a:r>
              <a:rPr lang="en-US" i="1" dirty="0">
                <a:cs typeface="Calibri" panose="020F0502020204030204" pitchFamily="34" charset="0"/>
              </a:rPr>
              <a:t>V</a:t>
            </a:r>
            <a:r>
              <a:rPr lang="en-US" baseline="-25000" dirty="0">
                <a:cs typeface="Calibri" panose="020F0502020204030204" pitchFamily="34" charset="0"/>
              </a:rPr>
              <a:t>1</a:t>
            </a:r>
            <a:r>
              <a:rPr lang="en-US" dirty="0">
                <a:cs typeface="Calibri" panose="020F0502020204030204" pitchFamily="34" charset="0"/>
              </a:rPr>
              <a:t> space.</a:t>
            </a:r>
          </a:p>
          <a:p>
            <a:pPr marL="0" indent="0">
              <a:buNone/>
            </a:pPr>
            <a:endParaRPr lang="en-US" dirty="0">
              <a:cs typeface="Calibri" panose="020F0502020204030204" pitchFamily="34" charset="0"/>
            </a:endParaRPr>
          </a:p>
          <a:p>
            <a:pPr marL="0" indent="0">
              <a:buNone/>
            </a:pPr>
            <a:endParaRPr lang="en-US" i="1" dirty="0">
              <a:cs typeface="Calibri" panose="020F0502020204030204" pitchFamily="34" charset="0"/>
            </a:endParaRPr>
          </a:p>
          <a:p>
            <a:pPr marL="0" indent="0">
              <a:buNone/>
            </a:pPr>
            <a:endParaRPr lang="en-US" sz="2000" dirty="0">
              <a:cs typeface="Calibri" panose="020F0502020204030204" pitchFamily="34" charset="0"/>
            </a:endParaRPr>
          </a:p>
          <a:p>
            <a:pPr marL="0" indent="0">
              <a:buNone/>
            </a:pPr>
            <a:endParaRPr lang="en-US" sz="2000" dirty="0">
              <a:cs typeface="Calibri" panose="020F0502020204030204" pitchFamily="34" charset="0"/>
            </a:endParaRPr>
          </a:p>
          <a:p>
            <a:pPr marL="0" indent="0">
              <a:buNone/>
            </a:pPr>
            <a:endParaRPr lang="en-US" sz="2000" dirty="0">
              <a:cs typeface="Calibri" panose="020F0502020204030204" pitchFamily="34" charset="0"/>
            </a:endParaRPr>
          </a:p>
          <a:p>
            <a:pPr marL="0" indent="0">
              <a:buNone/>
            </a:pPr>
            <a:endParaRPr lang="en-US" sz="2000" dirty="0">
              <a:cs typeface="Calibri" panose="020F0502020204030204" pitchFamily="34" charset="0"/>
            </a:endParaRPr>
          </a:p>
        </p:txBody>
      </p:sp>
      <p:sp>
        <p:nvSpPr>
          <p:cNvPr id="4" name="Date Placeholder 3"/>
          <p:cNvSpPr>
            <a:spLocks noGrp="1"/>
          </p:cNvSpPr>
          <p:nvPr>
            <p:ph type="dt" sz="half" idx="10"/>
          </p:nvPr>
        </p:nvSpPr>
        <p:spPr/>
        <p:txBody>
          <a:bodyPr/>
          <a:lstStyle/>
          <a:p>
            <a:fld id="{EB110CA4-840F-4D8F-9258-7142AF5E2A45}" type="datetime1">
              <a:rPr lang="en-US" smtClean="0"/>
              <a:t>1/6/2023</a:t>
            </a:fld>
            <a:endParaRPr lang="en-US"/>
          </a:p>
        </p:txBody>
      </p:sp>
      <p:sp>
        <p:nvSpPr>
          <p:cNvPr id="5" name="Footer Placeholder 4"/>
          <p:cNvSpPr>
            <a:spLocks noGrp="1"/>
          </p:cNvSpPr>
          <p:nvPr>
            <p:ph type="ftr" sz="quarter" idx="11"/>
          </p:nvPr>
        </p:nvSpPr>
        <p:spPr>
          <a:xfrm>
            <a:off x="4038600" y="6356351"/>
            <a:ext cx="5029200" cy="365125"/>
          </a:xfrm>
        </p:spPr>
        <p:txBody>
          <a:bodyPr/>
          <a:lstStyle/>
          <a:p>
            <a:r>
              <a:rPr lang="en-US"/>
              <a:t>Faculty Name    Dr. Kunti Mishra         Unit Number 5</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205</a:t>
            </a:fld>
            <a:endParaRPr lang="en-US"/>
          </a:p>
        </p:txBody>
      </p:sp>
      <p:sp>
        <p:nvSpPr>
          <p:cNvPr id="7" name="Title 1"/>
          <p:cNvSpPr txBox="1">
            <a:spLocks/>
          </p:cNvSpPr>
          <p:nvPr/>
        </p:nvSpPr>
        <p:spPr>
          <a:xfrm>
            <a:off x="2952962" y="0"/>
            <a:ext cx="5523216" cy="685800"/>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endParaRPr lang="en-US" sz="3000" b="1" dirty="0"/>
          </a:p>
          <a:p>
            <a:pPr algn="ctr">
              <a:spcBef>
                <a:spcPct val="0"/>
              </a:spcBef>
              <a:defRPr/>
            </a:pPr>
            <a:r>
              <a:rPr lang="en-US" sz="2400" b="1" dirty="0"/>
              <a:t>Glossary Questions(CO5)</a:t>
            </a:r>
          </a:p>
          <a:p>
            <a:pPr lvl="0" algn="ctr">
              <a:spcBef>
                <a:spcPct val="0"/>
              </a:spcBef>
              <a:defRPr/>
            </a:pPr>
            <a:endParaRPr lang="en-US" sz="3000" b="1" dirty="0"/>
          </a:p>
        </p:txBody>
      </p:sp>
      <p:pic>
        <p:nvPicPr>
          <p:cNvPr id="9" name="Picture 8">
            <a:extLst>
              <a:ext uri="{FF2B5EF4-FFF2-40B4-BE49-F238E27FC236}">
                <a16:creationId xmlns:a16="http://schemas.microsoft.com/office/drawing/2014/main" id="{67CD109C-5907-4DE6-BE71-36451719DB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101281"/>
            <a:ext cx="1295400" cy="549276"/>
          </a:xfrm>
          <a:prstGeom prst="rect">
            <a:avLst/>
          </a:prstGeom>
        </p:spPr>
      </p:pic>
    </p:spTree>
    <p:extLst>
      <p:ext uri="{BB962C8B-B14F-4D97-AF65-F5344CB8AC3E}">
        <p14:creationId xmlns:p14="http://schemas.microsoft.com/office/powerpoint/2010/main" val="1435939059"/>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057400" y="1143001"/>
                <a:ext cx="8229600" cy="4525963"/>
              </a:xfrm>
            </p:spPr>
            <p:txBody>
              <a:bodyPr>
                <a:normAutofit/>
              </a:bodyPr>
              <a:lstStyle/>
              <a:p>
                <a:pPr marL="457200" indent="-457200">
                  <a:buAutoNum type="arabicPeriod"/>
                </a:pPr>
                <a:r>
                  <a:rPr lang="en-US" dirty="0">
                    <a:cs typeface="Calibri" panose="020F0502020204030204" pitchFamily="34" charset="0"/>
                  </a:rPr>
                  <a:t>Pick out the correct option from Glossary-</a:t>
                </a:r>
              </a:p>
              <a:p>
                <a:pPr marL="514350" indent="-514350">
                  <a:buFont typeface="+mj-lt"/>
                  <a:buAutoNum type="romanUcPeriod"/>
                </a:pPr>
                <a:r>
                  <a:rPr lang="en-US" b="0" dirty="0">
                    <a:cs typeface="Calibri" panose="020F0502020204030204" pitchFamily="34" charset="0"/>
                  </a:rPr>
                  <a:t>If </a:t>
                </a:r>
                <a14:m>
                  <m:oMath xmlns:m="http://schemas.openxmlformats.org/officeDocument/2006/math">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𝑅</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𝑅</m:t>
                    </m:r>
                  </m:oMath>
                </a14:m>
                <a:r>
                  <a:rPr lang="en-US" dirty="0">
                    <a:cs typeface="Calibri" panose="020F0502020204030204" pitchFamily="34" charset="0"/>
                  </a:rPr>
                  <a:t> is given by </a:t>
                </a: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𝑙𝑜𝑔</m:t>
                        </m:r>
                      </m:e>
                      <m:sub>
                        <m:r>
                          <a:rPr lang="en-US" b="0" i="1" smtClean="0">
                            <a:latin typeface="Cambria Math" panose="02040503050406030204" pitchFamily="18" charset="0"/>
                          </a:rPr>
                          <m:t>𝑒</m:t>
                        </m:r>
                      </m:sub>
                    </m:sSub>
                    <m:r>
                      <a:rPr lang="en-US" b="0" i="1" smtClean="0">
                        <a:latin typeface="Cambria Math" panose="02040503050406030204" pitchFamily="18" charset="0"/>
                      </a:rPr>
                      <m:t>𝑥</m:t>
                    </m:r>
                  </m:oMath>
                </a14:m>
                <a:r>
                  <a:rPr lang="en-US" dirty="0">
                    <a:cs typeface="Calibri" panose="020F0502020204030204" pitchFamily="34" charset="0"/>
                  </a:rPr>
                  <a:t> then   </a:t>
                </a:r>
              </a:p>
              <a:p>
                <a:pPr marL="514350" indent="-514350">
                  <a:buFont typeface="+mj-lt"/>
                  <a:buAutoNum type="romanUcPeriod"/>
                </a:pPr>
                <a:r>
                  <a:rPr lang="en-US" b="0" dirty="0">
                    <a:cs typeface="Calibri" panose="020F0502020204030204" pitchFamily="34" charset="0"/>
                  </a:rPr>
                  <a:t>If </a:t>
                </a:r>
                <a14:m>
                  <m:oMath xmlns:m="http://schemas.openxmlformats.org/officeDocument/2006/math">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𝑅</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𝑅</m:t>
                    </m:r>
                  </m:oMath>
                </a14:m>
                <a:r>
                  <a:rPr lang="en-US" dirty="0">
                    <a:cs typeface="Calibri" panose="020F0502020204030204" pitchFamily="34" charset="0"/>
                  </a:rPr>
                  <a:t> is given by </a:t>
                </a: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2</m:t>
                        </m:r>
                      </m:sup>
                    </m:sSup>
                  </m:oMath>
                </a14:m>
                <a:r>
                  <a:rPr lang="en-US" dirty="0">
                    <a:cs typeface="Calibri" panose="020F0502020204030204" pitchFamily="34" charset="0"/>
                  </a:rPr>
                  <a:t> then   </a:t>
                </a:r>
              </a:p>
              <a:p>
                <a:pPr marL="514350" indent="-514350">
                  <a:buFont typeface="+mj-lt"/>
                  <a:buAutoNum type="romanUcPeriod"/>
                </a:pPr>
                <a:r>
                  <a:rPr lang="en-US" b="0" dirty="0">
                    <a:cs typeface="Calibri" panose="020F0502020204030204" pitchFamily="34" charset="0"/>
                  </a:rPr>
                  <a:t>If </a:t>
                </a:r>
                <a14:m>
                  <m:oMath xmlns:m="http://schemas.openxmlformats.org/officeDocument/2006/math">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𝑅</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𝑅</m:t>
                    </m:r>
                  </m:oMath>
                </a14:m>
                <a:r>
                  <a:rPr lang="en-US" dirty="0">
                    <a:cs typeface="Calibri" panose="020F0502020204030204" pitchFamily="34" charset="0"/>
                  </a:rPr>
                  <a:t> is given by </a:t>
                </a: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3</m:t>
                        </m:r>
                      </m:sup>
                    </m:sSup>
                  </m:oMath>
                </a14:m>
                <a:r>
                  <a:rPr lang="en-US" dirty="0">
                    <a:cs typeface="Calibri" panose="020F0502020204030204" pitchFamily="34" charset="0"/>
                  </a:rPr>
                  <a:t> then   </a:t>
                </a:r>
              </a:p>
              <a:p>
                <a:pPr marL="514350" indent="-514350">
                  <a:buFont typeface="+mj-lt"/>
                  <a:buAutoNum type="romanUcPeriod"/>
                </a:pPr>
                <a:r>
                  <a:rPr lang="en-US" b="0" dirty="0">
                    <a:cs typeface="Calibri" panose="020F0502020204030204" pitchFamily="34" charset="0"/>
                  </a:rPr>
                  <a:t>If </a:t>
                </a:r>
                <a14:m>
                  <m:oMath xmlns:m="http://schemas.openxmlformats.org/officeDocument/2006/math">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𝑅</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𝑅</m:t>
                    </m:r>
                  </m:oMath>
                </a14:m>
                <a:r>
                  <a:rPr lang="en-US" dirty="0">
                    <a:cs typeface="Calibri" panose="020F0502020204030204" pitchFamily="34" charset="0"/>
                  </a:rPr>
                  <a:t> is given by </a:t>
                </a: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=2</m:t>
                    </m:r>
                    <m:r>
                      <a:rPr lang="en-US" b="0" i="1" smtClean="0">
                        <a:latin typeface="Cambria Math" panose="02040503050406030204" pitchFamily="18" charset="0"/>
                      </a:rPr>
                      <m:t>𝑥</m:t>
                    </m:r>
                    <m:r>
                      <a:rPr lang="en-US" b="0" i="1" smtClean="0">
                        <a:latin typeface="Cambria Math" panose="02040503050406030204" pitchFamily="18" charset="0"/>
                      </a:rPr>
                      <m:t>+1</m:t>
                    </m:r>
                  </m:oMath>
                </a14:m>
                <a:r>
                  <a:rPr lang="en-US" dirty="0">
                    <a:cs typeface="Calibri" panose="020F0502020204030204" pitchFamily="34" charset="0"/>
                  </a:rPr>
                  <a:t> then   </a:t>
                </a:r>
              </a:p>
              <a:p>
                <a:pPr marL="457200" indent="-457200">
                  <a:buFont typeface="+mj-lt"/>
                  <a:buAutoNum type="alphaUcPeriod"/>
                </a:pP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oMath>
                </a14:m>
                <a:r>
                  <a:rPr lang="en-US" dirty="0">
                    <a:cs typeface="Calibri" panose="020F0502020204030204" pitchFamily="34" charset="0"/>
                  </a:rPr>
                  <a:t> is function</a:t>
                </a:r>
              </a:p>
              <a:p>
                <a:pPr marL="457200" indent="-457200">
                  <a:buFont typeface="+mj-lt"/>
                  <a:buAutoNum type="alphaUcPeriod"/>
                </a:pP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oMath>
                </a14:m>
                <a:r>
                  <a:rPr lang="en-US" dirty="0">
                    <a:cs typeface="Calibri" panose="020F0502020204030204" pitchFamily="34" charset="0"/>
                  </a:rPr>
                  <a:t> is not a function</a:t>
                </a:r>
              </a:p>
              <a:p>
                <a:pPr marL="457200" indent="-457200">
                  <a:buFont typeface="+mj-lt"/>
                  <a:buAutoNum type="alphaUcPeriod"/>
                </a:pPr>
                <a:r>
                  <a:rPr lang="en-US" dirty="0">
                    <a:cs typeface="Calibri" panose="020F0502020204030204" pitchFamily="34" charset="0"/>
                  </a:rPr>
                  <a:t>Is onto function</a:t>
                </a:r>
              </a:p>
              <a:p>
                <a:pPr marL="457200" indent="-457200">
                  <a:buFont typeface="+mj-lt"/>
                  <a:buAutoNum type="alphaUcPeriod"/>
                </a:pPr>
                <a:r>
                  <a:rPr lang="en-US" dirty="0">
                    <a:cs typeface="Calibri" panose="020F0502020204030204" pitchFamily="34" charset="0"/>
                  </a:rPr>
                  <a:t>Is one-one function</a:t>
                </a:r>
              </a:p>
              <a:p>
                <a:pPr marL="457200" indent="-457200">
                  <a:buFont typeface="+mj-lt"/>
                  <a:buAutoNum type="alphaUcPeriod"/>
                </a:pPr>
                <a:endParaRPr lang="en-US" dirty="0">
                  <a:cs typeface="Calibri" panose="020F0502020204030204" pitchFamily="34" charset="0"/>
                </a:endParaRPr>
              </a:p>
              <a:p>
                <a:pPr marL="457200" indent="-457200">
                  <a:buFont typeface="+mj-lt"/>
                  <a:buAutoNum type="alphaUcPeriod"/>
                </a:pPr>
                <a:endParaRPr lang="en-US" dirty="0">
                  <a:cs typeface="Calibri" panose="020F0502020204030204" pitchFamily="34" charset="0"/>
                </a:endParaRPr>
              </a:p>
              <a:p>
                <a:pPr marL="457200" indent="-457200">
                  <a:buFont typeface="+mj-lt"/>
                  <a:buAutoNum type="alphaUcPeriod"/>
                </a:pPr>
                <a:endParaRPr lang="en-US" dirty="0">
                  <a:cs typeface="Calibri" panose="020F0502020204030204" pitchFamily="34" charset="0"/>
                </a:endParaRPr>
              </a:p>
              <a:p>
                <a:pPr marL="0" indent="0">
                  <a:buNone/>
                </a:pPr>
                <a:endParaRPr lang="en-US" dirty="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057400" y="1143001"/>
                <a:ext cx="8229600" cy="4525963"/>
              </a:xfrm>
              <a:blipFill>
                <a:blip r:embed="rId2"/>
                <a:stretch>
                  <a:fillRect l="-815" t="-943"/>
                </a:stretch>
              </a:blipFill>
            </p:spPr>
            <p:txBody>
              <a:bodyPr/>
              <a:lstStyle/>
              <a:p>
                <a:r>
                  <a:rPr lang="en-IN">
                    <a:noFill/>
                  </a:rPr>
                  <a:t> </a:t>
                </a:r>
              </a:p>
            </p:txBody>
          </p:sp>
        </mc:Fallback>
      </mc:AlternateContent>
      <p:sp>
        <p:nvSpPr>
          <p:cNvPr id="4" name="Date Placeholder 3"/>
          <p:cNvSpPr>
            <a:spLocks noGrp="1"/>
          </p:cNvSpPr>
          <p:nvPr>
            <p:ph type="dt" sz="half" idx="10"/>
          </p:nvPr>
        </p:nvSpPr>
        <p:spPr/>
        <p:txBody>
          <a:bodyPr/>
          <a:lstStyle/>
          <a:p>
            <a:fld id="{E947696E-3F66-4346-8D07-8E727F1C85FB}" type="datetime1">
              <a:rPr lang="en-US" smtClean="0"/>
              <a:t>1/6/2023</a:t>
            </a:fld>
            <a:endParaRPr lang="en-US"/>
          </a:p>
        </p:txBody>
      </p:sp>
      <p:sp>
        <p:nvSpPr>
          <p:cNvPr id="5" name="Footer Placeholder 4"/>
          <p:cNvSpPr>
            <a:spLocks noGrp="1"/>
          </p:cNvSpPr>
          <p:nvPr>
            <p:ph type="ftr" sz="quarter" idx="11"/>
          </p:nvPr>
        </p:nvSpPr>
        <p:spPr>
          <a:xfrm>
            <a:off x="4038600" y="6324601"/>
            <a:ext cx="4876800" cy="365125"/>
          </a:xfrm>
        </p:spPr>
        <p:txBody>
          <a:bodyPr/>
          <a:lstStyle/>
          <a:p>
            <a:r>
              <a:rPr lang="en-US"/>
              <a:t>Faculty Name    Dr. Kunti Mishra         Unit Number 5</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206</a:t>
            </a:fld>
            <a:endParaRPr lang="en-US"/>
          </a:p>
        </p:txBody>
      </p:sp>
      <p:sp>
        <p:nvSpPr>
          <p:cNvPr id="7" name="Title 1"/>
          <p:cNvSpPr txBox="1">
            <a:spLocks/>
          </p:cNvSpPr>
          <p:nvPr/>
        </p:nvSpPr>
        <p:spPr>
          <a:xfrm>
            <a:off x="2895600" y="2"/>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400" b="1" dirty="0"/>
              <a:t>Glossary Questions(CO5)</a:t>
            </a:r>
          </a:p>
        </p:txBody>
      </p:sp>
      <p:pic>
        <p:nvPicPr>
          <p:cNvPr id="9" name="Picture 8">
            <a:extLst>
              <a:ext uri="{FF2B5EF4-FFF2-40B4-BE49-F238E27FC236}">
                <a16:creationId xmlns:a16="http://schemas.microsoft.com/office/drawing/2014/main" id="{97E76CF6-052A-4420-9A24-0E679AC105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0" y="131852"/>
            <a:ext cx="1295400" cy="549276"/>
          </a:xfrm>
          <a:prstGeom prst="rect">
            <a:avLst/>
          </a:prstGeom>
        </p:spPr>
      </p:pic>
    </p:spTree>
    <p:extLst>
      <p:ext uri="{BB962C8B-B14F-4D97-AF65-F5344CB8AC3E}">
        <p14:creationId xmlns:p14="http://schemas.microsoft.com/office/powerpoint/2010/main" val="113439508"/>
      </p:ext>
    </p:extLst>
  </p:cSld>
  <p:clrMapOvr>
    <a:masterClrMapping/>
  </p:clrMapOvr>
  <p:transition spd="slow">
    <p:push dir="u"/>
  </p:transition>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057400" y="1143001"/>
            <a:ext cx="8229600" cy="4525963"/>
          </a:xfrm>
        </p:spPr>
        <p:txBody>
          <a:bodyPr>
            <a:normAutofit/>
          </a:bodyPr>
          <a:lstStyle/>
          <a:p>
            <a:pPr marL="0" indent="0">
              <a:buNone/>
            </a:pPr>
            <a:r>
              <a:rPr lang="en-US" dirty="0">
                <a:cs typeface="Calibri" panose="020F0502020204030204" pitchFamily="34" charset="0"/>
              </a:rPr>
              <a:t>2. Pick out the correct option from Glossary-</a:t>
            </a:r>
          </a:p>
          <a:p>
            <a:pPr marL="514350" indent="-514350">
              <a:buFont typeface="+mj-lt"/>
              <a:buAutoNum type="romanUcPeriod"/>
            </a:pPr>
            <a:r>
              <a:rPr lang="en-US" dirty="0">
                <a:cs typeface="Calibri" panose="020F0502020204030204" pitchFamily="34" charset="0"/>
              </a:rPr>
              <a:t>50</a:t>
            </a:r>
          </a:p>
          <a:p>
            <a:pPr marL="514350" indent="-514350">
              <a:buFont typeface="+mj-lt"/>
              <a:buAutoNum type="romanUcPeriod"/>
            </a:pPr>
            <a:r>
              <a:rPr lang="en-US" dirty="0">
                <a:cs typeface="Calibri" panose="020F0502020204030204" pitchFamily="34" charset="0"/>
              </a:rPr>
              <a:t>415624</a:t>
            </a:r>
          </a:p>
          <a:p>
            <a:pPr marL="514350" indent="-514350">
              <a:buFont typeface="+mj-lt"/>
              <a:buAutoNum type="romanUcPeriod"/>
            </a:pPr>
            <a:r>
              <a:rPr lang="en-US" dirty="0">
                <a:cs typeface="Calibri" panose="020F0502020204030204" pitchFamily="34" charset="0"/>
              </a:rPr>
              <a:t>294678</a:t>
            </a:r>
          </a:p>
          <a:p>
            <a:pPr marL="514350" indent="-514350">
              <a:buFont typeface="+mj-lt"/>
              <a:buAutoNum type="romanUcPeriod"/>
            </a:pPr>
            <a:r>
              <a:rPr lang="en-US" dirty="0">
                <a:cs typeface="Calibri" panose="020F0502020204030204" pitchFamily="34" charset="0"/>
              </a:rPr>
              <a:t>149264</a:t>
            </a:r>
          </a:p>
          <a:p>
            <a:pPr marL="457200" indent="-457200">
              <a:buFont typeface="+mj-lt"/>
              <a:buAutoNum type="alphaUcPeriod"/>
            </a:pPr>
            <a:r>
              <a:rPr lang="en-US" dirty="0">
                <a:cs typeface="Calibri" panose="020F0502020204030204" pitchFamily="34" charset="0"/>
              </a:rPr>
              <a:t>Has 6 divisor</a:t>
            </a:r>
          </a:p>
          <a:p>
            <a:pPr marL="457200" indent="-457200">
              <a:buFont typeface="+mj-lt"/>
              <a:buAutoNum type="alphaUcPeriod"/>
            </a:pPr>
            <a:r>
              <a:rPr lang="en-US" dirty="0">
                <a:cs typeface="Calibri" panose="020F0502020204030204" pitchFamily="34" charset="0"/>
              </a:rPr>
              <a:t>Is divisible by 11</a:t>
            </a:r>
          </a:p>
          <a:p>
            <a:pPr marL="457200" indent="-457200">
              <a:buFont typeface="+mj-lt"/>
              <a:buAutoNum type="alphaUcPeriod"/>
            </a:pPr>
            <a:r>
              <a:rPr lang="en-US" dirty="0">
                <a:cs typeface="Calibri" panose="020F0502020204030204" pitchFamily="34" charset="0"/>
              </a:rPr>
              <a:t>Is divisible by 19</a:t>
            </a:r>
          </a:p>
          <a:p>
            <a:pPr marL="457200" indent="-457200">
              <a:buFont typeface="+mj-lt"/>
              <a:buAutoNum type="alphaUcPeriod"/>
            </a:pPr>
            <a:r>
              <a:rPr lang="en-US" dirty="0">
                <a:cs typeface="Calibri" panose="020F0502020204030204" pitchFamily="34" charset="0"/>
              </a:rPr>
              <a:t>Is divisible by 17</a:t>
            </a:r>
          </a:p>
          <a:p>
            <a:pPr marL="457200" indent="-457200">
              <a:buFont typeface="+mj-lt"/>
              <a:buAutoNum type="alphaUcPeriod"/>
            </a:pPr>
            <a:endParaRPr lang="en-US" dirty="0">
              <a:cs typeface="Calibri" panose="020F0502020204030204" pitchFamily="34" charset="0"/>
            </a:endParaRPr>
          </a:p>
          <a:p>
            <a:pPr marL="457200" indent="-457200">
              <a:buFont typeface="+mj-lt"/>
              <a:buAutoNum type="alphaUcPeriod"/>
            </a:pPr>
            <a:endParaRPr lang="en-US" dirty="0">
              <a:cs typeface="Calibri" panose="020F0502020204030204" pitchFamily="34" charset="0"/>
            </a:endParaRPr>
          </a:p>
          <a:p>
            <a:pPr marL="457200" indent="-457200">
              <a:buFont typeface="+mj-lt"/>
              <a:buAutoNum type="alphaUcPeriod"/>
            </a:pPr>
            <a:endParaRPr lang="en-US" dirty="0">
              <a:cs typeface="Calibri" panose="020F0502020204030204" pitchFamily="34" charset="0"/>
            </a:endParaRPr>
          </a:p>
          <a:p>
            <a:pPr marL="457200" indent="-457200">
              <a:buFont typeface="+mj-lt"/>
              <a:buAutoNum type="alphaUcPeriod"/>
            </a:pPr>
            <a:endParaRPr lang="en-US" dirty="0">
              <a:cs typeface="Calibri" panose="020F0502020204030204" pitchFamily="34" charset="0"/>
            </a:endParaRPr>
          </a:p>
          <a:p>
            <a:pPr marL="0" indent="0">
              <a:buNone/>
            </a:pPr>
            <a:endParaRPr lang="en-US" dirty="0">
              <a:cs typeface="Calibri" panose="020F0502020204030204" pitchFamily="34" charset="0"/>
            </a:endParaRPr>
          </a:p>
        </p:txBody>
      </p:sp>
      <p:sp>
        <p:nvSpPr>
          <p:cNvPr id="4" name="Date Placeholder 3"/>
          <p:cNvSpPr>
            <a:spLocks noGrp="1"/>
          </p:cNvSpPr>
          <p:nvPr>
            <p:ph type="dt" sz="half" idx="10"/>
          </p:nvPr>
        </p:nvSpPr>
        <p:spPr/>
        <p:txBody>
          <a:bodyPr/>
          <a:lstStyle/>
          <a:p>
            <a:fld id="{A77CDFFE-A3DA-4AE9-B585-492086399EF0}" type="datetime1">
              <a:rPr lang="en-US" smtClean="0"/>
              <a:t>1/6/2023</a:t>
            </a:fld>
            <a:endParaRPr lang="en-US"/>
          </a:p>
        </p:txBody>
      </p:sp>
      <p:sp>
        <p:nvSpPr>
          <p:cNvPr id="5" name="Footer Placeholder 4"/>
          <p:cNvSpPr>
            <a:spLocks noGrp="1"/>
          </p:cNvSpPr>
          <p:nvPr>
            <p:ph type="ftr" sz="quarter" idx="11"/>
          </p:nvPr>
        </p:nvSpPr>
        <p:spPr>
          <a:xfrm>
            <a:off x="4038600" y="6324601"/>
            <a:ext cx="4876800" cy="365125"/>
          </a:xfrm>
        </p:spPr>
        <p:txBody>
          <a:bodyPr/>
          <a:lstStyle/>
          <a:p>
            <a:r>
              <a:rPr lang="en-US"/>
              <a:t>Faculty Name    Dr. Kunti Mishra         Unit Number 5</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207</a:t>
            </a:fld>
            <a:endParaRPr lang="en-US"/>
          </a:p>
        </p:txBody>
      </p:sp>
      <p:sp>
        <p:nvSpPr>
          <p:cNvPr id="7" name="Title 1"/>
          <p:cNvSpPr txBox="1">
            <a:spLocks/>
          </p:cNvSpPr>
          <p:nvPr/>
        </p:nvSpPr>
        <p:spPr>
          <a:xfrm>
            <a:off x="2895600" y="2"/>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400" b="1" dirty="0"/>
              <a:t>Glossary Questions (CO5)</a:t>
            </a:r>
          </a:p>
        </p:txBody>
      </p:sp>
      <p:pic>
        <p:nvPicPr>
          <p:cNvPr id="9" name="Picture 8">
            <a:extLst>
              <a:ext uri="{FF2B5EF4-FFF2-40B4-BE49-F238E27FC236}">
                <a16:creationId xmlns:a16="http://schemas.microsoft.com/office/drawing/2014/main" id="{97E76CF6-052A-4420-9A24-0E679AC105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131852"/>
            <a:ext cx="1295400" cy="549276"/>
          </a:xfrm>
          <a:prstGeom prst="rect">
            <a:avLst/>
          </a:prstGeom>
        </p:spPr>
      </p:pic>
    </p:spTree>
    <p:extLst>
      <p:ext uri="{BB962C8B-B14F-4D97-AF65-F5344CB8AC3E}">
        <p14:creationId xmlns:p14="http://schemas.microsoft.com/office/powerpoint/2010/main" val="66861429"/>
      </p:ext>
    </p:extLst>
  </p:cSld>
  <p:clrMapOvr>
    <a:masterClrMapping/>
  </p:clrMapOvr>
  <p:transition spd="slow">
    <p:push dir="u"/>
  </p:transition>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AB30662E-BC3F-402B-838B-EE20551EAB59}" type="datetime1">
              <a:rPr lang="en-US" smtClean="0"/>
              <a:t>1/6/2023</a:t>
            </a:fld>
            <a:endParaRPr lang="en-US"/>
          </a:p>
        </p:txBody>
      </p:sp>
      <p:sp>
        <p:nvSpPr>
          <p:cNvPr id="5" name="Footer Placeholder 4"/>
          <p:cNvSpPr>
            <a:spLocks noGrp="1"/>
          </p:cNvSpPr>
          <p:nvPr>
            <p:ph type="ftr" sz="quarter" idx="11"/>
          </p:nvPr>
        </p:nvSpPr>
        <p:spPr>
          <a:xfrm>
            <a:off x="4038600" y="6324601"/>
            <a:ext cx="4876800" cy="365125"/>
          </a:xfrm>
        </p:spPr>
        <p:txBody>
          <a:bodyPr/>
          <a:lstStyle/>
          <a:p>
            <a:r>
              <a:rPr lang="en-US"/>
              <a:t>Faculty Name   Dr. Kunti Mishra   Unit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208</a:t>
            </a:fld>
            <a:endParaRPr lang="en-US"/>
          </a:p>
        </p:txBody>
      </p:sp>
      <p:sp>
        <p:nvSpPr>
          <p:cNvPr id="7" name="Title 1"/>
          <p:cNvSpPr txBox="1">
            <a:spLocks/>
          </p:cNvSpPr>
          <p:nvPr/>
        </p:nvSpPr>
        <p:spPr>
          <a:xfrm>
            <a:off x="2895600" y="2"/>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400" b="1" dirty="0">
                <a:latin typeface="Times New Roman" panose="02020603050405020304" pitchFamily="18" charset="0"/>
                <a:cs typeface="Times New Roman" panose="02020603050405020304" pitchFamily="18" charset="0"/>
              </a:rPr>
              <a:t>Old Question Papers</a:t>
            </a:r>
          </a:p>
        </p:txBody>
      </p:sp>
      <p:sp>
        <p:nvSpPr>
          <p:cNvPr id="2" name="Content Placeholder 1">
            <a:extLst>
              <a:ext uri="{FF2B5EF4-FFF2-40B4-BE49-F238E27FC236}">
                <a16:creationId xmlns:a16="http://schemas.microsoft.com/office/drawing/2014/main" id="{DB46EDC8-9A19-4821-9AA0-545F66EE0A52}"/>
              </a:ext>
            </a:extLst>
          </p:cNvPr>
          <p:cNvSpPr>
            <a:spLocks noGrp="1"/>
          </p:cNvSpPr>
          <p:nvPr>
            <p:ph idx="1"/>
          </p:nvPr>
        </p:nvSpPr>
        <p:spPr>
          <a:xfrm>
            <a:off x="1981200" y="1169482"/>
            <a:ext cx="8229600" cy="4519036"/>
          </a:xfrm>
        </p:spPr>
        <p:txBody>
          <a:bodyPr>
            <a:normAutofit/>
          </a:bodyPr>
          <a:lstStyle/>
          <a:p>
            <a:pPr marL="0" indent="0">
              <a:buNone/>
            </a:pPr>
            <a:r>
              <a:rPr lang="en-US" sz="2000" dirty="0">
                <a:hlinkClick r:id="rId2"/>
              </a:rPr>
              <a:t>First Sessional Set-1 (CSE,IT,CS,ECE,IOT).docx</a:t>
            </a:r>
            <a:endParaRPr lang="en-US" sz="2000" dirty="0"/>
          </a:p>
          <a:p>
            <a:pPr marL="0" indent="0">
              <a:buNone/>
            </a:pPr>
            <a:r>
              <a:rPr lang="en-US" sz="2000" dirty="0">
                <a:hlinkClick r:id="rId3"/>
              </a:rPr>
              <a:t>Second Sessional Set-2 (CSE,IT,CS,ECE,IOT).docx</a:t>
            </a:r>
            <a:endParaRPr lang="en-US" sz="2000" dirty="0"/>
          </a:p>
          <a:p>
            <a:pPr marL="0" indent="0">
              <a:buNone/>
            </a:pPr>
            <a:r>
              <a:rPr lang="en-IN" sz="2000" dirty="0">
                <a:hlinkClick r:id="rId4"/>
              </a:rPr>
              <a:t>Maths IV PUT.docx</a:t>
            </a:r>
            <a:endParaRPr lang="en-IN" sz="2000" dirty="0"/>
          </a:p>
          <a:p>
            <a:pPr marL="0" indent="0">
              <a:buNone/>
            </a:pPr>
            <a:r>
              <a:rPr lang="en-IN" sz="2000" dirty="0">
                <a:hlinkClick r:id="rId5"/>
              </a:rPr>
              <a:t>Maths IV final paper_2022.pdf</a:t>
            </a:r>
            <a:endParaRPr lang="en-IN" sz="2000" dirty="0"/>
          </a:p>
        </p:txBody>
      </p:sp>
      <p:pic>
        <p:nvPicPr>
          <p:cNvPr id="9" name="Picture 8">
            <a:extLst>
              <a:ext uri="{FF2B5EF4-FFF2-40B4-BE49-F238E27FC236}">
                <a16:creationId xmlns:a16="http://schemas.microsoft.com/office/drawing/2014/main" id="{D683AB26-2FF0-4B5B-A17F-F9BA7A5E83F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24000" y="131852"/>
            <a:ext cx="1295400" cy="549276"/>
          </a:xfrm>
          <a:prstGeom prst="rect">
            <a:avLst/>
          </a:prstGeom>
        </p:spPr>
      </p:pic>
    </p:spTree>
    <p:extLst>
      <p:ext uri="{BB962C8B-B14F-4D97-AF65-F5344CB8AC3E}">
        <p14:creationId xmlns:p14="http://schemas.microsoft.com/office/powerpoint/2010/main" val="2163336516"/>
      </p:ext>
    </p:extLst>
  </p:cSld>
  <p:clrMapOvr>
    <a:masterClrMapping/>
  </p:clrMapOvr>
  <p:transition spd="slow">
    <p:push dir="u"/>
  </p:transition>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09040" y="792480"/>
                <a:ext cx="10022840" cy="5913120"/>
              </a:xfrm>
            </p:spPr>
            <p:txBody>
              <a:bodyPr>
                <a:noAutofit/>
              </a:bodyPr>
              <a:lstStyle/>
              <a:p>
                <a:pPr marL="457200" indent="-457200" algn="just">
                  <a:lnSpc>
                    <a:spcPct val="150000"/>
                  </a:lnSpc>
                  <a:buAutoNum type="arabicPeriod"/>
                </a:pPr>
                <a:r>
                  <a:rPr lang="en-IN" sz="2000" dirty="0">
                    <a:cs typeface="Calibri" panose="020F0502020204030204" pitchFamily="34" charset="0"/>
                  </a:rPr>
                  <a:t>Prove that translates of </a:t>
                </a:r>
                <a:r>
                  <a:rPr lang="en-IN" sz="2000" dirty="0" err="1">
                    <a:cs typeface="Calibri" panose="020F0502020204030204" pitchFamily="34" charset="0"/>
                  </a:rPr>
                  <a:t>Haar</a:t>
                </a:r>
                <a:r>
                  <a:rPr lang="en-IN" sz="2000" dirty="0">
                    <a:cs typeface="Calibri" panose="020F0502020204030204" pitchFamily="34" charset="0"/>
                  </a:rPr>
                  <a:t> scaling function are orthonormal to each other.</a:t>
                </a:r>
              </a:p>
              <a:p>
                <a:pPr marL="457200" indent="-457200" algn="just">
                  <a:lnSpc>
                    <a:spcPct val="150000"/>
                  </a:lnSpc>
                  <a:buAutoNum type="arabicPeriod"/>
                </a:pPr>
                <a:r>
                  <a:rPr lang="en-IN" sz="2000" dirty="0">
                    <a:cs typeface="Calibri" panose="020F0502020204030204" pitchFamily="34" charset="0"/>
                  </a:rPr>
                  <a:t>Write down the dilation equation.</a:t>
                </a:r>
              </a:p>
              <a:p>
                <a:pPr marL="457200" indent="-457200" algn="just">
                  <a:lnSpc>
                    <a:spcPct val="150000"/>
                  </a:lnSpc>
                  <a:buAutoNum type="arabicPeriod"/>
                </a:pPr>
                <a:r>
                  <a:rPr lang="en-IN" sz="2000" dirty="0">
                    <a:cs typeface="Calibri" panose="020F0502020204030204" pitchFamily="34" charset="0"/>
                  </a:rPr>
                  <a:t>Represent the function </a:t>
                </a:r>
                <a:r>
                  <a:rPr lang="en-IN" sz="2000" i="1" dirty="0">
                    <a:cs typeface="Calibri" panose="020F0502020204030204" pitchFamily="34" charset="0"/>
                  </a:rPr>
                  <a:t>f</a:t>
                </a:r>
                <a:r>
                  <a:rPr lang="en-IN" sz="2000" dirty="0">
                    <a:cs typeface="Calibri" panose="020F0502020204030204" pitchFamily="34" charset="0"/>
                  </a:rPr>
                  <a:t>(</a:t>
                </a:r>
                <a:r>
                  <a:rPr lang="en-IN" sz="2000" i="1" dirty="0">
                    <a:cs typeface="Calibri" panose="020F0502020204030204" pitchFamily="34" charset="0"/>
                  </a:rPr>
                  <a:t>t</a:t>
                </a:r>
                <a:r>
                  <a:rPr lang="en-IN" sz="2000" dirty="0">
                    <a:cs typeface="Calibri" panose="020F0502020204030204" pitchFamily="34" charset="0"/>
                  </a:rPr>
                  <a:t>)=4</a:t>
                </a:r>
                <a:r>
                  <a:rPr lang="en-IN" sz="2000" b="0" dirty="0">
                    <a:ea typeface="Cambria Math" panose="02040503050406030204" pitchFamily="18" charset="0"/>
                    <a:cs typeface="Calibri" panose="020F0502020204030204" pitchFamily="34" charset="0"/>
                  </a:rPr>
                  <a:t> </a:t>
                </a:r>
                <a14:m>
                  <m:oMath xmlns:m="http://schemas.openxmlformats.org/officeDocument/2006/math">
                    <m:r>
                      <a:rPr lang="en-IN" sz="2000" i="1">
                        <a:latin typeface="Cambria Math" panose="02040503050406030204" pitchFamily="18" charset="0"/>
                        <a:ea typeface="Cambria Math" panose="02040503050406030204" pitchFamily="18" charset="0"/>
                        <a:cs typeface="Times New Roman" panose="02020603050405020304" pitchFamily="18" charset="0"/>
                      </a:rPr>
                      <m:t>∅</m:t>
                    </m:r>
                    <m:d>
                      <m:dPr>
                        <m:ctrlPr>
                          <a:rPr lang="en-IN" sz="2000" i="1">
                            <a:latin typeface="Cambria Math" panose="02040503050406030204" pitchFamily="18" charset="0"/>
                            <a:ea typeface="Cambria Math" panose="02040503050406030204" pitchFamily="18" charset="0"/>
                            <a:cs typeface="Times New Roman" panose="02020603050405020304" pitchFamily="18" charset="0"/>
                          </a:rPr>
                        </m:ctrlPr>
                      </m:dPr>
                      <m:e>
                        <m:r>
                          <a:rPr lang="en-IN" sz="2000" i="1">
                            <a:latin typeface="Cambria Math" panose="02040503050406030204" pitchFamily="18" charset="0"/>
                            <a:ea typeface="Cambria Math" panose="02040503050406030204" pitchFamily="18" charset="0"/>
                            <a:cs typeface="Times New Roman" panose="02020603050405020304" pitchFamily="18" charset="0"/>
                          </a:rPr>
                          <m:t>𝑡</m:t>
                        </m:r>
                      </m:e>
                    </m:d>
                    <m:r>
                      <a:rPr lang="en-IN" sz="2000" b="0" i="0" smtClean="0">
                        <a:latin typeface="Cambria Math" panose="02040503050406030204" pitchFamily="18" charset="0"/>
                        <a:ea typeface="Cambria Math" panose="02040503050406030204" pitchFamily="18" charset="0"/>
                        <a:cs typeface="Times New Roman" panose="02020603050405020304" pitchFamily="18" charset="0"/>
                      </a:rPr>
                      <m:t>−5</m:t>
                    </m:r>
                    <m:r>
                      <m:rPr>
                        <m:nor/>
                      </m:rPr>
                      <a:rPr lang="en-IN" sz="2000" dirty="0">
                        <a:ea typeface="Cambria Math" panose="02040503050406030204" pitchFamily="18" charset="0"/>
                        <a:cs typeface="Calibri" panose="020F0502020204030204" pitchFamily="34" charset="0"/>
                      </a:rPr>
                      <m:t> </m:t>
                    </m:r>
                    <m:r>
                      <a:rPr lang="en-IN" sz="2000" i="1">
                        <a:latin typeface="Cambria Math" panose="02040503050406030204" pitchFamily="18" charset="0"/>
                        <a:ea typeface="Cambria Math" panose="02040503050406030204" pitchFamily="18" charset="0"/>
                        <a:cs typeface="Times New Roman" panose="02020603050405020304" pitchFamily="18" charset="0"/>
                      </a:rPr>
                      <m:t>∅</m:t>
                    </m:r>
                    <m:d>
                      <m:dPr>
                        <m:ctrlPr>
                          <a:rPr lang="en-IN" sz="2000" i="1">
                            <a:latin typeface="Cambria Math" panose="02040503050406030204" pitchFamily="18" charset="0"/>
                            <a:ea typeface="Cambria Math" panose="02040503050406030204" pitchFamily="18" charset="0"/>
                            <a:cs typeface="Times New Roman" panose="02020603050405020304" pitchFamily="18" charset="0"/>
                          </a:rPr>
                        </m:ctrlPr>
                      </m:dPr>
                      <m:e>
                        <m:r>
                          <a:rPr lang="en-IN" sz="2000" i="1">
                            <a:latin typeface="Cambria Math" panose="02040503050406030204" pitchFamily="18" charset="0"/>
                            <a:ea typeface="Cambria Math" panose="02040503050406030204" pitchFamily="18" charset="0"/>
                            <a:cs typeface="Times New Roman" panose="02020603050405020304" pitchFamily="18" charset="0"/>
                          </a:rPr>
                          <m:t>𝑡</m:t>
                        </m:r>
                        <m:r>
                          <a:rPr lang="en-IN" sz="2000" b="0" i="1" smtClean="0">
                            <a:latin typeface="Cambria Math" panose="02040503050406030204" pitchFamily="18" charset="0"/>
                            <a:ea typeface="Cambria Math" panose="02040503050406030204" pitchFamily="18" charset="0"/>
                            <a:cs typeface="Times New Roman" panose="02020603050405020304" pitchFamily="18" charset="0"/>
                          </a:rPr>
                          <m:t>−1</m:t>
                        </m:r>
                      </m:e>
                    </m:d>
                    <m:r>
                      <a:rPr lang="en-IN" sz="2000">
                        <a:latin typeface="Cambria Math" panose="02040503050406030204" pitchFamily="18" charset="0"/>
                        <a:ea typeface="Cambria Math" panose="02040503050406030204" pitchFamily="18" charset="0"/>
                        <a:cs typeface="Times New Roman" panose="02020603050405020304" pitchFamily="18" charset="0"/>
                      </a:rPr>
                      <m:t>+</m:t>
                    </m:r>
                  </m:oMath>
                </a14:m>
                <a:r>
                  <a:rPr lang="en-IN" sz="2000" dirty="0">
                    <a:cs typeface="Calibri" panose="020F0502020204030204" pitchFamily="34" charset="0"/>
                  </a:rPr>
                  <a:t> 3</a:t>
                </a:r>
                <a:r>
                  <a:rPr lang="en-IN" sz="2000" dirty="0">
                    <a:ea typeface="Cambria Math" panose="02040503050406030204" pitchFamily="18" charset="0"/>
                    <a:cs typeface="Calibri" panose="020F0502020204030204" pitchFamily="34" charset="0"/>
                  </a:rPr>
                  <a:t> </a:t>
                </a:r>
                <a14:m>
                  <m:oMath xmlns:m="http://schemas.openxmlformats.org/officeDocument/2006/math">
                    <m:r>
                      <a:rPr lang="en-IN" sz="2000" i="1">
                        <a:latin typeface="Cambria Math" panose="02040503050406030204" pitchFamily="18" charset="0"/>
                        <a:ea typeface="Cambria Math" panose="02040503050406030204" pitchFamily="18" charset="0"/>
                        <a:cs typeface="Times New Roman" panose="02020603050405020304" pitchFamily="18" charset="0"/>
                      </a:rPr>
                      <m:t>∅</m:t>
                    </m:r>
                    <m:d>
                      <m:dPr>
                        <m:ctrlPr>
                          <a:rPr lang="en-IN" sz="2000" i="1">
                            <a:latin typeface="Cambria Math" panose="02040503050406030204" pitchFamily="18" charset="0"/>
                            <a:ea typeface="Cambria Math" panose="02040503050406030204" pitchFamily="18" charset="0"/>
                            <a:cs typeface="Times New Roman" panose="02020603050405020304" pitchFamily="18" charset="0"/>
                          </a:rPr>
                        </m:ctrlPr>
                      </m:dPr>
                      <m:e>
                        <m:r>
                          <a:rPr lang="en-IN" sz="2000" i="1">
                            <a:latin typeface="Cambria Math" panose="02040503050406030204" pitchFamily="18" charset="0"/>
                            <a:ea typeface="Cambria Math" panose="02040503050406030204" pitchFamily="18" charset="0"/>
                            <a:cs typeface="Times New Roman" panose="02020603050405020304" pitchFamily="18" charset="0"/>
                          </a:rPr>
                          <m:t>𝑡</m:t>
                        </m:r>
                        <m:r>
                          <a:rPr lang="en-IN" sz="2000" b="0" i="1" smtClean="0">
                            <a:latin typeface="Cambria Math" panose="02040503050406030204" pitchFamily="18" charset="0"/>
                            <a:ea typeface="Cambria Math" panose="02040503050406030204" pitchFamily="18" charset="0"/>
                            <a:cs typeface="Times New Roman" panose="02020603050405020304" pitchFamily="18" charset="0"/>
                          </a:rPr>
                          <m:t>−2</m:t>
                        </m:r>
                      </m:e>
                    </m:d>
                    <m:r>
                      <a:rPr lang="en-IN" sz="2000">
                        <a:latin typeface="Cambria Math" panose="02040503050406030204" pitchFamily="18" charset="0"/>
                        <a:ea typeface="Cambria Math" panose="02040503050406030204" pitchFamily="18" charset="0"/>
                        <a:cs typeface="Times New Roman" panose="02020603050405020304" pitchFamily="18" charset="0"/>
                      </a:rPr>
                      <m:t>+</m:t>
                    </m:r>
                  </m:oMath>
                </a14:m>
                <a:r>
                  <a:rPr lang="en-IN" sz="2000" dirty="0">
                    <a:cs typeface="Calibri" panose="020F0502020204030204" pitchFamily="34" charset="0"/>
                  </a:rPr>
                  <a:t> 5</a:t>
                </a:r>
                <a:r>
                  <a:rPr lang="en-IN" sz="2000" dirty="0">
                    <a:ea typeface="Cambria Math" panose="02040503050406030204" pitchFamily="18" charset="0"/>
                    <a:cs typeface="Calibri" panose="020F0502020204030204" pitchFamily="34" charset="0"/>
                  </a:rPr>
                  <a:t> </a:t>
                </a:r>
                <a14:m>
                  <m:oMath xmlns:m="http://schemas.openxmlformats.org/officeDocument/2006/math">
                    <m:r>
                      <a:rPr lang="en-IN" sz="2000" i="1">
                        <a:latin typeface="Cambria Math" panose="02040503050406030204" pitchFamily="18" charset="0"/>
                        <a:ea typeface="Cambria Math" panose="02040503050406030204" pitchFamily="18" charset="0"/>
                        <a:cs typeface="Times New Roman" panose="02020603050405020304" pitchFamily="18" charset="0"/>
                      </a:rPr>
                      <m:t>∅</m:t>
                    </m:r>
                    <m:d>
                      <m:dPr>
                        <m:ctrlPr>
                          <a:rPr lang="en-IN" sz="2000" i="1">
                            <a:latin typeface="Cambria Math" panose="02040503050406030204" pitchFamily="18" charset="0"/>
                            <a:ea typeface="Cambria Math" panose="02040503050406030204" pitchFamily="18" charset="0"/>
                            <a:cs typeface="Times New Roman" panose="02020603050405020304" pitchFamily="18" charset="0"/>
                          </a:rPr>
                        </m:ctrlPr>
                      </m:dPr>
                      <m:e>
                        <m:r>
                          <a:rPr lang="en-IN" sz="2000" i="1">
                            <a:latin typeface="Cambria Math" panose="02040503050406030204" pitchFamily="18" charset="0"/>
                            <a:ea typeface="Cambria Math" panose="02040503050406030204" pitchFamily="18" charset="0"/>
                            <a:cs typeface="Times New Roman" panose="02020603050405020304" pitchFamily="18" charset="0"/>
                          </a:rPr>
                          <m:t>𝑡</m:t>
                        </m:r>
                        <m:r>
                          <a:rPr lang="en-IN" sz="2000" b="0" i="1" smtClean="0">
                            <a:latin typeface="Cambria Math" panose="02040503050406030204" pitchFamily="18" charset="0"/>
                            <a:ea typeface="Cambria Math" panose="02040503050406030204" pitchFamily="18" charset="0"/>
                            <a:cs typeface="Times New Roman" panose="02020603050405020304" pitchFamily="18" charset="0"/>
                          </a:rPr>
                          <m:t>−3</m:t>
                        </m:r>
                      </m:e>
                    </m:d>
                  </m:oMath>
                </a14:m>
                <a:endParaRPr lang="en-IN" sz="2000" dirty="0">
                  <a:ea typeface="Cambria Math" panose="02040503050406030204" pitchFamily="18" charset="0"/>
                  <a:cs typeface="Calibri" panose="020F0502020204030204" pitchFamily="34" charset="0"/>
                </a:endParaRPr>
              </a:p>
              <a:p>
                <a:pPr marL="0" indent="0" algn="just">
                  <a:lnSpc>
                    <a:spcPct val="150000"/>
                  </a:lnSpc>
                  <a:buNone/>
                </a:pPr>
                <a:r>
                  <a:rPr lang="en-IN" sz="2000" dirty="0">
                    <a:cs typeface="Calibri" panose="020F0502020204030204" pitchFamily="34" charset="0"/>
                  </a:rPr>
                  <a:t>       using the bases of </a:t>
                </a:r>
                <a:r>
                  <a:rPr lang="en-IN" sz="2000" i="1" dirty="0">
                    <a:cs typeface="Calibri" panose="020F0502020204030204" pitchFamily="34" charset="0"/>
                  </a:rPr>
                  <a:t>V</a:t>
                </a:r>
                <a:r>
                  <a:rPr lang="en-IN" sz="2000" baseline="-25000" dirty="0">
                    <a:cs typeface="Calibri" panose="020F0502020204030204" pitchFamily="34" charset="0"/>
                  </a:rPr>
                  <a:t>1</a:t>
                </a:r>
                <a:r>
                  <a:rPr lang="en-IN" sz="2000" dirty="0">
                    <a:cs typeface="Calibri" panose="020F0502020204030204" pitchFamily="34" charset="0"/>
                  </a:rPr>
                  <a:t> space.</a:t>
                </a:r>
              </a:p>
              <a:p>
                <a:pPr marL="457200" indent="-457200" algn="just">
                  <a:lnSpc>
                    <a:spcPct val="150000"/>
                  </a:lnSpc>
                  <a:buFont typeface="+mj-lt"/>
                  <a:buAutoNum type="arabicPeriod" startAt="5"/>
                </a:pPr>
                <a:r>
                  <a:rPr lang="en-IN" sz="2000" dirty="0">
                    <a:cs typeface="Calibri" panose="020F0502020204030204" pitchFamily="34" charset="0"/>
                  </a:rPr>
                  <a:t>Represent the function </a:t>
                </a:r>
                <a:r>
                  <a:rPr lang="en-IN" sz="2000" i="1" dirty="0">
                    <a:cs typeface="Calibri" panose="020F0502020204030204" pitchFamily="34" charset="0"/>
                  </a:rPr>
                  <a:t>f</a:t>
                </a:r>
                <a:r>
                  <a:rPr lang="en-IN" sz="2000" dirty="0">
                    <a:cs typeface="Calibri" panose="020F0502020204030204" pitchFamily="34" charset="0"/>
                  </a:rPr>
                  <a:t>(</a:t>
                </a:r>
                <a:r>
                  <a:rPr lang="en-IN" sz="2000" i="1" dirty="0">
                    <a:cs typeface="Calibri" panose="020F0502020204030204" pitchFamily="34" charset="0"/>
                  </a:rPr>
                  <a:t>t</a:t>
                </a:r>
                <a:r>
                  <a:rPr lang="en-IN" sz="2000" dirty="0">
                    <a:cs typeface="Calibri" panose="020F0502020204030204" pitchFamily="34" charset="0"/>
                  </a:rPr>
                  <a:t>)=3</a:t>
                </a:r>
                <a14:m>
                  <m:oMath xmlns:m="http://schemas.openxmlformats.org/officeDocument/2006/math">
                    <m:r>
                      <a:rPr lang="en-IN" sz="2000" i="1">
                        <a:latin typeface="Cambria Math" panose="02040503050406030204" pitchFamily="18" charset="0"/>
                        <a:ea typeface="Cambria Math" panose="02040503050406030204" pitchFamily="18" charset="0"/>
                        <a:cs typeface="Times New Roman" panose="02020603050405020304" pitchFamily="18" charset="0"/>
                      </a:rPr>
                      <m:t>∅</m:t>
                    </m:r>
                    <m:d>
                      <m:dPr>
                        <m:ctrlPr>
                          <a:rPr lang="en-IN" sz="2000" i="1">
                            <a:latin typeface="Cambria Math" panose="02040503050406030204" pitchFamily="18" charset="0"/>
                            <a:ea typeface="Cambria Math" panose="02040503050406030204" pitchFamily="18" charset="0"/>
                            <a:cs typeface="Times New Roman" panose="02020603050405020304" pitchFamily="18" charset="0"/>
                          </a:rPr>
                        </m:ctrlPr>
                      </m:dPr>
                      <m:e>
                        <m:r>
                          <a:rPr lang="en-IN" sz="2000" b="0" i="1" smtClean="0">
                            <a:latin typeface="Cambria Math" panose="02040503050406030204" pitchFamily="18" charset="0"/>
                            <a:ea typeface="Cambria Math" panose="02040503050406030204" pitchFamily="18" charset="0"/>
                            <a:cs typeface="Times New Roman" panose="02020603050405020304" pitchFamily="18" charset="0"/>
                          </a:rPr>
                          <m:t>2</m:t>
                        </m:r>
                        <m:r>
                          <a:rPr lang="en-IN" sz="2000" i="1">
                            <a:latin typeface="Cambria Math" panose="02040503050406030204" pitchFamily="18" charset="0"/>
                            <a:ea typeface="Cambria Math" panose="02040503050406030204" pitchFamily="18" charset="0"/>
                            <a:cs typeface="Times New Roman" panose="02020603050405020304" pitchFamily="18" charset="0"/>
                          </a:rPr>
                          <m:t>𝑡</m:t>
                        </m:r>
                      </m:e>
                    </m:d>
                    <m:r>
                      <a:rPr lang="en-IN" sz="2000" b="0" i="0" smtClean="0">
                        <a:latin typeface="Cambria Math" panose="02040503050406030204" pitchFamily="18" charset="0"/>
                        <a:ea typeface="Cambria Math" panose="02040503050406030204" pitchFamily="18" charset="0"/>
                        <a:cs typeface="Times New Roman" panose="02020603050405020304" pitchFamily="18" charset="0"/>
                      </a:rPr>
                      <m:t>+</m:t>
                    </m:r>
                    <m:r>
                      <m:rPr>
                        <m:nor/>
                      </m:rPr>
                      <a:rPr lang="en-IN" sz="2000" b="0" i="0" smtClean="0">
                        <a:ea typeface="Cambria Math" panose="02040503050406030204" pitchFamily="18" charset="0"/>
                        <a:cs typeface="Calibri" panose="020F0502020204030204" pitchFamily="34" charset="0"/>
                      </a:rPr>
                      <m:t>4</m:t>
                    </m:r>
                    <m:r>
                      <m:rPr>
                        <m:nor/>
                      </m:rPr>
                      <a:rPr lang="en-IN" sz="2000" dirty="0">
                        <a:ea typeface="Cambria Math" panose="02040503050406030204" pitchFamily="18" charset="0"/>
                        <a:cs typeface="Calibri" panose="020F0502020204030204" pitchFamily="34" charset="0"/>
                      </a:rPr>
                      <m:t> </m:t>
                    </m:r>
                    <m:r>
                      <a:rPr lang="en-IN" sz="2000" i="1">
                        <a:latin typeface="Cambria Math" panose="02040503050406030204" pitchFamily="18" charset="0"/>
                        <a:ea typeface="Cambria Math" panose="02040503050406030204" pitchFamily="18" charset="0"/>
                        <a:cs typeface="Times New Roman" panose="02020603050405020304" pitchFamily="18" charset="0"/>
                      </a:rPr>
                      <m:t>∅</m:t>
                    </m:r>
                    <m:d>
                      <m:dPr>
                        <m:ctrlPr>
                          <a:rPr lang="en-IN" sz="2000" i="1">
                            <a:latin typeface="Cambria Math" panose="02040503050406030204" pitchFamily="18" charset="0"/>
                            <a:ea typeface="Cambria Math" panose="02040503050406030204" pitchFamily="18" charset="0"/>
                            <a:cs typeface="Times New Roman" panose="02020603050405020304" pitchFamily="18" charset="0"/>
                          </a:rPr>
                        </m:ctrlPr>
                      </m:dPr>
                      <m:e>
                        <m:r>
                          <a:rPr lang="en-IN" sz="2000" b="0" i="1" smtClean="0">
                            <a:latin typeface="Cambria Math" panose="02040503050406030204" pitchFamily="18" charset="0"/>
                            <a:ea typeface="Cambria Math" panose="02040503050406030204" pitchFamily="18" charset="0"/>
                            <a:cs typeface="Times New Roman" panose="02020603050405020304" pitchFamily="18" charset="0"/>
                          </a:rPr>
                          <m:t>2</m:t>
                        </m:r>
                        <m:r>
                          <a:rPr lang="en-IN" sz="2000" i="1">
                            <a:latin typeface="Cambria Math" panose="02040503050406030204" pitchFamily="18" charset="0"/>
                            <a:ea typeface="Cambria Math" panose="02040503050406030204" pitchFamily="18" charset="0"/>
                            <a:cs typeface="Times New Roman" panose="02020603050405020304" pitchFamily="18" charset="0"/>
                          </a:rPr>
                          <m:t>𝑡</m:t>
                        </m:r>
                        <m:r>
                          <a:rPr lang="en-IN" sz="2000" b="0" i="1" smtClean="0">
                            <a:latin typeface="Cambria Math" panose="02040503050406030204" pitchFamily="18" charset="0"/>
                            <a:ea typeface="Cambria Math" panose="02040503050406030204" pitchFamily="18" charset="0"/>
                            <a:cs typeface="Times New Roman" panose="02020603050405020304" pitchFamily="18" charset="0"/>
                          </a:rPr>
                          <m:t>−1</m:t>
                        </m:r>
                      </m:e>
                    </m:d>
                  </m:oMath>
                </a14:m>
                <a:r>
                  <a:rPr lang="en-IN" sz="2000" dirty="0">
                    <a:cs typeface="Calibri" panose="020F0502020204030204" pitchFamily="34" charset="0"/>
                  </a:rPr>
                  <a:t>+2</a:t>
                </a:r>
                <a14:m>
                  <m:oMath xmlns:m="http://schemas.openxmlformats.org/officeDocument/2006/math">
                    <m:r>
                      <a:rPr lang="en-IN" sz="2000" i="1">
                        <a:latin typeface="Cambria Math" panose="02040503050406030204" pitchFamily="18" charset="0"/>
                        <a:ea typeface="Cambria Math" panose="02040503050406030204" pitchFamily="18" charset="0"/>
                        <a:cs typeface="Times New Roman" panose="02020603050405020304" pitchFamily="18" charset="0"/>
                      </a:rPr>
                      <m:t>∅</m:t>
                    </m:r>
                    <m:d>
                      <m:dPr>
                        <m:ctrlPr>
                          <a:rPr lang="en-IN" sz="2000" i="1">
                            <a:latin typeface="Cambria Math" panose="02040503050406030204" pitchFamily="18" charset="0"/>
                            <a:ea typeface="Cambria Math" panose="02040503050406030204" pitchFamily="18" charset="0"/>
                            <a:cs typeface="Times New Roman" panose="02020603050405020304" pitchFamily="18" charset="0"/>
                          </a:rPr>
                        </m:ctrlPr>
                      </m:dPr>
                      <m:e>
                        <m:r>
                          <a:rPr lang="en-IN" sz="2000" b="0" i="1" smtClean="0">
                            <a:latin typeface="Cambria Math" panose="02040503050406030204" pitchFamily="18" charset="0"/>
                            <a:ea typeface="Cambria Math" panose="02040503050406030204" pitchFamily="18" charset="0"/>
                            <a:cs typeface="Times New Roman" panose="02020603050405020304" pitchFamily="18" charset="0"/>
                          </a:rPr>
                          <m:t>2</m:t>
                        </m:r>
                        <m:r>
                          <a:rPr lang="en-IN" sz="2000" i="1">
                            <a:latin typeface="Cambria Math" panose="02040503050406030204" pitchFamily="18" charset="0"/>
                            <a:ea typeface="Cambria Math" panose="02040503050406030204" pitchFamily="18" charset="0"/>
                            <a:cs typeface="Times New Roman" panose="02020603050405020304" pitchFamily="18" charset="0"/>
                          </a:rPr>
                          <m:t>𝑡</m:t>
                        </m:r>
                        <m:r>
                          <a:rPr lang="en-IN" sz="2000" b="0" i="1" smtClean="0">
                            <a:latin typeface="Cambria Math" panose="02040503050406030204" pitchFamily="18" charset="0"/>
                            <a:ea typeface="Cambria Math" panose="02040503050406030204" pitchFamily="18" charset="0"/>
                            <a:cs typeface="Times New Roman" panose="02020603050405020304" pitchFamily="18" charset="0"/>
                          </a:rPr>
                          <m:t>−2</m:t>
                        </m:r>
                      </m:e>
                    </m:d>
                    <m:r>
                      <a:rPr lang="en-IN" sz="2000">
                        <a:latin typeface="Cambria Math" panose="02040503050406030204" pitchFamily="18" charset="0"/>
                        <a:ea typeface="Cambria Math" panose="02040503050406030204" pitchFamily="18" charset="0"/>
                        <a:cs typeface="Times New Roman" panose="02020603050405020304" pitchFamily="18" charset="0"/>
                      </a:rPr>
                      <m:t>+</m:t>
                    </m:r>
                  </m:oMath>
                </a14:m>
                <a:r>
                  <a:rPr lang="en-IN" sz="2000" dirty="0">
                    <a:cs typeface="Calibri" panose="020F0502020204030204" pitchFamily="34" charset="0"/>
                  </a:rPr>
                  <a:t>5</a:t>
                </a:r>
                <a:r>
                  <a:rPr lang="en-IN" sz="2000" dirty="0">
                    <a:ea typeface="Cambria Math" panose="02040503050406030204" pitchFamily="18" charset="0"/>
                    <a:cs typeface="Calibri" panose="020F0502020204030204" pitchFamily="34" charset="0"/>
                  </a:rPr>
                  <a:t> </a:t>
                </a:r>
                <a14:m>
                  <m:oMath xmlns:m="http://schemas.openxmlformats.org/officeDocument/2006/math">
                    <m:r>
                      <a:rPr lang="en-IN" sz="2000" i="1">
                        <a:latin typeface="Cambria Math" panose="02040503050406030204" pitchFamily="18" charset="0"/>
                        <a:ea typeface="Cambria Math" panose="02040503050406030204" pitchFamily="18" charset="0"/>
                        <a:cs typeface="Times New Roman" panose="02020603050405020304" pitchFamily="18" charset="0"/>
                      </a:rPr>
                      <m:t>∅</m:t>
                    </m:r>
                    <m:d>
                      <m:dPr>
                        <m:ctrlPr>
                          <a:rPr lang="en-IN" sz="2000" i="1">
                            <a:latin typeface="Cambria Math" panose="02040503050406030204" pitchFamily="18" charset="0"/>
                            <a:ea typeface="Cambria Math" panose="02040503050406030204" pitchFamily="18" charset="0"/>
                            <a:cs typeface="Times New Roman" panose="02020603050405020304" pitchFamily="18" charset="0"/>
                          </a:rPr>
                        </m:ctrlPr>
                      </m:dPr>
                      <m:e>
                        <m:r>
                          <a:rPr lang="en-IN" sz="2000" b="0" i="1" smtClean="0">
                            <a:latin typeface="Cambria Math" panose="02040503050406030204" pitchFamily="18" charset="0"/>
                            <a:ea typeface="Cambria Math" panose="02040503050406030204" pitchFamily="18" charset="0"/>
                            <a:cs typeface="Times New Roman" panose="02020603050405020304" pitchFamily="18" charset="0"/>
                          </a:rPr>
                          <m:t>2</m:t>
                        </m:r>
                        <m:r>
                          <a:rPr lang="en-IN" sz="2000" i="1">
                            <a:latin typeface="Cambria Math" panose="02040503050406030204" pitchFamily="18" charset="0"/>
                            <a:ea typeface="Cambria Math" panose="02040503050406030204" pitchFamily="18" charset="0"/>
                            <a:cs typeface="Times New Roman" panose="02020603050405020304" pitchFamily="18" charset="0"/>
                          </a:rPr>
                          <m:t>𝑡</m:t>
                        </m:r>
                        <m:r>
                          <a:rPr lang="en-IN" sz="2000" b="0" i="1" smtClean="0">
                            <a:latin typeface="Cambria Math" panose="02040503050406030204" pitchFamily="18" charset="0"/>
                            <a:ea typeface="Cambria Math" panose="02040503050406030204" pitchFamily="18" charset="0"/>
                            <a:cs typeface="Times New Roman" panose="02020603050405020304" pitchFamily="18" charset="0"/>
                          </a:rPr>
                          <m:t>−3</m:t>
                        </m:r>
                      </m:e>
                    </m:d>
                  </m:oMath>
                </a14:m>
                <a:r>
                  <a:rPr lang="en-IN" sz="2000" dirty="0">
                    <a:ea typeface="Cambria Math" panose="02040503050406030204" pitchFamily="18" charset="0"/>
                    <a:cs typeface="Calibri" panose="020F0502020204030204" pitchFamily="34" charset="0"/>
                  </a:rPr>
                  <a:t> </a:t>
                </a:r>
                <a:r>
                  <a:rPr lang="en-IN" sz="2000" dirty="0">
                    <a:cs typeface="Calibri" panose="020F0502020204030204" pitchFamily="34" charset="0"/>
                  </a:rPr>
                  <a:t>using the bases of </a:t>
                </a:r>
                <a:r>
                  <a:rPr lang="en-IN" sz="2000" i="1" dirty="0">
                    <a:cs typeface="Calibri" panose="020F0502020204030204" pitchFamily="34" charset="0"/>
                  </a:rPr>
                  <a:t>V</a:t>
                </a:r>
                <a:r>
                  <a:rPr lang="en-IN" sz="2000" i="1" baseline="-25000" dirty="0">
                    <a:cs typeface="Calibri" panose="020F0502020204030204" pitchFamily="34" charset="0"/>
                  </a:rPr>
                  <a:t>0</a:t>
                </a:r>
                <a:r>
                  <a:rPr lang="en-IN" sz="2000" dirty="0">
                    <a:cs typeface="Calibri" panose="020F0502020204030204" pitchFamily="34" charset="0"/>
                  </a:rPr>
                  <a:t> and </a:t>
                </a:r>
                <a:r>
                  <a:rPr lang="en-IN" sz="2000" i="1" dirty="0">
                    <a:cs typeface="Calibri" panose="020F0502020204030204" pitchFamily="34" charset="0"/>
                  </a:rPr>
                  <a:t>W</a:t>
                </a:r>
                <a:r>
                  <a:rPr lang="en-IN" sz="2000" i="1" baseline="-25000" dirty="0">
                    <a:cs typeface="Calibri" panose="020F0502020204030204" pitchFamily="34" charset="0"/>
                  </a:rPr>
                  <a:t>0  </a:t>
                </a:r>
                <a:r>
                  <a:rPr lang="en-IN" sz="2000" dirty="0">
                    <a:cs typeface="Calibri" panose="020F0502020204030204" pitchFamily="34" charset="0"/>
                  </a:rPr>
                  <a:t>space.</a:t>
                </a:r>
              </a:p>
              <a:p>
                <a:pPr marL="0" indent="0" algn="just">
                  <a:lnSpc>
                    <a:spcPct val="150000"/>
                  </a:lnSpc>
                  <a:buNone/>
                </a:pPr>
                <a:r>
                  <a:rPr lang="en-IN" sz="2000" dirty="0">
                    <a:cs typeface="Calibri" panose="020F0502020204030204" pitchFamily="34" charset="0"/>
                  </a:rPr>
                  <a:t>6.   Represent the function </a:t>
                </a:r>
                <a:r>
                  <a:rPr lang="en-IN" sz="2000" i="1" dirty="0">
                    <a:cs typeface="Calibri" panose="020F0502020204030204" pitchFamily="34" charset="0"/>
                  </a:rPr>
                  <a:t>f</a:t>
                </a:r>
                <a:r>
                  <a:rPr lang="en-IN" sz="2000" dirty="0">
                    <a:cs typeface="Calibri" panose="020F0502020204030204" pitchFamily="34" charset="0"/>
                  </a:rPr>
                  <a:t>(</a:t>
                </a:r>
                <a:r>
                  <a:rPr lang="en-IN" sz="2000" i="1" dirty="0">
                    <a:cs typeface="Calibri" panose="020F0502020204030204" pitchFamily="34" charset="0"/>
                  </a:rPr>
                  <a:t>t</a:t>
                </a:r>
                <a:r>
                  <a:rPr lang="en-IN" sz="2000" dirty="0">
                    <a:cs typeface="Calibri" panose="020F0502020204030204" pitchFamily="34" charset="0"/>
                  </a:rPr>
                  <a:t>)=3</a:t>
                </a:r>
                <a14:m>
                  <m:oMath xmlns:m="http://schemas.openxmlformats.org/officeDocument/2006/math">
                    <m:r>
                      <a:rPr lang="en-IN" sz="2000" i="1">
                        <a:latin typeface="Cambria Math" panose="02040503050406030204" pitchFamily="18" charset="0"/>
                        <a:ea typeface="Cambria Math" panose="02040503050406030204" pitchFamily="18" charset="0"/>
                        <a:cs typeface="Times New Roman" panose="02020603050405020304" pitchFamily="18" charset="0"/>
                      </a:rPr>
                      <m:t>∅</m:t>
                    </m:r>
                    <m:d>
                      <m:dPr>
                        <m:ctrlPr>
                          <a:rPr lang="en-IN" sz="2000" i="1">
                            <a:latin typeface="Cambria Math" panose="02040503050406030204" pitchFamily="18" charset="0"/>
                            <a:ea typeface="Cambria Math" panose="02040503050406030204" pitchFamily="18" charset="0"/>
                            <a:cs typeface="Times New Roman" panose="02020603050405020304" pitchFamily="18" charset="0"/>
                          </a:rPr>
                        </m:ctrlPr>
                      </m:dPr>
                      <m:e>
                        <m:r>
                          <a:rPr lang="en-IN" sz="2000" b="0" i="1" smtClean="0">
                            <a:latin typeface="Cambria Math" panose="02040503050406030204" pitchFamily="18" charset="0"/>
                            <a:ea typeface="Cambria Math" panose="02040503050406030204" pitchFamily="18" charset="0"/>
                            <a:cs typeface="Times New Roman" panose="02020603050405020304" pitchFamily="18" charset="0"/>
                          </a:rPr>
                          <m:t>4</m:t>
                        </m:r>
                        <m:r>
                          <a:rPr lang="en-IN" sz="2000" i="1">
                            <a:latin typeface="Cambria Math" panose="02040503050406030204" pitchFamily="18" charset="0"/>
                            <a:ea typeface="Cambria Math" panose="02040503050406030204" pitchFamily="18" charset="0"/>
                            <a:cs typeface="Times New Roman" panose="02020603050405020304" pitchFamily="18" charset="0"/>
                          </a:rPr>
                          <m:t>𝑡</m:t>
                        </m:r>
                      </m:e>
                    </m:d>
                    <m:r>
                      <a:rPr lang="en-IN" sz="2000" b="0" i="0" smtClean="0">
                        <a:latin typeface="Cambria Math" panose="02040503050406030204" pitchFamily="18" charset="0"/>
                        <a:ea typeface="Cambria Math" panose="02040503050406030204" pitchFamily="18" charset="0"/>
                        <a:cs typeface="Times New Roman" panose="02020603050405020304" pitchFamily="18" charset="0"/>
                      </a:rPr>
                      <m:t>+</m:t>
                    </m:r>
                    <m:r>
                      <m:rPr>
                        <m:nor/>
                      </m:rPr>
                      <a:rPr lang="en-IN" sz="2000" b="0" i="0" smtClean="0">
                        <a:ea typeface="Cambria Math" panose="02040503050406030204" pitchFamily="18" charset="0"/>
                        <a:cs typeface="Calibri" panose="020F0502020204030204" pitchFamily="34" charset="0"/>
                      </a:rPr>
                      <m:t>4</m:t>
                    </m:r>
                    <m:r>
                      <m:rPr>
                        <m:nor/>
                      </m:rPr>
                      <a:rPr lang="en-IN" sz="2000" dirty="0">
                        <a:ea typeface="Cambria Math" panose="02040503050406030204" pitchFamily="18" charset="0"/>
                        <a:cs typeface="Calibri" panose="020F0502020204030204" pitchFamily="34" charset="0"/>
                      </a:rPr>
                      <m:t> </m:t>
                    </m:r>
                    <m:r>
                      <a:rPr lang="en-IN" sz="2000" i="1">
                        <a:latin typeface="Cambria Math" panose="02040503050406030204" pitchFamily="18" charset="0"/>
                        <a:ea typeface="Cambria Math" panose="02040503050406030204" pitchFamily="18" charset="0"/>
                        <a:cs typeface="Times New Roman" panose="02020603050405020304" pitchFamily="18" charset="0"/>
                      </a:rPr>
                      <m:t>∅</m:t>
                    </m:r>
                    <m:d>
                      <m:dPr>
                        <m:ctrlPr>
                          <a:rPr lang="en-IN" sz="2000" i="1">
                            <a:latin typeface="Cambria Math" panose="02040503050406030204" pitchFamily="18" charset="0"/>
                            <a:ea typeface="Cambria Math" panose="02040503050406030204" pitchFamily="18" charset="0"/>
                            <a:cs typeface="Times New Roman" panose="02020603050405020304" pitchFamily="18" charset="0"/>
                          </a:rPr>
                        </m:ctrlPr>
                      </m:dPr>
                      <m:e>
                        <m:r>
                          <a:rPr lang="en-IN" sz="2000" b="0" i="1" smtClean="0">
                            <a:latin typeface="Cambria Math" panose="02040503050406030204" pitchFamily="18" charset="0"/>
                            <a:ea typeface="Cambria Math" panose="02040503050406030204" pitchFamily="18" charset="0"/>
                            <a:cs typeface="Times New Roman" panose="02020603050405020304" pitchFamily="18" charset="0"/>
                          </a:rPr>
                          <m:t>4</m:t>
                        </m:r>
                        <m:r>
                          <a:rPr lang="en-IN" sz="2000" i="1">
                            <a:latin typeface="Cambria Math" panose="02040503050406030204" pitchFamily="18" charset="0"/>
                            <a:ea typeface="Cambria Math" panose="02040503050406030204" pitchFamily="18" charset="0"/>
                            <a:cs typeface="Times New Roman" panose="02020603050405020304" pitchFamily="18" charset="0"/>
                          </a:rPr>
                          <m:t>𝑡</m:t>
                        </m:r>
                        <m:r>
                          <a:rPr lang="en-IN" sz="2000" b="0" i="1" smtClean="0">
                            <a:latin typeface="Cambria Math" panose="02040503050406030204" pitchFamily="18" charset="0"/>
                            <a:ea typeface="Cambria Math" panose="02040503050406030204" pitchFamily="18" charset="0"/>
                            <a:cs typeface="Times New Roman" panose="02020603050405020304" pitchFamily="18" charset="0"/>
                          </a:rPr>
                          <m:t>−1</m:t>
                        </m:r>
                      </m:e>
                    </m:d>
                  </m:oMath>
                </a14:m>
                <a:r>
                  <a:rPr lang="en-IN" sz="2000" dirty="0">
                    <a:cs typeface="Calibri" panose="020F0502020204030204" pitchFamily="34" charset="0"/>
                  </a:rPr>
                  <a:t>+2</a:t>
                </a:r>
                <a14:m>
                  <m:oMath xmlns:m="http://schemas.openxmlformats.org/officeDocument/2006/math">
                    <m:r>
                      <a:rPr lang="en-IN" sz="2000" i="1">
                        <a:latin typeface="Cambria Math" panose="02040503050406030204" pitchFamily="18" charset="0"/>
                        <a:ea typeface="Cambria Math" panose="02040503050406030204" pitchFamily="18" charset="0"/>
                        <a:cs typeface="Times New Roman" panose="02020603050405020304" pitchFamily="18" charset="0"/>
                      </a:rPr>
                      <m:t>∅</m:t>
                    </m:r>
                    <m:d>
                      <m:dPr>
                        <m:ctrlPr>
                          <a:rPr lang="en-IN" sz="2000" i="1">
                            <a:latin typeface="Cambria Math" panose="02040503050406030204" pitchFamily="18" charset="0"/>
                            <a:ea typeface="Cambria Math" panose="02040503050406030204" pitchFamily="18" charset="0"/>
                            <a:cs typeface="Times New Roman" panose="02020603050405020304" pitchFamily="18" charset="0"/>
                          </a:rPr>
                        </m:ctrlPr>
                      </m:dPr>
                      <m:e>
                        <m:r>
                          <a:rPr lang="en-IN" sz="2000" b="0" i="1" smtClean="0">
                            <a:latin typeface="Cambria Math" panose="02040503050406030204" pitchFamily="18" charset="0"/>
                            <a:ea typeface="Cambria Math" panose="02040503050406030204" pitchFamily="18" charset="0"/>
                            <a:cs typeface="Times New Roman" panose="02020603050405020304" pitchFamily="18" charset="0"/>
                          </a:rPr>
                          <m:t>4</m:t>
                        </m:r>
                        <m:r>
                          <a:rPr lang="en-IN" sz="2000" i="1">
                            <a:latin typeface="Cambria Math" panose="02040503050406030204" pitchFamily="18" charset="0"/>
                            <a:ea typeface="Cambria Math" panose="02040503050406030204" pitchFamily="18" charset="0"/>
                            <a:cs typeface="Times New Roman" panose="02020603050405020304" pitchFamily="18" charset="0"/>
                          </a:rPr>
                          <m:t>𝑡</m:t>
                        </m:r>
                        <m:r>
                          <a:rPr lang="en-IN" sz="2000" b="0" i="1" smtClean="0">
                            <a:latin typeface="Cambria Math" panose="02040503050406030204" pitchFamily="18" charset="0"/>
                            <a:ea typeface="Cambria Math" panose="02040503050406030204" pitchFamily="18" charset="0"/>
                            <a:cs typeface="Times New Roman" panose="02020603050405020304" pitchFamily="18" charset="0"/>
                          </a:rPr>
                          <m:t>−2</m:t>
                        </m:r>
                      </m:e>
                    </m:d>
                    <m:r>
                      <a:rPr lang="en-IN" sz="2000">
                        <a:latin typeface="Cambria Math" panose="02040503050406030204" pitchFamily="18" charset="0"/>
                        <a:ea typeface="Cambria Math" panose="02040503050406030204" pitchFamily="18" charset="0"/>
                        <a:cs typeface="Times New Roman" panose="02020603050405020304" pitchFamily="18" charset="0"/>
                      </a:rPr>
                      <m:t>+</m:t>
                    </m:r>
                    <m:r>
                      <a:rPr lang="en-IN" sz="2000" b="0" i="0" smtClean="0">
                        <a:latin typeface="Cambria Math" panose="02040503050406030204" pitchFamily="18" charset="0"/>
                        <a:ea typeface="Cambria Math" panose="02040503050406030204" pitchFamily="18" charset="0"/>
                        <a:cs typeface="Times New Roman" panose="02020603050405020304" pitchFamily="18" charset="0"/>
                      </a:rPr>
                      <m:t> </m:t>
                    </m:r>
                  </m:oMath>
                </a14:m>
                <a:r>
                  <a:rPr lang="en-IN" sz="2000" dirty="0">
                    <a:cs typeface="Calibri" panose="020F0502020204030204" pitchFamily="34" charset="0"/>
                  </a:rPr>
                  <a:t>5</a:t>
                </a:r>
                <a:r>
                  <a:rPr lang="en-IN" sz="2000" dirty="0">
                    <a:ea typeface="Cambria Math" panose="02040503050406030204" pitchFamily="18" charset="0"/>
                    <a:cs typeface="Calibri" panose="020F0502020204030204" pitchFamily="34" charset="0"/>
                  </a:rPr>
                  <a:t> </a:t>
                </a:r>
                <a14:m>
                  <m:oMath xmlns:m="http://schemas.openxmlformats.org/officeDocument/2006/math">
                    <m:r>
                      <a:rPr lang="en-IN" sz="2000" b="0" i="0" smtClean="0">
                        <a:latin typeface="Cambria Math" panose="02040503050406030204" pitchFamily="18" charset="0"/>
                        <a:ea typeface="Cambria Math" panose="02040503050406030204" pitchFamily="18" charset="0"/>
                        <a:cs typeface="Times New Roman" panose="02020603050405020304" pitchFamily="18" charset="0"/>
                      </a:rPr>
                      <m:t>        </m:t>
                    </m:r>
                    <m:r>
                      <a:rPr lang="en-IN" sz="2000" i="1">
                        <a:latin typeface="Cambria Math" panose="02040503050406030204" pitchFamily="18" charset="0"/>
                        <a:ea typeface="Cambria Math" panose="02040503050406030204" pitchFamily="18" charset="0"/>
                        <a:cs typeface="Times New Roman" panose="02020603050405020304" pitchFamily="18" charset="0"/>
                      </a:rPr>
                      <m:t>∅</m:t>
                    </m:r>
                    <m:d>
                      <m:dPr>
                        <m:ctrlPr>
                          <a:rPr lang="en-IN" sz="2000" i="1">
                            <a:latin typeface="Cambria Math" panose="02040503050406030204" pitchFamily="18" charset="0"/>
                            <a:ea typeface="Cambria Math" panose="02040503050406030204" pitchFamily="18" charset="0"/>
                            <a:cs typeface="Times New Roman" panose="02020603050405020304" pitchFamily="18" charset="0"/>
                          </a:rPr>
                        </m:ctrlPr>
                      </m:dPr>
                      <m:e>
                        <m:r>
                          <a:rPr lang="en-IN" sz="2000" b="0" i="1" smtClean="0">
                            <a:latin typeface="Cambria Math" panose="02040503050406030204" pitchFamily="18" charset="0"/>
                            <a:ea typeface="Cambria Math" panose="02040503050406030204" pitchFamily="18" charset="0"/>
                            <a:cs typeface="Times New Roman" panose="02020603050405020304" pitchFamily="18" charset="0"/>
                          </a:rPr>
                          <m:t>4</m:t>
                        </m:r>
                        <m:r>
                          <a:rPr lang="en-IN" sz="2000" i="1">
                            <a:latin typeface="Cambria Math" panose="02040503050406030204" pitchFamily="18" charset="0"/>
                            <a:ea typeface="Cambria Math" panose="02040503050406030204" pitchFamily="18" charset="0"/>
                            <a:cs typeface="Times New Roman" panose="02020603050405020304" pitchFamily="18" charset="0"/>
                          </a:rPr>
                          <m:t>𝑡</m:t>
                        </m:r>
                        <m:r>
                          <a:rPr lang="en-IN" sz="2000" b="0" i="1" smtClean="0">
                            <a:latin typeface="Cambria Math" panose="02040503050406030204" pitchFamily="18" charset="0"/>
                            <a:ea typeface="Cambria Math" panose="02040503050406030204" pitchFamily="18" charset="0"/>
                            <a:cs typeface="Times New Roman" panose="02020603050405020304" pitchFamily="18" charset="0"/>
                          </a:rPr>
                          <m:t>−3</m:t>
                        </m:r>
                      </m:e>
                    </m:d>
                  </m:oMath>
                </a14:m>
                <a:r>
                  <a:rPr lang="en-IN" sz="2000" dirty="0">
                    <a:cs typeface="Calibri" panose="020F0502020204030204" pitchFamily="34" charset="0"/>
                  </a:rPr>
                  <a:t> using the            </a:t>
                </a:r>
              </a:p>
              <a:p>
                <a:pPr marL="0" indent="0" algn="just">
                  <a:lnSpc>
                    <a:spcPct val="150000"/>
                  </a:lnSpc>
                  <a:buNone/>
                </a:pPr>
                <a:r>
                  <a:rPr lang="en-IN" sz="2000" dirty="0">
                    <a:cs typeface="Calibri" panose="020F0502020204030204" pitchFamily="34" charset="0"/>
                  </a:rPr>
                  <a:t>      bases of </a:t>
                </a:r>
                <a:r>
                  <a:rPr lang="en-IN" sz="2000" i="1" dirty="0">
                    <a:cs typeface="Calibri" panose="020F0502020204030204" pitchFamily="34" charset="0"/>
                  </a:rPr>
                  <a:t>V</a:t>
                </a:r>
                <a:r>
                  <a:rPr lang="en-IN" sz="2000" baseline="-25000" dirty="0">
                    <a:cs typeface="Calibri" panose="020F0502020204030204" pitchFamily="34" charset="0"/>
                  </a:rPr>
                  <a:t>0</a:t>
                </a:r>
                <a:r>
                  <a:rPr lang="en-IN" sz="2000" dirty="0">
                    <a:cs typeface="Calibri" panose="020F0502020204030204" pitchFamily="34" charset="0"/>
                  </a:rPr>
                  <a:t>, </a:t>
                </a:r>
                <a:r>
                  <a:rPr lang="en-IN" sz="2000" i="1" dirty="0">
                    <a:cs typeface="Calibri" panose="020F0502020204030204" pitchFamily="34" charset="0"/>
                  </a:rPr>
                  <a:t>W</a:t>
                </a:r>
                <a:r>
                  <a:rPr lang="en-IN" sz="2000" baseline="-25000" dirty="0">
                    <a:cs typeface="Calibri" panose="020F0502020204030204" pitchFamily="34" charset="0"/>
                  </a:rPr>
                  <a:t>0</a:t>
                </a:r>
                <a:r>
                  <a:rPr lang="en-IN" sz="2000" i="1" baseline="-25000" dirty="0">
                    <a:cs typeface="Calibri" panose="020F0502020204030204" pitchFamily="34" charset="0"/>
                  </a:rPr>
                  <a:t> </a:t>
                </a:r>
                <a:r>
                  <a:rPr lang="en-IN" sz="2000" dirty="0">
                    <a:cs typeface="Calibri" panose="020F0502020204030204" pitchFamily="34" charset="0"/>
                  </a:rPr>
                  <a:t>and </a:t>
                </a:r>
                <a:r>
                  <a:rPr lang="en-IN" sz="2000" i="1" dirty="0">
                    <a:cs typeface="Calibri" panose="020F0502020204030204" pitchFamily="34" charset="0"/>
                  </a:rPr>
                  <a:t>W</a:t>
                </a:r>
                <a:r>
                  <a:rPr lang="en-IN" sz="2000" baseline="-25000" dirty="0">
                    <a:cs typeface="Calibri" panose="020F0502020204030204" pitchFamily="34" charset="0"/>
                  </a:rPr>
                  <a:t>1</a:t>
                </a:r>
                <a:r>
                  <a:rPr lang="en-IN" sz="2000" i="1" baseline="-25000" dirty="0">
                    <a:cs typeface="Calibri" panose="020F0502020204030204" pitchFamily="34" charset="0"/>
                  </a:rPr>
                  <a:t>  </a:t>
                </a:r>
                <a:r>
                  <a:rPr lang="en-IN" sz="2000" dirty="0">
                    <a:cs typeface="Calibri" panose="020F0502020204030204" pitchFamily="34" charset="0"/>
                  </a:rPr>
                  <a:t>space.</a:t>
                </a:r>
              </a:p>
              <a:p>
                <a:pPr marL="0" indent="0" algn="just">
                  <a:lnSpc>
                    <a:spcPct val="150000"/>
                  </a:lnSpc>
                  <a:buNone/>
                </a:pPr>
                <a:r>
                  <a:rPr lang="en-IN" sz="2000" dirty="0">
                    <a:cs typeface="Calibri" panose="020F0502020204030204" pitchFamily="34" charset="0"/>
                  </a:rPr>
                  <a:t>7.    What is multi resolution analysis?</a:t>
                </a:r>
              </a:p>
              <a:p>
                <a:pPr marL="0" indent="0" algn="just">
                  <a:lnSpc>
                    <a:spcPct val="150000"/>
                  </a:lnSpc>
                  <a:buNone/>
                </a:pPr>
                <a:endParaRPr lang="en-US" sz="2000" i="0" dirty="0">
                  <a:ln w="0"/>
                  <a:solidFill>
                    <a:schemeClr val="tx1"/>
                  </a:solidFill>
                  <a:effectLst>
                    <a:outerShdw blurRad="38100" dist="19050" dir="2700000" algn="tl" rotWithShape="0">
                      <a:schemeClr val="dk1">
                        <a:alpha val="40000"/>
                      </a:schemeClr>
                    </a:outerShdw>
                  </a:effectLst>
                </a:endParaRPr>
              </a:p>
              <a:p>
                <a:pPr marL="0" indent="0" algn="just">
                  <a:buNone/>
                </a:pPr>
                <a:endParaRPr lang="en-US" sz="2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09040" y="792480"/>
                <a:ext cx="10022840" cy="5913120"/>
              </a:xfrm>
              <a:blipFill>
                <a:blip r:embed="rId2"/>
                <a:stretch>
                  <a:fillRect l="-608" r="-608"/>
                </a:stretch>
              </a:blipFill>
            </p:spPr>
            <p:txBody>
              <a:bodyPr/>
              <a:lstStyle/>
              <a:p>
                <a:r>
                  <a:rPr lang="en-IN">
                    <a:noFill/>
                  </a:rPr>
                  <a:t> </a:t>
                </a:r>
              </a:p>
            </p:txBody>
          </p:sp>
        </mc:Fallback>
      </mc:AlternateContent>
      <p:sp>
        <p:nvSpPr>
          <p:cNvPr id="4" name="Date Placeholder 3"/>
          <p:cNvSpPr>
            <a:spLocks noGrp="1"/>
          </p:cNvSpPr>
          <p:nvPr>
            <p:ph type="dt" sz="half" idx="10"/>
          </p:nvPr>
        </p:nvSpPr>
        <p:spPr/>
        <p:txBody>
          <a:bodyPr/>
          <a:lstStyle/>
          <a:p>
            <a:fld id="{7D7A1F36-2256-4E30-B434-33BF72E93C03}" type="datetime1">
              <a:rPr lang="en-US" smtClean="0"/>
              <a:t>1/6/2023</a:t>
            </a:fld>
            <a:endParaRPr lang="en-US"/>
          </a:p>
        </p:txBody>
      </p:sp>
      <p:sp>
        <p:nvSpPr>
          <p:cNvPr id="5" name="Footer Placeholder 4"/>
          <p:cNvSpPr>
            <a:spLocks noGrp="1"/>
          </p:cNvSpPr>
          <p:nvPr>
            <p:ph type="ftr" sz="quarter" idx="11"/>
          </p:nvPr>
        </p:nvSpPr>
        <p:spPr>
          <a:xfrm>
            <a:off x="3733800" y="6356351"/>
            <a:ext cx="5562600" cy="365125"/>
          </a:xfrm>
        </p:spPr>
        <p:txBody>
          <a:bodyPr/>
          <a:lstStyle/>
          <a:p>
            <a:r>
              <a:rPr lang="en-US"/>
              <a:t>Faculty Name    Dr. Kunti Mishra         Unit Number 5</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209</a:t>
            </a:fld>
            <a:endParaRPr lang="en-US"/>
          </a:p>
        </p:txBody>
      </p:sp>
      <p:sp>
        <p:nvSpPr>
          <p:cNvPr id="7" name="Title 1"/>
          <p:cNvSpPr txBox="1">
            <a:spLocks/>
          </p:cNvSpPr>
          <p:nvPr/>
        </p:nvSpPr>
        <p:spPr>
          <a:xfrm>
            <a:off x="2895600" y="2"/>
            <a:ext cx="7772400" cy="664141"/>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b="1" dirty="0"/>
              <a:t>Expected Questions for University Exam (CO5)</a:t>
            </a:r>
          </a:p>
        </p:txBody>
      </p:sp>
      <p:pic>
        <p:nvPicPr>
          <p:cNvPr id="9" name="Picture 8">
            <a:extLst>
              <a:ext uri="{FF2B5EF4-FFF2-40B4-BE49-F238E27FC236}">
                <a16:creationId xmlns:a16="http://schemas.microsoft.com/office/drawing/2014/main" id="{6E620EED-5540-4985-A14F-2EB2542DE5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0" y="131852"/>
            <a:ext cx="1295400" cy="549276"/>
          </a:xfrm>
          <a:prstGeom prst="rect">
            <a:avLst/>
          </a:prstGeom>
        </p:spPr>
      </p:pic>
    </p:spTree>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032000" y="1166018"/>
            <a:ext cx="8229600" cy="4525963"/>
          </a:xfrm>
        </p:spPr>
        <p:txBody>
          <a:bodyPr>
            <a:normAutofit/>
          </a:bodyPr>
          <a:lstStyle/>
          <a:p>
            <a:pPr>
              <a:lnSpc>
                <a:spcPct val="150000"/>
              </a:lnSpc>
            </a:pPr>
            <a:r>
              <a:rPr lang="en-US" sz="2400" dirty="0">
                <a:cs typeface="Calibri" panose="020F0502020204030204" pitchFamily="34" charset="0"/>
              </a:rPr>
              <a:t>Discrete wavelet Transform</a:t>
            </a:r>
          </a:p>
          <a:p>
            <a:pPr>
              <a:lnSpc>
                <a:spcPct val="150000"/>
              </a:lnSpc>
            </a:pPr>
            <a:r>
              <a:rPr lang="en-US" sz="2400" dirty="0">
                <a:cs typeface="Calibri" panose="020F0502020204030204" pitchFamily="34" charset="0"/>
              </a:rPr>
              <a:t>Continuous wavelet Transform</a:t>
            </a:r>
          </a:p>
          <a:p>
            <a:pPr>
              <a:lnSpc>
                <a:spcPct val="150000"/>
              </a:lnSpc>
            </a:pPr>
            <a:endParaRPr lang="en-US" sz="2400" dirty="0">
              <a:latin typeface="Calibri" panose="020F0502020204030204" pitchFamily="34" charset="0"/>
              <a:cs typeface="Calibri" panose="020F0502020204030204" pitchFamily="34" charset="0"/>
            </a:endParaRPr>
          </a:p>
          <a:p>
            <a:pPr marL="0" indent="0">
              <a:lnSpc>
                <a:spcPct val="150000"/>
              </a:lnSpc>
              <a:buNone/>
            </a:pPr>
            <a:endParaRPr lang="en-US" sz="2400" dirty="0">
              <a:latin typeface="Calibri" panose="020F0502020204030204" pitchFamily="34" charset="0"/>
              <a:cs typeface="Calibri" panose="020F0502020204030204" pitchFamily="34" charset="0"/>
            </a:endParaRPr>
          </a:p>
        </p:txBody>
      </p:sp>
      <p:sp>
        <p:nvSpPr>
          <p:cNvPr id="4" name="Date Placeholder 3"/>
          <p:cNvSpPr>
            <a:spLocks noGrp="1"/>
          </p:cNvSpPr>
          <p:nvPr>
            <p:ph type="dt" sz="half" idx="10"/>
          </p:nvPr>
        </p:nvSpPr>
        <p:spPr/>
        <p:txBody>
          <a:bodyPr/>
          <a:lstStyle/>
          <a:p>
            <a:fld id="{58847EC7-DA08-4954-946A-B31C3BEE4895}" type="datetime1">
              <a:rPr lang="en-US" smtClean="0"/>
              <a:t>1/6/2023</a:t>
            </a:fld>
            <a:endParaRPr lang="en-US"/>
          </a:p>
        </p:txBody>
      </p:sp>
      <p:sp>
        <p:nvSpPr>
          <p:cNvPr id="5" name="Footer Placeholder 4"/>
          <p:cNvSpPr>
            <a:spLocks noGrp="1"/>
          </p:cNvSpPr>
          <p:nvPr>
            <p:ph type="ftr" sz="quarter" idx="11"/>
          </p:nvPr>
        </p:nvSpPr>
        <p:spPr>
          <a:xfrm>
            <a:off x="4038600" y="6356351"/>
            <a:ext cx="5029200" cy="365125"/>
          </a:xfrm>
        </p:spPr>
        <p:txBody>
          <a:bodyPr/>
          <a:lstStyle/>
          <a:p>
            <a:r>
              <a:rPr lang="en-US"/>
              <a:t>Faculty Name    Dr. Kunti Mishra         Unit Number 5</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21</a:t>
            </a:fld>
            <a:endParaRPr lang="en-US"/>
          </a:p>
        </p:txBody>
      </p:sp>
      <p:pic>
        <p:nvPicPr>
          <p:cNvPr id="9" name="Picture 8">
            <a:extLst>
              <a:ext uri="{FF2B5EF4-FFF2-40B4-BE49-F238E27FC236}">
                <a16:creationId xmlns:a16="http://schemas.microsoft.com/office/drawing/2014/main" id="{06C52C3A-165A-4B81-A304-B70B136B65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85" y="28510"/>
            <a:ext cx="1295400" cy="549276"/>
          </a:xfrm>
          <a:prstGeom prst="rect">
            <a:avLst/>
          </a:prstGeom>
        </p:spPr>
      </p:pic>
      <p:sp>
        <p:nvSpPr>
          <p:cNvPr id="12" name="Title 1">
            <a:extLst>
              <a:ext uri="{FF2B5EF4-FFF2-40B4-BE49-F238E27FC236}">
                <a16:creationId xmlns:a16="http://schemas.microsoft.com/office/drawing/2014/main" id="{7B37B3B4-8317-41AD-AE51-1A2A87E096B5}"/>
              </a:ext>
            </a:extLst>
          </p:cNvPr>
          <p:cNvSpPr txBox="1">
            <a:spLocks/>
          </p:cNvSpPr>
          <p:nvPr/>
        </p:nvSpPr>
        <p:spPr>
          <a:xfrm>
            <a:off x="1422400" y="9627"/>
            <a:ext cx="10769600" cy="665251"/>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400" b="1" dirty="0">
                <a:latin typeface="+mj-lt"/>
                <a:cs typeface="Calibri" panose="020F0502020204030204" pitchFamily="34" charset="0"/>
              </a:rPr>
              <a:t>Topic Objective (CO5)</a:t>
            </a:r>
          </a:p>
        </p:txBody>
      </p:sp>
    </p:spTree>
    <p:extLst>
      <p:ext uri="{BB962C8B-B14F-4D97-AF65-F5344CB8AC3E}">
        <p14:creationId xmlns:p14="http://schemas.microsoft.com/office/powerpoint/2010/main" val="3953086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752600" y="817164"/>
                <a:ext cx="8686800" cy="5888436"/>
              </a:xfrm>
            </p:spPr>
            <p:txBody>
              <a:bodyPr>
                <a:noAutofit/>
              </a:bodyPr>
              <a:lstStyle/>
              <a:p>
                <a:pPr marL="0" indent="0" algn="l">
                  <a:buNone/>
                </a:pPr>
                <a:r>
                  <a:rPr lang="en-US" sz="2000" dirty="0">
                    <a:ln w="0"/>
                    <a:effectLst>
                      <a:outerShdw blurRad="38100" dist="19050" dir="2700000" algn="tl" rotWithShape="0">
                        <a:schemeClr val="dk1">
                          <a:alpha val="40000"/>
                        </a:schemeClr>
                      </a:outerShdw>
                    </a:effectLst>
                    <a:cs typeface="Calibri" panose="020F0502020204030204" pitchFamily="34" charset="0"/>
                  </a:rPr>
                  <a:t>8. </a:t>
                </a:r>
                <a:r>
                  <a:rPr lang="en-US" sz="2000" i="0" dirty="0">
                    <a:ln w="0"/>
                    <a:solidFill>
                      <a:schemeClr val="tx1"/>
                    </a:solidFill>
                    <a:effectLst>
                      <a:outerShdw blurRad="38100" dist="19050" dir="2700000" algn="tl" rotWithShape="0">
                        <a:schemeClr val="dk1">
                          <a:alpha val="40000"/>
                        </a:schemeClr>
                      </a:outerShdw>
                    </a:effectLst>
                    <a:cs typeface="Calibri" panose="020F0502020204030204" pitchFamily="34" charset="0"/>
                  </a:rPr>
                  <a:t> Find the unit digit of (4137)</a:t>
                </a:r>
                <a:r>
                  <a:rPr lang="en-US" sz="2000" i="0" baseline="30000" dirty="0">
                    <a:ln w="0"/>
                    <a:solidFill>
                      <a:schemeClr val="tx1"/>
                    </a:solidFill>
                    <a:effectLst>
                      <a:outerShdw blurRad="38100" dist="19050" dir="2700000" algn="tl" rotWithShape="0">
                        <a:schemeClr val="dk1">
                          <a:alpha val="40000"/>
                        </a:schemeClr>
                      </a:outerShdw>
                    </a:effectLst>
                    <a:cs typeface="Calibri" panose="020F0502020204030204" pitchFamily="34" charset="0"/>
                  </a:rPr>
                  <a:t>754</a:t>
                </a:r>
              </a:p>
              <a:p>
                <a:pPr marL="0" indent="0" algn="l">
                  <a:buNone/>
                </a:pPr>
                <a:r>
                  <a:rPr lang="en-US" sz="2000" dirty="0">
                    <a:ln w="0"/>
                    <a:effectLst>
                      <a:outerShdw blurRad="38100" dist="19050" dir="2700000" algn="tl" rotWithShape="0">
                        <a:schemeClr val="dk1">
                          <a:alpha val="40000"/>
                        </a:schemeClr>
                      </a:outerShdw>
                    </a:effectLst>
                    <a:cs typeface="Calibri" panose="020F0502020204030204" pitchFamily="34" charset="0"/>
                  </a:rPr>
                  <a:t>9.  </a:t>
                </a:r>
                <a:r>
                  <a:rPr lang="en-US" sz="2000" i="0" dirty="0">
                    <a:ln w="0"/>
                    <a:solidFill>
                      <a:schemeClr val="tx1"/>
                    </a:solidFill>
                    <a:effectLst>
                      <a:outerShdw blurRad="38100" dist="19050" dir="2700000" algn="tl" rotWithShape="0">
                        <a:schemeClr val="dk1">
                          <a:alpha val="40000"/>
                        </a:schemeClr>
                      </a:outerShdw>
                    </a:effectLst>
                    <a:cs typeface="Calibri" panose="020F0502020204030204" pitchFamily="34" charset="0"/>
                  </a:rPr>
                  <a:t>Find which of the following number is divisible by 11?</a:t>
                </a:r>
              </a:p>
              <a:p>
                <a:pPr marL="0" indent="0" algn="l">
                  <a:buNone/>
                </a:pPr>
                <a:r>
                  <a:rPr lang="en-US" sz="2000" dirty="0">
                    <a:ln w="0"/>
                    <a:effectLst>
                      <a:outerShdw blurRad="38100" dist="19050" dir="2700000" algn="tl" rotWithShape="0">
                        <a:schemeClr val="dk1">
                          <a:alpha val="40000"/>
                        </a:schemeClr>
                      </a:outerShdw>
                    </a:effectLst>
                    <a:cs typeface="Calibri" panose="020F0502020204030204" pitchFamily="34" charset="0"/>
                  </a:rPr>
                  <a:t>10. </a:t>
                </a:r>
                <a:r>
                  <a:rPr lang="en-US" sz="2000" dirty="0">
                    <a:ln w="0"/>
                    <a:solidFill>
                      <a:schemeClr val="tx1"/>
                    </a:solidFill>
                    <a:effectLst>
                      <a:outerShdw blurRad="38100" dist="19050" dir="2700000" algn="tl" rotWithShape="0">
                        <a:schemeClr val="dk1">
                          <a:alpha val="40000"/>
                        </a:schemeClr>
                      </a:outerShdw>
                    </a:effectLst>
                    <a:cs typeface="Calibri" panose="020F0502020204030204" pitchFamily="34" charset="0"/>
                  </a:rPr>
                  <a:t>If </a:t>
                </a:r>
                <a14:m>
                  <m:oMath xmlns:m="http://schemas.openxmlformats.org/officeDocument/2006/math">
                    <m:r>
                      <a:rPr lang="en-US" sz="200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𝑓</m:t>
                    </m:r>
                    <m:r>
                      <a:rPr lang="en-US" sz="200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m:t>
                    </m:r>
                    <m:r>
                      <a:rPr lang="en-US" sz="200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𝑅</m:t>
                    </m:r>
                    <m:r>
                      <a:rPr lang="en-US" sz="200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m:t>→</m:t>
                    </m:r>
                    <m:r>
                      <a:rPr lang="en-US" sz="200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m:t>𝑅</m:t>
                    </m:r>
                  </m:oMath>
                </a14:m>
                <a:r>
                  <a:rPr lang="en-US" sz="2000" dirty="0">
                    <a:ln w="0"/>
                    <a:solidFill>
                      <a:schemeClr val="tx1"/>
                    </a:solidFill>
                    <a:effectLst>
                      <a:outerShdw blurRad="38100" dist="19050" dir="2700000" algn="tl" rotWithShape="0">
                        <a:schemeClr val="dk1">
                          <a:alpha val="40000"/>
                        </a:schemeClr>
                      </a:outerShdw>
                    </a:effectLst>
                    <a:cs typeface="Calibri" panose="020F0502020204030204" pitchFamily="34" charset="0"/>
                  </a:rPr>
                  <a:t> given by </a:t>
                </a:r>
                <a14:m>
                  <m:oMath xmlns:m="http://schemas.openxmlformats.org/officeDocument/2006/math">
                    <m:r>
                      <a:rPr lang="en-US" sz="2000" i="1" dirty="0"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𝑓</m:t>
                    </m:r>
                    <m:d>
                      <m:dPr>
                        <m:ctrlPr>
                          <a:rPr lang="en-US" sz="2000" i="1" dirty="0"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ctrlPr>
                      </m:dPr>
                      <m:e>
                        <m:r>
                          <a:rPr lang="en-US" sz="2000" i="1" dirty="0"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𝑥</m:t>
                        </m:r>
                      </m:e>
                    </m:d>
                    <m:r>
                      <a:rPr lang="en-US" sz="2000" i="1" dirty="0"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m:t>
                    </m:r>
                    <m:r>
                      <a:rPr lang="en-US" sz="2000" b="0" i="1" dirty="0"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2</m:t>
                    </m:r>
                    <m:r>
                      <a:rPr lang="en-US" sz="2000" i="1" dirty="0"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𝑥</m:t>
                    </m:r>
                    <m:r>
                      <a:rPr lang="en-US" sz="2000" i="1" dirty="0"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+5</m:t>
                    </m:r>
                  </m:oMath>
                </a14:m>
                <a:r>
                  <a:rPr lang="en-US" sz="2000" dirty="0">
                    <a:ln w="0"/>
                    <a:solidFill>
                      <a:schemeClr val="tx1"/>
                    </a:solidFill>
                    <a:effectLst>
                      <a:outerShdw blurRad="38100" dist="19050" dir="2700000" algn="tl" rotWithShape="0">
                        <a:schemeClr val="dk1">
                          <a:alpha val="40000"/>
                        </a:schemeClr>
                      </a:outerShdw>
                    </a:effectLst>
                    <a:cs typeface="Calibri" panose="020F0502020204030204" pitchFamily="34" charset="0"/>
                  </a:rPr>
                  <a:t> then </a:t>
                </a:r>
                <a14:m>
                  <m:oMath xmlns:m="http://schemas.openxmlformats.org/officeDocument/2006/math">
                    <m:r>
                      <a:rPr lang="en-US" sz="2000" i="1" dirty="0">
                        <a:ln w="0"/>
                        <a:solidFill>
                          <a:schemeClr val="tx1"/>
                        </a:solidFill>
                        <a:effectLst>
                          <a:outerShdw blurRad="38100" dist="19050" dir="2700000" algn="tl" rotWithShape="0">
                            <a:schemeClr val="dk1">
                              <a:alpha val="40000"/>
                            </a:schemeClr>
                          </a:outerShdw>
                        </a:effectLst>
                        <a:latin typeface="Cambria Math" panose="02040503050406030204" pitchFamily="18" charset="0"/>
                      </a:rPr>
                      <m:t>𝑓</m:t>
                    </m:r>
                    <m:d>
                      <m:dPr>
                        <m:ctrlPr>
                          <a:rPr lang="en-US" sz="2000" i="1" dirty="0">
                            <a:ln w="0"/>
                            <a:solidFill>
                              <a:schemeClr val="tx1"/>
                            </a:solidFill>
                            <a:effectLst>
                              <a:outerShdw blurRad="38100" dist="19050" dir="2700000" algn="tl" rotWithShape="0">
                                <a:schemeClr val="dk1">
                                  <a:alpha val="40000"/>
                                </a:schemeClr>
                              </a:outerShdw>
                            </a:effectLst>
                            <a:latin typeface="Cambria Math" panose="02040503050406030204" pitchFamily="18" charset="0"/>
                          </a:rPr>
                        </m:ctrlPr>
                      </m:dPr>
                      <m:e>
                        <m:r>
                          <a:rPr lang="en-US" sz="2000" i="1" dirty="0">
                            <a:ln w="0"/>
                            <a:solidFill>
                              <a:schemeClr val="tx1"/>
                            </a:solidFill>
                            <a:effectLst>
                              <a:outerShdw blurRad="38100" dist="19050" dir="2700000" algn="tl" rotWithShape="0">
                                <a:schemeClr val="dk1">
                                  <a:alpha val="40000"/>
                                </a:schemeClr>
                              </a:outerShdw>
                            </a:effectLst>
                            <a:latin typeface="Cambria Math" panose="02040503050406030204" pitchFamily="18" charset="0"/>
                          </a:rPr>
                          <m:t>𝑥</m:t>
                        </m:r>
                      </m:e>
                    </m:d>
                  </m:oMath>
                </a14:m>
                <a:r>
                  <a:rPr lang="en-US" sz="2000" dirty="0">
                    <a:ln w="0"/>
                    <a:solidFill>
                      <a:schemeClr val="tx1"/>
                    </a:solidFill>
                    <a:effectLst>
                      <a:outerShdw blurRad="38100" dist="19050" dir="2700000" algn="tl" rotWithShape="0">
                        <a:schemeClr val="dk1">
                          <a:alpha val="40000"/>
                        </a:schemeClr>
                      </a:outerShdw>
                    </a:effectLst>
                    <a:cs typeface="Calibri" panose="020F0502020204030204" pitchFamily="34" charset="0"/>
                  </a:rPr>
                  <a:t> is</a:t>
                </a:r>
              </a:p>
              <a:p>
                <a:pPr marL="457200" indent="-457200" algn="l">
                  <a:buAutoNum type="alphaLcPeriod"/>
                </a:pPr>
                <a:r>
                  <a:rPr lang="en-US" sz="2000" dirty="0">
                    <a:ln w="0"/>
                    <a:solidFill>
                      <a:schemeClr val="tx1"/>
                    </a:solidFill>
                    <a:effectLst>
                      <a:outerShdw blurRad="38100" dist="19050" dir="2700000" algn="tl" rotWithShape="0">
                        <a:schemeClr val="dk1">
                          <a:alpha val="40000"/>
                        </a:schemeClr>
                      </a:outerShdw>
                    </a:effectLst>
                    <a:cs typeface="Calibri" panose="020F0502020204030204" pitchFamily="34" charset="0"/>
                  </a:rPr>
                  <a:t>One-one</a:t>
                </a:r>
              </a:p>
              <a:p>
                <a:pPr marL="457200" indent="-457200" algn="l">
                  <a:buAutoNum type="alphaLcPeriod"/>
                </a:pPr>
                <a:r>
                  <a:rPr lang="en-US" sz="2000" dirty="0">
                    <a:ln w="0"/>
                    <a:solidFill>
                      <a:schemeClr val="tx1"/>
                    </a:solidFill>
                    <a:effectLst>
                      <a:outerShdw blurRad="38100" dist="19050" dir="2700000" algn="tl" rotWithShape="0">
                        <a:schemeClr val="dk1">
                          <a:alpha val="40000"/>
                        </a:schemeClr>
                      </a:outerShdw>
                    </a:effectLst>
                    <a:cs typeface="Calibri" panose="020F0502020204030204" pitchFamily="34" charset="0"/>
                  </a:rPr>
                  <a:t>Onto</a:t>
                </a:r>
              </a:p>
              <a:p>
                <a:pPr marL="457200" indent="-457200" algn="l">
                  <a:buAutoNum type="alphaLcPeriod"/>
                </a:pPr>
                <a:r>
                  <a:rPr lang="en-US" sz="2000" dirty="0">
                    <a:ln w="0"/>
                    <a:solidFill>
                      <a:schemeClr val="tx1"/>
                    </a:solidFill>
                    <a:effectLst>
                      <a:outerShdw blurRad="38100" dist="19050" dir="2700000" algn="tl" rotWithShape="0">
                        <a:schemeClr val="dk1">
                          <a:alpha val="40000"/>
                        </a:schemeClr>
                      </a:outerShdw>
                    </a:effectLst>
                    <a:cs typeface="Calibri" panose="020F0502020204030204" pitchFamily="34" charset="0"/>
                  </a:rPr>
                  <a:t>Not one-one</a:t>
                </a:r>
              </a:p>
              <a:p>
                <a:pPr marL="457200" indent="-457200" algn="l">
                  <a:buAutoNum type="alphaLcPeriod"/>
                </a:pPr>
                <a:r>
                  <a:rPr lang="en-US" sz="2000" dirty="0">
                    <a:ln w="0"/>
                    <a:solidFill>
                      <a:schemeClr val="tx1"/>
                    </a:solidFill>
                    <a:effectLst>
                      <a:outerShdw blurRad="38100" dist="19050" dir="2700000" algn="tl" rotWithShape="0">
                        <a:schemeClr val="dk1">
                          <a:alpha val="40000"/>
                        </a:schemeClr>
                      </a:outerShdw>
                    </a:effectLst>
                    <a:cs typeface="Calibri" panose="020F0502020204030204" pitchFamily="34" charset="0"/>
                  </a:rPr>
                  <a:t>None of these </a:t>
                </a:r>
              </a:p>
              <a:p>
                <a:pPr marL="0" indent="0" algn="l">
                  <a:buNone/>
                </a:pPr>
                <a:endParaRPr lang="en-US" sz="2000" i="0" dirty="0">
                  <a:ln w="0"/>
                  <a:solidFill>
                    <a:schemeClr val="tx1"/>
                  </a:solidFill>
                  <a:effectLst>
                    <a:outerShdw blurRad="38100" dist="19050" dir="2700000" algn="tl" rotWithShape="0">
                      <a:schemeClr val="dk1">
                        <a:alpha val="40000"/>
                      </a:schemeClr>
                    </a:outerShdw>
                  </a:effectLst>
                  <a:cs typeface="Calibri" panose="020F0502020204030204" pitchFamily="34" charset="0"/>
                </a:endParaRPr>
              </a:p>
              <a:p>
                <a:pPr marL="0" indent="0">
                  <a:buNone/>
                </a:pPr>
                <a:endParaRPr lang="en-US" sz="2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752600" y="817164"/>
                <a:ext cx="8686800" cy="5888436"/>
              </a:xfrm>
              <a:blipFill>
                <a:blip r:embed="rId2"/>
                <a:stretch>
                  <a:fillRect l="-912" t="-725"/>
                </a:stretch>
              </a:blipFill>
            </p:spPr>
            <p:txBody>
              <a:bodyPr/>
              <a:lstStyle/>
              <a:p>
                <a:r>
                  <a:rPr lang="en-IN">
                    <a:noFill/>
                  </a:rPr>
                  <a:t> </a:t>
                </a:r>
              </a:p>
            </p:txBody>
          </p:sp>
        </mc:Fallback>
      </mc:AlternateContent>
      <p:sp>
        <p:nvSpPr>
          <p:cNvPr id="4" name="Date Placeholder 3"/>
          <p:cNvSpPr>
            <a:spLocks noGrp="1"/>
          </p:cNvSpPr>
          <p:nvPr>
            <p:ph type="dt" sz="half" idx="10"/>
          </p:nvPr>
        </p:nvSpPr>
        <p:spPr/>
        <p:txBody>
          <a:bodyPr/>
          <a:lstStyle/>
          <a:p>
            <a:fld id="{78A2905F-7387-4122-B959-058BAA7C37B7}" type="datetime1">
              <a:rPr lang="en-US" smtClean="0"/>
              <a:t>1/6/2023</a:t>
            </a:fld>
            <a:endParaRPr lang="en-US"/>
          </a:p>
        </p:txBody>
      </p:sp>
      <p:sp>
        <p:nvSpPr>
          <p:cNvPr id="5" name="Footer Placeholder 4"/>
          <p:cNvSpPr>
            <a:spLocks noGrp="1"/>
          </p:cNvSpPr>
          <p:nvPr>
            <p:ph type="ftr" sz="quarter" idx="11"/>
          </p:nvPr>
        </p:nvSpPr>
        <p:spPr>
          <a:xfrm>
            <a:off x="3733800" y="6356351"/>
            <a:ext cx="5562600" cy="365125"/>
          </a:xfrm>
        </p:spPr>
        <p:txBody>
          <a:bodyPr/>
          <a:lstStyle/>
          <a:p>
            <a:r>
              <a:rPr lang="en-US"/>
              <a:t>Faculty Name    Dr. Kunti Mishra         Unit Number 5</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210</a:t>
            </a:fld>
            <a:endParaRPr lang="en-US"/>
          </a:p>
        </p:txBody>
      </p:sp>
      <p:sp>
        <p:nvSpPr>
          <p:cNvPr id="7" name="Title 1"/>
          <p:cNvSpPr txBox="1">
            <a:spLocks/>
          </p:cNvSpPr>
          <p:nvPr/>
        </p:nvSpPr>
        <p:spPr>
          <a:xfrm>
            <a:off x="2895600" y="2"/>
            <a:ext cx="7772400" cy="664141"/>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b="1" dirty="0"/>
              <a:t>Expected Questions for University Exam (CO5)</a:t>
            </a:r>
          </a:p>
        </p:txBody>
      </p:sp>
      <p:pic>
        <p:nvPicPr>
          <p:cNvPr id="9" name="Picture 8">
            <a:extLst>
              <a:ext uri="{FF2B5EF4-FFF2-40B4-BE49-F238E27FC236}">
                <a16:creationId xmlns:a16="http://schemas.microsoft.com/office/drawing/2014/main" id="{6E620EED-5540-4985-A14F-2EB2542DE5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0" y="131852"/>
            <a:ext cx="1295400" cy="549276"/>
          </a:xfrm>
          <a:prstGeom prst="rect">
            <a:avLst/>
          </a:prstGeom>
        </p:spPr>
      </p:pic>
    </p:spTree>
    <p:extLst>
      <p:ext uri="{BB962C8B-B14F-4D97-AF65-F5344CB8AC3E}">
        <p14:creationId xmlns:p14="http://schemas.microsoft.com/office/powerpoint/2010/main" val="1414288392"/>
      </p:ext>
    </p:extLst>
  </p:cSld>
  <p:clrMapOvr>
    <a:masterClrMapping/>
  </p:clrMapOvr>
  <p:transition spd="slow">
    <p:push dir="u"/>
  </p:transition>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0716F2-2184-44FE-8C8F-28A45D472D6D}"/>
              </a:ext>
            </a:extLst>
          </p:cNvPr>
          <p:cNvSpPr>
            <a:spLocks noGrp="1"/>
          </p:cNvSpPr>
          <p:nvPr>
            <p:ph type="ctrTitle"/>
          </p:nvPr>
        </p:nvSpPr>
        <p:spPr>
          <a:xfrm>
            <a:off x="1828801" y="136525"/>
            <a:ext cx="9890588" cy="777876"/>
          </a:xfrm>
        </p:spPr>
        <p:style>
          <a:lnRef idx="1">
            <a:schemeClr val="accent5"/>
          </a:lnRef>
          <a:fillRef idx="2">
            <a:schemeClr val="accent5"/>
          </a:fillRef>
          <a:effectRef idx="1">
            <a:schemeClr val="accent5"/>
          </a:effectRef>
          <a:fontRef idx="minor">
            <a:schemeClr val="dk1"/>
          </a:fontRef>
        </p:style>
        <p:txBody>
          <a:bodyPr>
            <a:normAutofit/>
          </a:bodyPr>
          <a:lstStyle/>
          <a:p>
            <a:pPr lvl="0" algn="ctr">
              <a:spcBef>
                <a:spcPct val="0"/>
              </a:spcBef>
              <a:defRPr/>
            </a:pPr>
            <a:r>
              <a:rPr lang="en-US" sz="2400" b="1" dirty="0"/>
              <a:t>Expected Questions for University Exam (CO5)</a:t>
            </a:r>
          </a:p>
        </p:txBody>
      </p:sp>
      <p:sp>
        <p:nvSpPr>
          <p:cNvPr id="3" name="Subtitle 2">
            <a:extLst>
              <a:ext uri="{FF2B5EF4-FFF2-40B4-BE49-F238E27FC236}">
                <a16:creationId xmlns:a16="http://schemas.microsoft.com/office/drawing/2014/main" id="{5DADA288-0591-41CE-A60B-0AC00CF37ECA}"/>
              </a:ext>
            </a:extLst>
          </p:cNvPr>
          <p:cNvSpPr>
            <a:spLocks noGrp="1"/>
          </p:cNvSpPr>
          <p:nvPr>
            <p:ph type="subTitle" idx="1"/>
          </p:nvPr>
        </p:nvSpPr>
        <p:spPr>
          <a:xfrm>
            <a:off x="1691812" y="1107441"/>
            <a:ext cx="9890588" cy="4673600"/>
          </a:xfrm>
          <a:ln/>
        </p:spPr>
        <p:style>
          <a:lnRef idx="2">
            <a:schemeClr val="dk1"/>
          </a:lnRef>
          <a:fillRef idx="1">
            <a:schemeClr val="lt1"/>
          </a:fillRef>
          <a:effectRef idx="0">
            <a:schemeClr val="dk1"/>
          </a:effectRef>
          <a:fontRef idx="minor">
            <a:schemeClr val="dk1"/>
          </a:fontRef>
        </p:style>
        <p:txBody>
          <a:bodyPr>
            <a:noAutofit/>
          </a:bodyPr>
          <a:lstStyle/>
          <a:p>
            <a:pPr algn="l"/>
            <a:r>
              <a:rPr lang="en-US" sz="2000" b="1" dirty="0">
                <a:ln w="0"/>
                <a:solidFill>
                  <a:schemeClr val="tx1"/>
                </a:solidFill>
                <a:effectLst>
                  <a:outerShdw blurRad="38100" dist="19050" dir="2700000" algn="tl" rotWithShape="0">
                    <a:schemeClr val="dk1">
                      <a:alpha val="40000"/>
                    </a:schemeClr>
                  </a:outerShdw>
                </a:effectLst>
              </a:rPr>
              <a:t>11. </a:t>
            </a:r>
            <a:r>
              <a:rPr lang="en-US" sz="2000" b="1" i="0" dirty="0">
                <a:ln w="0"/>
                <a:solidFill>
                  <a:schemeClr val="tx1"/>
                </a:solidFill>
                <a:effectLst>
                  <a:outerShdw blurRad="38100" dist="19050" dir="2700000" algn="tl" rotWithShape="0">
                    <a:schemeClr val="dk1">
                      <a:alpha val="40000"/>
                    </a:schemeClr>
                  </a:outerShdw>
                </a:effectLst>
              </a:rPr>
              <a:t> </a:t>
            </a:r>
            <a:r>
              <a:rPr lang="en-US" sz="2000" i="0" u="none" strike="noStrike" baseline="0" dirty="0">
                <a:ln w="0"/>
                <a:solidFill>
                  <a:schemeClr val="tx1"/>
                </a:solidFill>
                <a:effectLst>
                  <a:outerShdw blurRad="38100" dist="19050" dir="2700000" algn="tl" rotWithShape="0">
                    <a:schemeClr val="dk1">
                      <a:alpha val="40000"/>
                    </a:schemeClr>
                  </a:outerShdw>
                </a:effectLst>
              </a:rPr>
              <a:t>The following pie-chart represents the result of 600 successful students in various subject of an examination. Study the Pie-chart and answer question</a:t>
            </a:r>
            <a:r>
              <a:rPr lang="en-US" sz="2000" b="0" i="0" u="none" strike="noStrike" baseline="0" dirty="0"/>
              <a:t>.</a:t>
            </a:r>
          </a:p>
          <a:p>
            <a:pPr algn="l"/>
            <a:r>
              <a:rPr lang="en-US" sz="2000" i="0" dirty="0">
                <a:ln w="0"/>
                <a:solidFill>
                  <a:schemeClr val="tx1"/>
                </a:solidFill>
                <a:effectLst>
                  <a:outerShdw blurRad="38100" dist="19050" dir="2700000" algn="tl" rotWithShape="0">
                    <a:schemeClr val="dk1">
                      <a:alpha val="40000"/>
                    </a:schemeClr>
                  </a:outerShdw>
                </a:effectLst>
              </a:rPr>
              <a:t> </a:t>
            </a:r>
          </a:p>
          <a:p>
            <a:pPr algn="l"/>
            <a:endParaRPr lang="en-US" sz="2000" i="0" dirty="0">
              <a:ln w="0"/>
              <a:solidFill>
                <a:schemeClr val="tx1"/>
              </a:solidFill>
              <a:effectLst>
                <a:outerShdw blurRad="38100" dist="19050" dir="2700000" algn="tl" rotWithShape="0">
                  <a:schemeClr val="dk1">
                    <a:alpha val="40000"/>
                  </a:schemeClr>
                </a:outerShdw>
              </a:effectLst>
            </a:endParaRPr>
          </a:p>
          <a:p>
            <a:pPr algn="l"/>
            <a:endParaRPr lang="en-US" sz="2000" i="0" dirty="0">
              <a:ln w="0"/>
              <a:solidFill>
                <a:schemeClr val="tx1"/>
              </a:solidFill>
              <a:effectLst>
                <a:outerShdw blurRad="38100" dist="19050" dir="2700000" algn="tl" rotWithShape="0">
                  <a:schemeClr val="dk1">
                    <a:alpha val="40000"/>
                  </a:schemeClr>
                </a:outerShdw>
              </a:effectLst>
            </a:endParaRPr>
          </a:p>
        </p:txBody>
      </p:sp>
      <p:sp>
        <p:nvSpPr>
          <p:cNvPr id="4" name="Date Placeholder 3">
            <a:extLst>
              <a:ext uri="{FF2B5EF4-FFF2-40B4-BE49-F238E27FC236}">
                <a16:creationId xmlns:a16="http://schemas.microsoft.com/office/drawing/2014/main" id="{4915E1F9-6495-4902-8F73-B78F6E88E331}"/>
              </a:ext>
            </a:extLst>
          </p:cNvPr>
          <p:cNvSpPr>
            <a:spLocks noGrp="1"/>
          </p:cNvSpPr>
          <p:nvPr>
            <p:ph type="dt" sz="half" idx="10"/>
          </p:nvPr>
        </p:nvSpPr>
        <p:spPr/>
        <p:txBody>
          <a:bodyPr/>
          <a:lstStyle/>
          <a:p>
            <a:fld id="{A99D233D-278A-456E-81D9-8F2AF7171D8D}" type="datetime1">
              <a:rPr lang="en-US" smtClean="0"/>
              <a:t>1/6/2023</a:t>
            </a:fld>
            <a:endParaRPr lang="en-US"/>
          </a:p>
        </p:txBody>
      </p:sp>
      <p:sp>
        <p:nvSpPr>
          <p:cNvPr id="5" name="Footer Placeholder 4">
            <a:extLst>
              <a:ext uri="{FF2B5EF4-FFF2-40B4-BE49-F238E27FC236}">
                <a16:creationId xmlns:a16="http://schemas.microsoft.com/office/drawing/2014/main" id="{7C5784F6-A213-42F0-B079-3D80F29425C0}"/>
              </a:ext>
            </a:extLst>
          </p:cNvPr>
          <p:cNvSpPr>
            <a:spLocks noGrp="1"/>
          </p:cNvSpPr>
          <p:nvPr>
            <p:ph type="ftr" sz="quarter" idx="11"/>
          </p:nvPr>
        </p:nvSpPr>
        <p:spPr>
          <a:xfrm>
            <a:off x="2609636" y="6356352"/>
            <a:ext cx="5416764" cy="219110"/>
          </a:xfrm>
        </p:spPr>
        <p:txBody>
          <a:bodyPr/>
          <a:lstStyle/>
          <a:p>
            <a:r>
              <a:rPr lang="en-US"/>
              <a:t>Faculty Name    Dr. Kunti Mishra         Unit Number 5</a:t>
            </a:r>
            <a:endParaRPr lang="en-US" dirty="0"/>
          </a:p>
        </p:txBody>
      </p:sp>
      <p:sp>
        <p:nvSpPr>
          <p:cNvPr id="6" name="Slide Number Placeholder 5">
            <a:extLst>
              <a:ext uri="{FF2B5EF4-FFF2-40B4-BE49-F238E27FC236}">
                <a16:creationId xmlns:a16="http://schemas.microsoft.com/office/drawing/2014/main" id="{48DC2D6A-CF14-4464-9D93-6A6FBB46B158}"/>
              </a:ext>
            </a:extLst>
          </p:cNvPr>
          <p:cNvSpPr>
            <a:spLocks noGrp="1"/>
          </p:cNvSpPr>
          <p:nvPr>
            <p:ph type="sldNum" sz="quarter" idx="12"/>
          </p:nvPr>
        </p:nvSpPr>
        <p:spPr/>
        <p:txBody>
          <a:bodyPr/>
          <a:lstStyle/>
          <a:p>
            <a:fld id="{B6F15528-21DE-4FAA-801E-634DDDAF4B2B}" type="slidenum">
              <a:rPr lang="en-US" smtClean="0"/>
              <a:pPr/>
              <a:t>211</a:t>
            </a:fld>
            <a:endParaRPr lang="en-US" dirty="0"/>
          </a:p>
        </p:txBody>
      </p:sp>
      <p:pic>
        <p:nvPicPr>
          <p:cNvPr id="16" name="Picture 15">
            <a:extLst>
              <a:ext uri="{FF2B5EF4-FFF2-40B4-BE49-F238E27FC236}">
                <a16:creationId xmlns:a16="http://schemas.microsoft.com/office/drawing/2014/main" id="{BD9FBC6D-341D-403F-A367-130B734607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 y="136524"/>
            <a:ext cx="1295400" cy="705957"/>
          </a:xfrm>
          <a:prstGeom prst="rect">
            <a:avLst/>
          </a:prstGeom>
        </p:spPr>
      </p:pic>
      <p:graphicFrame>
        <p:nvGraphicFramePr>
          <p:cNvPr id="9" name="Chart 8">
            <a:extLst>
              <a:ext uri="{FF2B5EF4-FFF2-40B4-BE49-F238E27FC236}">
                <a16:creationId xmlns:a16="http://schemas.microsoft.com/office/drawing/2014/main" id="{D90217DA-F876-4E92-9323-A56C7636670D}"/>
              </a:ext>
            </a:extLst>
          </p:cNvPr>
          <p:cNvGraphicFramePr/>
          <p:nvPr/>
        </p:nvGraphicFramePr>
        <p:xfrm>
          <a:off x="2936697" y="2106247"/>
          <a:ext cx="6318606" cy="4021857"/>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4272843436"/>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0716F2-2184-44FE-8C8F-28A45D472D6D}"/>
              </a:ext>
            </a:extLst>
          </p:cNvPr>
          <p:cNvSpPr>
            <a:spLocks noGrp="1"/>
          </p:cNvSpPr>
          <p:nvPr>
            <p:ph type="ctrTitle"/>
          </p:nvPr>
        </p:nvSpPr>
        <p:spPr>
          <a:xfrm>
            <a:off x="1828801" y="136525"/>
            <a:ext cx="9890588" cy="777876"/>
          </a:xfrm>
        </p:spPr>
        <p:style>
          <a:lnRef idx="1">
            <a:schemeClr val="accent5"/>
          </a:lnRef>
          <a:fillRef idx="2">
            <a:schemeClr val="accent5"/>
          </a:fillRef>
          <a:effectRef idx="1">
            <a:schemeClr val="accent5"/>
          </a:effectRef>
          <a:fontRef idx="minor">
            <a:schemeClr val="dk1"/>
          </a:fontRef>
        </p:style>
        <p:txBody>
          <a:bodyPr>
            <a:normAutofit/>
          </a:bodyPr>
          <a:lstStyle/>
          <a:p>
            <a:pPr lvl="0" algn="ctr">
              <a:spcBef>
                <a:spcPct val="0"/>
              </a:spcBef>
              <a:defRPr/>
            </a:pPr>
            <a:r>
              <a:rPr lang="en-US" sz="2400" b="1" dirty="0"/>
              <a:t>Expected Questions for University Exam (CO5)</a:t>
            </a:r>
          </a:p>
        </p:txBody>
      </p:sp>
      <p:sp>
        <p:nvSpPr>
          <p:cNvPr id="3" name="Subtitle 2">
            <a:extLst>
              <a:ext uri="{FF2B5EF4-FFF2-40B4-BE49-F238E27FC236}">
                <a16:creationId xmlns:a16="http://schemas.microsoft.com/office/drawing/2014/main" id="{5DADA288-0591-41CE-A60B-0AC00CF37ECA}"/>
              </a:ext>
            </a:extLst>
          </p:cNvPr>
          <p:cNvSpPr>
            <a:spLocks noGrp="1"/>
          </p:cNvSpPr>
          <p:nvPr>
            <p:ph type="subTitle" idx="1"/>
          </p:nvPr>
        </p:nvSpPr>
        <p:spPr>
          <a:xfrm>
            <a:off x="1828801" y="1055670"/>
            <a:ext cx="9890588" cy="4941718"/>
          </a:xfrm>
          <a:ln>
            <a:noFill/>
          </a:ln>
        </p:spPr>
        <p:style>
          <a:lnRef idx="2">
            <a:schemeClr val="accent1"/>
          </a:lnRef>
          <a:fillRef idx="1">
            <a:schemeClr val="lt1"/>
          </a:fillRef>
          <a:effectRef idx="0">
            <a:schemeClr val="accent1"/>
          </a:effectRef>
          <a:fontRef idx="minor">
            <a:schemeClr val="dk1"/>
          </a:fontRef>
        </p:style>
        <p:txBody>
          <a:bodyPr>
            <a:noAutofit/>
          </a:bodyPr>
          <a:lstStyle/>
          <a:p>
            <a:pPr algn="l"/>
            <a:r>
              <a:rPr lang="en-US" sz="2000" i="0" u="none" strike="noStrike" baseline="0" dirty="0">
                <a:ln w="0"/>
                <a:solidFill>
                  <a:schemeClr val="tx1"/>
                </a:solidFill>
                <a:effectLst>
                  <a:outerShdw blurRad="38100" dist="19050" dir="2700000" algn="tl" rotWithShape="0">
                    <a:schemeClr val="dk1">
                      <a:alpha val="40000"/>
                    </a:schemeClr>
                  </a:outerShdw>
                </a:effectLst>
              </a:rPr>
              <a:t>(</a:t>
            </a:r>
            <a:r>
              <a:rPr lang="en-US" sz="2000" i="0" u="none" strike="noStrike" baseline="0" dirty="0" err="1">
                <a:ln w="0"/>
                <a:solidFill>
                  <a:schemeClr val="tx1"/>
                </a:solidFill>
                <a:effectLst>
                  <a:outerShdw blurRad="38100" dist="19050" dir="2700000" algn="tl" rotWithShape="0">
                    <a:schemeClr val="dk1">
                      <a:alpha val="40000"/>
                    </a:schemeClr>
                  </a:outerShdw>
                </a:effectLst>
              </a:rPr>
              <a:t>i</a:t>
            </a:r>
            <a:r>
              <a:rPr lang="en-US" sz="2000" i="0" u="none" strike="noStrike" baseline="0" dirty="0">
                <a:ln w="0"/>
                <a:solidFill>
                  <a:schemeClr val="tx1"/>
                </a:solidFill>
                <a:effectLst>
                  <a:outerShdw blurRad="38100" dist="19050" dir="2700000" algn="tl" rotWithShape="0">
                    <a:schemeClr val="dk1">
                      <a:alpha val="40000"/>
                    </a:schemeClr>
                  </a:outerShdw>
                </a:effectLst>
              </a:rPr>
              <a:t>) The ratio of students who passed in Bengali, to the students who passed in History is</a:t>
            </a:r>
          </a:p>
          <a:p>
            <a:pPr algn="l"/>
            <a:r>
              <a:rPr lang="en-IN" sz="2000" i="0" u="none" strike="noStrike" baseline="0" dirty="0">
                <a:ln w="0"/>
                <a:solidFill>
                  <a:schemeClr val="tx1"/>
                </a:solidFill>
                <a:effectLst>
                  <a:outerShdw blurRad="38100" dist="19050" dir="2700000" algn="tl" rotWithShape="0">
                    <a:schemeClr val="dk1">
                      <a:alpha val="40000"/>
                    </a:schemeClr>
                  </a:outerShdw>
                </a:effectLst>
              </a:rPr>
              <a:t>A. 1 : 2</a:t>
            </a:r>
          </a:p>
          <a:p>
            <a:pPr algn="l"/>
            <a:r>
              <a:rPr lang="en-IN" sz="2000" b="1" i="0" u="none" strike="noStrike" baseline="0" dirty="0">
                <a:ln w="0"/>
                <a:solidFill>
                  <a:schemeClr val="tx1"/>
                </a:solidFill>
                <a:effectLst>
                  <a:outerShdw blurRad="38100" dist="19050" dir="2700000" algn="tl" rotWithShape="0">
                    <a:schemeClr val="dk1">
                      <a:alpha val="40000"/>
                    </a:schemeClr>
                  </a:outerShdw>
                </a:effectLst>
              </a:rPr>
              <a:t>B. 2 : 1</a:t>
            </a:r>
          </a:p>
          <a:p>
            <a:pPr algn="l"/>
            <a:r>
              <a:rPr lang="en-IN" sz="2000" i="0" u="none" strike="noStrike" baseline="0" dirty="0">
                <a:ln w="0"/>
                <a:solidFill>
                  <a:schemeClr val="tx1"/>
                </a:solidFill>
                <a:effectLst>
                  <a:outerShdw blurRad="38100" dist="19050" dir="2700000" algn="tl" rotWithShape="0">
                    <a:schemeClr val="dk1">
                      <a:alpha val="40000"/>
                    </a:schemeClr>
                  </a:outerShdw>
                </a:effectLst>
              </a:rPr>
              <a:t>C. 3 : 4</a:t>
            </a:r>
          </a:p>
          <a:p>
            <a:pPr algn="l"/>
            <a:r>
              <a:rPr lang="en-IN" sz="2000" i="0" u="none" strike="noStrike" baseline="0" dirty="0">
                <a:ln w="0"/>
                <a:solidFill>
                  <a:schemeClr val="tx1"/>
                </a:solidFill>
                <a:effectLst>
                  <a:outerShdw blurRad="38100" dist="19050" dir="2700000" algn="tl" rotWithShape="0">
                    <a:schemeClr val="dk1">
                      <a:alpha val="40000"/>
                    </a:schemeClr>
                  </a:outerShdw>
                </a:effectLst>
              </a:rPr>
              <a:t>D. 3 : 5</a:t>
            </a:r>
            <a:endParaRPr lang="en-US" sz="2000" i="0" dirty="0">
              <a:ln w="0"/>
              <a:solidFill>
                <a:schemeClr val="tx1"/>
              </a:solidFill>
              <a:effectLst>
                <a:outerShdw blurRad="38100" dist="19050" dir="2700000" algn="tl" rotWithShape="0">
                  <a:schemeClr val="dk1">
                    <a:alpha val="40000"/>
                  </a:schemeClr>
                </a:outerShdw>
              </a:effectLst>
            </a:endParaRPr>
          </a:p>
          <a:p>
            <a:pPr algn="l"/>
            <a:r>
              <a:rPr lang="en-US" sz="2000" i="0" dirty="0">
                <a:ln w="0"/>
                <a:solidFill>
                  <a:schemeClr val="tx1"/>
                </a:solidFill>
                <a:effectLst>
                  <a:outerShdw blurRad="38100" dist="19050" dir="2700000" algn="tl" rotWithShape="0">
                    <a:schemeClr val="dk1">
                      <a:alpha val="40000"/>
                    </a:schemeClr>
                  </a:outerShdw>
                </a:effectLst>
              </a:rPr>
              <a:t>(ii) </a:t>
            </a:r>
            <a:r>
              <a:rPr lang="en-US" sz="2000" i="0" u="none" strike="noStrike" baseline="0" dirty="0">
                <a:ln w="0"/>
                <a:solidFill>
                  <a:schemeClr val="tx1"/>
                </a:solidFill>
                <a:effectLst>
                  <a:outerShdw blurRad="38100" dist="19050" dir="2700000" algn="tl" rotWithShape="0">
                    <a:schemeClr val="dk1">
                      <a:alpha val="40000"/>
                    </a:schemeClr>
                  </a:outerShdw>
                </a:effectLst>
              </a:rPr>
              <a:t>The number of students passed in Bengali is greater than the number of students passed in History </a:t>
            </a:r>
            <a:r>
              <a:rPr lang="en-IN" sz="2000" i="0" u="none" strike="noStrike" baseline="0" dirty="0">
                <a:ln w="0"/>
                <a:solidFill>
                  <a:schemeClr val="tx1"/>
                </a:solidFill>
                <a:effectLst>
                  <a:outerShdw blurRad="38100" dist="19050" dir="2700000" algn="tl" rotWithShape="0">
                    <a:schemeClr val="dk1">
                      <a:alpha val="40000"/>
                    </a:schemeClr>
                  </a:outerShdw>
                </a:effectLst>
              </a:rPr>
              <a:t>by</a:t>
            </a:r>
          </a:p>
          <a:p>
            <a:pPr algn="l"/>
            <a:r>
              <a:rPr lang="en-IN" sz="2000" i="0" u="none" strike="noStrike" baseline="0" dirty="0">
                <a:ln w="0"/>
                <a:solidFill>
                  <a:schemeClr val="tx1"/>
                </a:solidFill>
                <a:effectLst>
                  <a:outerShdw blurRad="38100" dist="19050" dir="2700000" algn="tl" rotWithShape="0">
                    <a:schemeClr val="dk1">
                      <a:alpha val="40000"/>
                    </a:schemeClr>
                  </a:outerShdw>
                </a:effectLst>
              </a:rPr>
              <a:t>A. 150</a:t>
            </a:r>
          </a:p>
          <a:p>
            <a:pPr algn="l"/>
            <a:r>
              <a:rPr lang="en-IN" sz="2000" i="0" u="none" strike="noStrike" baseline="0" dirty="0">
                <a:ln w="0"/>
                <a:solidFill>
                  <a:schemeClr val="tx1"/>
                </a:solidFill>
                <a:effectLst>
                  <a:outerShdw blurRad="38100" dist="19050" dir="2700000" algn="tl" rotWithShape="0">
                    <a:schemeClr val="dk1">
                      <a:alpha val="40000"/>
                    </a:schemeClr>
                  </a:outerShdw>
                </a:effectLst>
              </a:rPr>
              <a:t>B. 60</a:t>
            </a:r>
          </a:p>
          <a:p>
            <a:pPr algn="l"/>
            <a:r>
              <a:rPr lang="en-IN" sz="2000" b="1" i="0" u="none" strike="noStrike" baseline="0" dirty="0">
                <a:ln w="0"/>
                <a:solidFill>
                  <a:schemeClr val="tx1"/>
                </a:solidFill>
                <a:effectLst>
                  <a:outerShdw blurRad="38100" dist="19050" dir="2700000" algn="tl" rotWithShape="0">
                    <a:schemeClr val="dk1">
                      <a:alpha val="40000"/>
                    </a:schemeClr>
                  </a:outerShdw>
                </a:effectLst>
              </a:rPr>
              <a:t>C. 120</a:t>
            </a:r>
          </a:p>
          <a:p>
            <a:pPr algn="l"/>
            <a:r>
              <a:rPr lang="en-IN" sz="2000" i="0" u="none" strike="noStrike" baseline="0" dirty="0">
                <a:ln w="0"/>
                <a:solidFill>
                  <a:schemeClr val="tx1"/>
                </a:solidFill>
                <a:effectLst>
                  <a:outerShdw blurRad="38100" dist="19050" dir="2700000" algn="tl" rotWithShape="0">
                    <a:schemeClr val="dk1">
                      <a:alpha val="40000"/>
                    </a:schemeClr>
                  </a:outerShdw>
                </a:effectLst>
              </a:rPr>
              <a:t>D. 100</a:t>
            </a:r>
            <a:endParaRPr lang="en-US" sz="2000" i="0" dirty="0">
              <a:ln w="0"/>
              <a:solidFill>
                <a:schemeClr val="tx1"/>
              </a:solidFill>
              <a:effectLst>
                <a:outerShdw blurRad="38100" dist="19050" dir="2700000" algn="tl" rotWithShape="0">
                  <a:schemeClr val="dk1">
                    <a:alpha val="40000"/>
                  </a:schemeClr>
                </a:outerShdw>
              </a:effectLst>
            </a:endParaRPr>
          </a:p>
        </p:txBody>
      </p:sp>
      <p:sp>
        <p:nvSpPr>
          <p:cNvPr id="4" name="Date Placeholder 3">
            <a:extLst>
              <a:ext uri="{FF2B5EF4-FFF2-40B4-BE49-F238E27FC236}">
                <a16:creationId xmlns:a16="http://schemas.microsoft.com/office/drawing/2014/main" id="{4915E1F9-6495-4902-8F73-B78F6E88E331}"/>
              </a:ext>
            </a:extLst>
          </p:cNvPr>
          <p:cNvSpPr>
            <a:spLocks noGrp="1"/>
          </p:cNvSpPr>
          <p:nvPr>
            <p:ph type="dt" sz="half" idx="10"/>
          </p:nvPr>
        </p:nvSpPr>
        <p:spPr/>
        <p:txBody>
          <a:bodyPr/>
          <a:lstStyle/>
          <a:p>
            <a:fld id="{B8994CCD-C9F5-417F-9737-36787BAAF7E1}" type="datetime1">
              <a:rPr lang="en-US" smtClean="0"/>
              <a:t>1/6/2023</a:t>
            </a:fld>
            <a:endParaRPr lang="en-US"/>
          </a:p>
        </p:txBody>
      </p:sp>
      <p:sp>
        <p:nvSpPr>
          <p:cNvPr id="5" name="Footer Placeholder 4">
            <a:extLst>
              <a:ext uri="{FF2B5EF4-FFF2-40B4-BE49-F238E27FC236}">
                <a16:creationId xmlns:a16="http://schemas.microsoft.com/office/drawing/2014/main" id="{7C5784F6-A213-42F0-B079-3D80F29425C0}"/>
              </a:ext>
            </a:extLst>
          </p:cNvPr>
          <p:cNvSpPr>
            <a:spLocks noGrp="1"/>
          </p:cNvSpPr>
          <p:nvPr>
            <p:ph type="ftr" sz="quarter" idx="11"/>
          </p:nvPr>
        </p:nvSpPr>
        <p:spPr>
          <a:xfrm>
            <a:off x="2609636" y="6356352"/>
            <a:ext cx="5416764" cy="219110"/>
          </a:xfrm>
        </p:spPr>
        <p:txBody>
          <a:bodyPr/>
          <a:lstStyle/>
          <a:p>
            <a:r>
              <a:rPr lang="en-US"/>
              <a:t>Faculty Name    Dr. Kunti Mishra         Unit Number 5</a:t>
            </a:r>
            <a:endParaRPr lang="en-US" dirty="0"/>
          </a:p>
        </p:txBody>
      </p:sp>
      <p:sp>
        <p:nvSpPr>
          <p:cNvPr id="6" name="Slide Number Placeholder 5">
            <a:extLst>
              <a:ext uri="{FF2B5EF4-FFF2-40B4-BE49-F238E27FC236}">
                <a16:creationId xmlns:a16="http://schemas.microsoft.com/office/drawing/2014/main" id="{48DC2D6A-CF14-4464-9D93-6A6FBB46B158}"/>
              </a:ext>
            </a:extLst>
          </p:cNvPr>
          <p:cNvSpPr>
            <a:spLocks noGrp="1"/>
          </p:cNvSpPr>
          <p:nvPr>
            <p:ph type="sldNum" sz="quarter" idx="12"/>
          </p:nvPr>
        </p:nvSpPr>
        <p:spPr/>
        <p:txBody>
          <a:bodyPr/>
          <a:lstStyle/>
          <a:p>
            <a:fld id="{B6F15528-21DE-4FAA-801E-634DDDAF4B2B}" type="slidenum">
              <a:rPr lang="en-US" smtClean="0"/>
              <a:pPr/>
              <a:t>212</a:t>
            </a:fld>
            <a:endParaRPr lang="en-US" dirty="0"/>
          </a:p>
        </p:txBody>
      </p:sp>
      <p:pic>
        <p:nvPicPr>
          <p:cNvPr id="16" name="Picture 15">
            <a:extLst>
              <a:ext uri="{FF2B5EF4-FFF2-40B4-BE49-F238E27FC236}">
                <a16:creationId xmlns:a16="http://schemas.microsoft.com/office/drawing/2014/main" id="{BD9FBC6D-341D-403F-A367-130B734607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 y="136524"/>
            <a:ext cx="1295400" cy="705957"/>
          </a:xfrm>
          <a:prstGeom prst="rect">
            <a:avLst/>
          </a:prstGeom>
        </p:spPr>
      </p:pic>
    </p:spTree>
    <p:extLst>
      <p:ext uri="{BB962C8B-B14F-4D97-AF65-F5344CB8AC3E}">
        <p14:creationId xmlns:p14="http://schemas.microsoft.com/office/powerpoint/2010/main" val="2773965391"/>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0716F2-2184-44FE-8C8F-28A45D472D6D}"/>
              </a:ext>
            </a:extLst>
          </p:cNvPr>
          <p:cNvSpPr>
            <a:spLocks noGrp="1"/>
          </p:cNvSpPr>
          <p:nvPr>
            <p:ph type="ctrTitle"/>
          </p:nvPr>
        </p:nvSpPr>
        <p:spPr>
          <a:xfrm>
            <a:off x="1828801" y="136525"/>
            <a:ext cx="9890588" cy="777876"/>
          </a:xfrm>
        </p:spPr>
        <p:style>
          <a:lnRef idx="1">
            <a:schemeClr val="accent5"/>
          </a:lnRef>
          <a:fillRef idx="2">
            <a:schemeClr val="accent5"/>
          </a:fillRef>
          <a:effectRef idx="1">
            <a:schemeClr val="accent5"/>
          </a:effectRef>
          <a:fontRef idx="minor">
            <a:schemeClr val="dk1"/>
          </a:fontRef>
        </p:style>
        <p:txBody>
          <a:bodyPr>
            <a:normAutofit/>
          </a:bodyPr>
          <a:lstStyle/>
          <a:p>
            <a:pPr lvl="0" algn="ctr">
              <a:spcBef>
                <a:spcPct val="0"/>
              </a:spcBef>
              <a:defRPr/>
            </a:pPr>
            <a:r>
              <a:rPr lang="en-US" sz="2400" b="1" dirty="0"/>
              <a:t>Expected Questions for University Exam (CO5)</a:t>
            </a:r>
          </a:p>
        </p:txBody>
      </p:sp>
      <p:sp>
        <p:nvSpPr>
          <p:cNvPr id="3" name="Subtitle 2">
            <a:extLst>
              <a:ext uri="{FF2B5EF4-FFF2-40B4-BE49-F238E27FC236}">
                <a16:creationId xmlns:a16="http://schemas.microsoft.com/office/drawing/2014/main" id="{5DADA288-0591-41CE-A60B-0AC00CF37ECA}"/>
              </a:ext>
            </a:extLst>
          </p:cNvPr>
          <p:cNvSpPr>
            <a:spLocks noGrp="1"/>
          </p:cNvSpPr>
          <p:nvPr>
            <p:ph type="subTitle" idx="1"/>
          </p:nvPr>
        </p:nvSpPr>
        <p:spPr>
          <a:xfrm>
            <a:off x="1828801" y="1055670"/>
            <a:ext cx="9890588" cy="4941718"/>
          </a:xfrm>
          <a:ln>
            <a:noFill/>
          </a:ln>
        </p:spPr>
        <p:style>
          <a:lnRef idx="2">
            <a:schemeClr val="accent1"/>
          </a:lnRef>
          <a:fillRef idx="1">
            <a:schemeClr val="lt1"/>
          </a:fillRef>
          <a:effectRef idx="0">
            <a:schemeClr val="accent1"/>
          </a:effectRef>
          <a:fontRef idx="minor">
            <a:schemeClr val="dk1"/>
          </a:fontRef>
        </p:style>
        <p:txBody>
          <a:bodyPr>
            <a:noAutofit/>
          </a:bodyPr>
          <a:lstStyle/>
          <a:p>
            <a:pPr algn="l"/>
            <a:r>
              <a:rPr lang="en-IN" sz="2000" i="0" dirty="0">
                <a:ln w="0"/>
                <a:solidFill>
                  <a:schemeClr val="tx1"/>
                </a:solidFill>
                <a:effectLst>
                  <a:outerShdw blurRad="38100" dist="19050" dir="2700000" algn="tl" rotWithShape="0">
                    <a:schemeClr val="dk1">
                      <a:alpha val="40000"/>
                    </a:schemeClr>
                  </a:outerShdw>
                </a:effectLst>
              </a:rPr>
              <a:t>(iii) </a:t>
            </a:r>
            <a:r>
              <a:rPr lang="en-US" sz="2000" i="0" u="none" strike="noStrike" baseline="0" dirty="0">
                <a:ln w="0"/>
                <a:solidFill>
                  <a:schemeClr val="tx1"/>
                </a:solidFill>
                <a:effectLst>
                  <a:outerShdw blurRad="38100" dist="19050" dir="2700000" algn="tl" rotWithShape="0">
                    <a:schemeClr val="dk1">
                      <a:alpha val="40000"/>
                    </a:schemeClr>
                  </a:outerShdw>
                </a:effectLst>
              </a:rPr>
              <a:t>The percentage of students who passed in English is</a:t>
            </a:r>
          </a:p>
          <a:p>
            <a:pPr algn="l"/>
            <a:r>
              <a:rPr lang="en-IN" sz="2000" b="1" i="0" u="none" strike="noStrike" baseline="0" dirty="0">
                <a:ln w="0"/>
                <a:solidFill>
                  <a:schemeClr val="tx1"/>
                </a:solidFill>
                <a:effectLst>
                  <a:outerShdw blurRad="38100" dist="19050" dir="2700000" algn="tl" rotWithShape="0">
                    <a:schemeClr val="dk1">
                      <a:alpha val="40000"/>
                    </a:schemeClr>
                  </a:outerShdw>
                </a:effectLst>
              </a:rPr>
              <a:t>A. 15%</a:t>
            </a:r>
          </a:p>
          <a:p>
            <a:pPr algn="l"/>
            <a:r>
              <a:rPr lang="en-IN" sz="2000" i="0" u="none" strike="noStrike" baseline="0" dirty="0">
                <a:ln w="0"/>
                <a:solidFill>
                  <a:schemeClr val="tx1"/>
                </a:solidFill>
                <a:effectLst>
                  <a:outerShdw blurRad="38100" dist="19050" dir="2700000" algn="tl" rotWithShape="0">
                    <a:schemeClr val="dk1">
                      <a:alpha val="40000"/>
                    </a:schemeClr>
                  </a:outerShdw>
                </a:effectLst>
              </a:rPr>
              <a:t>B. 20%</a:t>
            </a:r>
          </a:p>
          <a:p>
            <a:pPr algn="l"/>
            <a:r>
              <a:rPr lang="en-IN" sz="2000" i="0" u="none" strike="noStrike" baseline="0" dirty="0">
                <a:ln w="0"/>
                <a:solidFill>
                  <a:schemeClr val="tx1"/>
                </a:solidFill>
                <a:effectLst>
                  <a:outerShdw blurRad="38100" dist="19050" dir="2700000" algn="tl" rotWithShape="0">
                    <a:schemeClr val="dk1">
                      <a:alpha val="40000"/>
                    </a:schemeClr>
                  </a:outerShdw>
                </a:effectLst>
              </a:rPr>
              <a:t>C. 5%</a:t>
            </a:r>
          </a:p>
          <a:p>
            <a:pPr algn="l"/>
            <a:r>
              <a:rPr lang="en-IN" sz="2000" i="0" u="none" strike="noStrike" baseline="0" dirty="0">
                <a:ln w="0"/>
                <a:solidFill>
                  <a:schemeClr val="tx1"/>
                </a:solidFill>
                <a:effectLst>
                  <a:outerShdw blurRad="38100" dist="19050" dir="2700000" algn="tl" rotWithShape="0">
                    <a:schemeClr val="dk1">
                      <a:alpha val="40000"/>
                    </a:schemeClr>
                  </a:outerShdw>
                </a:effectLst>
              </a:rPr>
              <a:t>D. 12%</a:t>
            </a:r>
          </a:p>
          <a:p>
            <a:pPr algn="l"/>
            <a:r>
              <a:rPr lang="en-IN" sz="2000" dirty="0">
                <a:ln w="0"/>
                <a:solidFill>
                  <a:schemeClr val="tx1"/>
                </a:solidFill>
                <a:effectLst>
                  <a:outerShdw blurRad="38100" dist="19050" dir="2700000" algn="tl" rotWithShape="0">
                    <a:schemeClr val="dk1">
                      <a:alpha val="40000"/>
                    </a:schemeClr>
                  </a:outerShdw>
                </a:effectLst>
              </a:rPr>
              <a:t>(iv) </a:t>
            </a:r>
            <a:r>
              <a:rPr lang="en-US" sz="2000" i="0" u="none" strike="noStrike" baseline="0" dirty="0">
                <a:ln w="0"/>
                <a:solidFill>
                  <a:schemeClr val="tx1"/>
                </a:solidFill>
                <a:effectLst>
                  <a:outerShdw blurRad="38100" dist="19050" dir="2700000" algn="tl" rotWithShape="0">
                    <a:schemeClr val="dk1">
                      <a:alpha val="40000"/>
                    </a:schemeClr>
                  </a:outerShdw>
                </a:effectLst>
              </a:rPr>
              <a:t>The number of students passed in English is less than the number of students passed in</a:t>
            </a:r>
          </a:p>
          <a:p>
            <a:pPr algn="l"/>
            <a:r>
              <a:rPr lang="en-IN" sz="2000" i="0" u="none" strike="noStrike" baseline="0" dirty="0">
                <a:ln w="0"/>
                <a:solidFill>
                  <a:schemeClr val="tx1"/>
                </a:solidFill>
                <a:effectLst>
                  <a:outerShdw blurRad="38100" dist="19050" dir="2700000" algn="tl" rotWithShape="0">
                    <a:schemeClr val="dk1">
                      <a:alpha val="40000"/>
                    </a:schemeClr>
                  </a:outerShdw>
                </a:effectLst>
              </a:rPr>
              <a:t>Mathematics by</a:t>
            </a:r>
          </a:p>
          <a:p>
            <a:pPr algn="l"/>
            <a:r>
              <a:rPr lang="en-IN" sz="2000" i="0" u="none" strike="noStrike" baseline="0" dirty="0">
                <a:ln w="0"/>
                <a:solidFill>
                  <a:schemeClr val="tx1"/>
                </a:solidFill>
                <a:effectLst>
                  <a:outerShdw blurRad="38100" dist="19050" dir="2700000" algn="tl" rotWithShape="0">
                    <a:schemeClr val="dk1">
                      <a:alpha val="40000"/>
                    </a:schemeClr>
                  </a:outerShdw>
                </a:effectLst>
              </a:rPr>
              <a:t>A. 50</a:t>
            </a:r>
          </a:p>
          <a:p>
            <a:pPr algn="l"/>
            <a:r>
              <a:rPr lang="en-IN" sz="2000" b="1" i="0" u="none" strike="noStrike" baseline="0" dirty="0">
                <a:ln w="0"/>
                <a:solidFill>
                  <a:schemeClr val="tx1"/>
                </a:solidFill>
                <a:effectLst>
                  <a:outerShdw blurRad="38100" dist="19050" dir="2700000" algn="tl" rotWithShape="0">
                    <a:schemeClr val="dk1">
                      <a:alpha val="40000"/>
                    </a:schemeClr>
                  </a:outerShdw>
                </a:effectLst>
              </a:rPr>
              <a:t>B. 60</a:t>
            </a:r>
          </a:p>
          <a:p>
            <a:pPr algn="l"/>
            <a:r>
              <a:rPr lang="en-IN" sz="2000" i="0" u="none" strike="noStrike" baseline="0" dirty="0">
                <a:ln w="0"/>
                <a:solidFill>
                  <a:schemeClr val="tx1"/>
                </a:solidFill>
                <a:effectLst>
                  <a:outerShdw blurRad="38100" dist="19050" dir="2700000" algn="tl" rotWithShape="0">
                    <a:schemeClr val="dk1">
                      <a:alpha val="40000"/>
                    </a:schemeClr>
                  </a:outerShdw>
                </a:effectLst>
              </a:rPr>
              <a:t>C. 90</a:t>
            </a:r>
          </a:p>
          <a:p>
            <a:pPr algn="l"/>
            <a:r>
              <a:rPr lang="en-IN" sz="2000" i="0" u="none" strike="noStrike" baseline="0" dirty="0">
                <a:ln w="0"/>
                <a:solidFill>
                  <a:schemeClr val="tx1"/>
                </a:solidFill>
                <a:effectLst>
                  <a:outerShdw blurRad="38100" dist="19050" dir="2700000" algn="tl" rotWithShape="0">
                    <a:schemeClr val="dk1">
                      <a:alpha val="40000"/>
                    </a:schemeClr>
                  </a:outerShdw>
                </a:effectLst>
              </a:rPr>
              <a:t>D. 75</a:t>
            </a:r>
            <a:endParaRPr lang="en-US" sz="2000" i="0" dirty="0">
              <a:ln w="0"/>
              <a:solidFill>
                <a:schemeClr val="tx1"/>
              </a:solidFill>
              <a:effectLst>
                <a:outerShdw blurRad="38100" dist="19050" dir="2700000" algn="tl" rotWithShape="0">
                  <a:schemeClr val="dk1">
                    <a:alpha val="40000"/>
                  </a:schemeClr>
                </a:outerShdw>
              </a:effectLst>
            </a:endParaRPr>
          </a:p>
        </p:txBody>
      </p:sp>
      <p:sp>
        <p:nvSpPr>
          <p:cNvPr id="4" name="Date Placeholder 3">
            <a:extLst>
              <a:ext uri="{FF2B5EF4-FFF2-40B4-BE49-F238E27FC236}">
                <a16:creationId xmlns:a16="http://schemas.microsoft.com/office/drawing/2014/main" id="{4915E1F9-6495-4902-8F73-B78F6E88E331}"/>
              </a:ext>
            </a:extLst>
          </p:cNvPr>
          <p:cNvSpPr>
            <a:spLocks noGrp="1"/>
          </p:cNvSpPr>
          <p:nvPr>
            <p:ph type="dt" sz="half" idx="10"/>
          </p:nvPr>
        </p:nvSpPr>
        <p:spPr/>
        <p:txBody>
          <a:bodyPr/>
          <a:lstStyle/>
          <a:p>
            <a:fld id="{FF0A9BA2-9050-4209-829B-F345D07B6372}" type="datetime1">
              <a:rPr lang="en-US" smtClean="0"/>
              <a:t>1/6/2023</a:t>
            </a:fld>
            <a:endParaRPr lang="en-US"/>
          </a:p>
        </p:txBody>
      </p:sp>
      <p:sp>
        <p:nvSpPr>
          <p:cNvPr id="5" name="Footer Placeholder 4">
            <a:extLst>
              <a:ext uri="{FF2B5EF4-FFF2-40B4-BE49-F238E27FC236}">
                <a16:creationId xmlns:a16="http://schemas.microsoft.com/office/drawing/2014/main" id="{7C5784F6-A213-42F0-B079-3D80F29425C0}"/>
              </a:ext>
            </a:extLst>
          </p:cNvPr>
          <p:cNvSpPr>
            <a:spLocks noGrp="1"/>
          </p:cNvSpPr>
          <p:nvPr>
            <p:ph type="ftr" sz="quarter" idx="11"/>
          </p:nvPr>
        </p:nvSpPr>
        <p:spPr>
          <a:xfrm>
            <a:off x="2609636" y="6356352"/>
            <a:ext cx="5416764" cy="219110"/>
          </a:xfrm>
        </p:spPr>
        <p:txBody>
          <a:bodyPr/>
          <a:lstStyle/>
          <a:p>
            <a:r>
              <a:rPr lang="en-US"/>
              <a:t>Faculty Name    Dr. Kunti Mishra         Unit Number 5</a:t>
            </a:r>
            <a:endParaRPr lang="en-US" dirty="0"/>
          </a:p>
        </p:txBody>
      </p:sp>
      <p:sp>
        <p:nvSpPr>
          <p:cNvPr id="6" name="Slide Number Placeholder 5">
            <a:extLst>
              <a:ext uri="{FF2B5EF4-FFF2-40B4-BE49-F238E27FC236}">
                <a16:creationId xmlns:a16="http://schemas.microsoft.com/office/drawing/2014/main" id="{48DC2D6A-CF14-4464-9D93-6A6FBB46B158}"/>
              </a:ext>
            </a:extLst>
          </p:cNvPr>
          <p:cNvSpPr>
            <a:spLocks noGrp="1"/>
          </p:cNvSpPr>
          <p:nvPr>
            <p:ph type="sldNum" sz="quarter" idx="12"/>
          </p:nvPr>
        </p:nvSpPr>
        <p:spPr/>
        <p:txBody>
          <a:bodyPr/>
          <a:lstStyle/>
          <a:p>
            <a:fld id="{B6F15528-21DE-4FAA-801E-634DDDAF4B2B}" type="slidenum">
              <a:rPr lang="en-US" smtClean="0"/>
              <a:pPr/>
              <a:t>213</a:t>
            </a:fld>
            <a:endParaRPr lang="en-US" dirty="0"/>
          </a:p>
        </p:txBody>
      </p:sp>
      <p:pic>
        <p:nvPicPr>
          <p:cNvPr id="16" name="Picture 15">
            <a:extLst>
              <a:ext uri="{FF2B5EF4-FFF2-40B4-BE49-F238E27FC236}">
                <a16:creationId xmlns:a16="http://schemas.microsoft.com/office/drawing/2014/main" id="{BD9FBC6D-341D-403F-A367-130B734607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 y="136524"/>
            <a:ext cx="1295400" cy="705957"/>
          </a:xfrm>
          <a:prstGeom prst="rect">
            <a:avLst/>
          </a:prstGeom>
        </p:spPr>
      </p:pic>
    </p:spTree>
    <p:extLst>
      <p:ext uri="{BB962C8B-B14F-4D97-AF65-F5344CB8AC3E}">
        <p14:creationId xmlns:p14="http://schemas.microsoft.com/office/powerpoint/2010/main" val="3628229012"/>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0716F2-2184-44FE-8C8F-28A45D472D6D}"/>
              </a:ext>
            </a:extLst>
          </p:cNvPr>
          <p:cNvSpPr>
            <a:spLocks noGrp="1"/>
          </p:cNvSpPr>
          <p:nvPr>
            <p:ph type="ctrTitle"/>
          </p:nvPr>
        </p:nvSpPr>
        <p:spPr>
          <a:xfrm>
            <a:off x="1828801" y="136525"/>
            <a:ext cx="9890588" cy="777876"/>
          </a:xfrm>
        </p:spPr>
        <p:style>
          <a:lnRef idx="1">
            <a:schemeClr val="accent5"/>
          </a:lnRef>
          <a:fillRef idx="2">
            <a:schemeClr val="accent5"/>
          </a:fillRef>
          <a:effectRef idx="1">
            <a:schemeClr val="accent5"/>
          </a:effectRef>
          <a:fontRef idx="minor">
            <a:schemeClr val="dk1"/>
          </a:fontRef>
        </p:style>
        <p:txBody>
          <a:bodyPr>
            <a:normAutofit/>
          </a:bodyPr>
          <a:lstStyle/>
          <a:p>
            <a:pPr lvl="0" algn="ctr">
              <a:spcBef>
                <a:spcPct val="0"/>
              </a:spcBef>
              <a:defRPr/>
            </a:pPr>
            <a:r>
              <a:rPr lang="en-US" sz="2400" b="1" dirty="0"/>
              <a:t>Expected Questions for University Exam (CO5)</a:t>
            </a:r>
          </a:p>
        </p:txBody>
      </p:sp>
      <p:sp>
        <p:nvSpPr>
          <p:cNvPr id="3" name="Subtitle 2">
            <a:extLst>
              <a:ext uri="{FF2B5EF4-FFF2-40B4-BE49-F238E27FC236}">
                <a16:creationId xmlns:a16="http://schemas.microsoft.com/office/drawing/2014/main" id="{5DADA288-0591-41CE-A60B-0AC00CF37ECA}"/>
              </a:ext>
            </a:extLst>
          </p:cNvPr>
          <p:cNvSpPr>
            <a:spLocks noGrp="1"/>
          </p:cNvSpPr>
          <p:nvPr>
            <p:ph type="subTitle" idx="1"/>
          </p:nvPr>
        </p:nvSpPr>
        <p:spPr>
          <a:xfrm>
            <a:off x="1828801" y="1055670"/>
            <a:ext cx="9890588" cy="4941718"/>
          </a:xfrm>
          <a:ln>
            <a:noFill/>
          </a:ln>
        </p:spPr>
        <p:style>
          <a:lnRef idx="2">
            <a:schemeClr val="accent1"/>
          </a:lnRef>
          <a:fillRef idx="1">
            <a:schemeClr val="lt1"/>
          </a:fillRef>
          <a:effectRef idx="0">
            <a:schemeClr val="accent1"/>
          </a:effectRef>
          <a:fontRef idx="minor">
            <a:schemeClr val="dk1"/>
          </a:fontRef>
        </p:style>
        <p:txBody>
          <a:bodyPr>
            <a:noAutofit/>
          </a:bodyPr>
          <a:lstStyle/>
          <a:p>
            <a:pPr algn="l"/>
            <a:r>
              <a:rPr lang="en-IN" sz="2000" i="0" dirty="0">
                <a:ln w="0"/>
                <a:solidFill>
                  <a:schemeClr val="tx1"/>
                </a:solidFill>
                <a:effectLst>
                  <a:outerShdw blurRad="38100" dist="19050" dir="2700000" algn="tl" rotWithShape="0">
                    <a:schemeClr val="dk1">
                      <a:alpha val="40000"/>
                    </a:schemeClr>
                  </a:outerShdw>
                </a:effectLst>
              </a:rPr>
              <a:t>(v) </a:t>
            </a:r>
            <a:r>
              <a:rPr lang="en-US" sz="2000" i="0" u="none" strike="noStrike" baseline="0" dirty="0">
                <a:ln w="0"/>
                <a:solidFill>
                  <a:schemeClr val="tx1"/>
                </a:solidFill>
                <a:effectLst>
                  <a:outerShdw blurRad="38100" dist="19050" dir="2700000" algn="tl" rotWithShape="0">
                    <a:schemeClr val="dk1">
                      <a:alpha val="40000"/>
                    </a:schemeClr>
                  </a:outerShdw>
                </a:effectLst>
              </a:rPr>
              <a:t>The number of students who passed in Bengali is –</a:t>
            </a:r>
          </a:p>
          <a:p>
            <a:pPr algn="l"/>
            <a:r>
              <a:rPr lang="en-IN" sz="2000" b="1" i="0" u="none" strike="noStrike" baseline="0" dirty="0">
                <a:ln w="0"/>
                <a:solidFill>
                  <a:schemeClr val="tx1"/>
                </a:solidFill>
                <a:effectLst>
                  <a:outerShdw blurRad="38100" dist="19050" dir="2700000" algn="tl" rotWithShape="0">
                    <a:schemeClr val="dk1">
                      <a:alpha val="40000"/>
                    </a:schemeClr>
                  </a:outerShdw>
                </a:effectLst>
              </a:rPr>
              <a:t>A. 240</a:t>
            </a:r>
          </a:p>
          <a:p>
            <a:pPr algn="l"/>
            <a:r>
              <a:rPr lang="en-IN" sz="2000" i="0" u="none" strike="noStrike" baseline="0" dirty="0">
                <a:ln w="0"/>
                <a:solidFill>
                  <a:schemeClr val="tx1"/>
                </a:solidFill>
                <a:effectLst>
                  <a:outerShdw blurRad="38100" dist="19050" dir="2700000" algn="tl" rotWithShape="0">
                    <a:schemeClr val="dk1">
                      <a:alpha val="40000"/>
                    </a:schemeClr>
                  </a:outerShdw>
                </a:effectLst>
              </a:rPr>
              <a:t>B. 320</a:t>
            </a:r>
          </a:p>
          <a:p>
            <a:pPr algn="l"/>
            <a:r>
              <a:rPr lang="en-IN" sz="2000" i="0" u="none" strike="noStrike" baseline="0" dirty="0">
                <a:ln w="0"/>
                <a:solidFill>
                  <a:schemeClr val="tx1"/>
                </a:solidFill>
                <a:effectLst>
                  <a:outerShdw blurRad="38100" dist="19050" dir="2700000" algn="tl" rotWithShape="0">
                    <a:schemeClr val="dk1">
                      <a:alpha val="40000"/>
                    </a:schemeClr>
                  </a:outerShdw>
                </a:effectLst>
              </a:rPr>
              <a:t>C. 180</a:t>
            </a:r>
          </a:p>
          <a:p>
            <a:pPr algn="l"/>
            <a:r>
              <a:rPr lang="en-IN" sz="2000" i="0" u="none" strike="noStrike" baseline="0" dirty="0">
                <a:ln w="0"/>
                <a:solidFill>
                  <a:schemeClr val="tx1"/>
                </a:solidFill>
                <a:effectLst>
                  <a:outerShdw blurRad="38100" dist="19050" dir="2700000" algn="tl" rotWithShape="0">
                    <a:schemeClr val="dk1">
                      <a:alpha val="40000"/>
                    </a:schemeClr>
                  </a:outerShdw>
                </a:effectLst>
              </a:rPr>
              <a:t>D. 140</a:t>
            </a:r>
            <a:endParaRPr lang="en-US" sz="2000" i="0" dirty="0">
              <a:ln w="0"/>
              <a:solidFill>
                <a:schemeClr val="tx1"/>
              </a:solidFill>
              <a:effectLst>
                <a:outerShdw blurRad="38100" dist="19050" dir="2700000" algn="tl" rotWithShape="0">
                  <a:schemeClr val="dk1">
                    <a:alpha val="40000"/>
                  </a:schemeClr>
                </a:outerShdw>
              </a:effectLst>
            </a:endParaRPr>
          </a:p>
        </p:txBody>
      </p:sp>
      <p:sp>
        <p:nvSpPr>
          <p:cNvPr id="4" name="Date Placeholder 3">
            <a:extLst>
              <a:ext uri="{FF2B5EF4-FFF2-40B4-BE49-F238E27FC236}">
                <a16:creationId xmlns:a16="http://schemas.microsoft.com/office/drawing/2014/main" id="{4915E1F9-6495-4902-8F73-B78F6E88E331}"/>
              </a:ext>
            </a:extLst>
          </p:cNvPr>
          <p:cNvSpPr>
            <a:spLocks noGrp="1"/>
          </p:cNvSpPr>
          <p:nvPr>
            <p:ph type="dt" sz="half" idx="10"/>
          </p:nvPr>
        </p:nvSpPr>
        <p:spPr/>
        <p:txBody>
          <a:bodyPr/>
          <a:lstStyle/>
          <a:p>
            <a:fld id="{1F43D25F-BA0B-480E-AE64-FC924C2308D9}" type="datetime1">
              <a:rPr lang="en-US" smtClean="0"/>
              <a:t>1/6/2023</a:t>
            </a:fld>
            <a:endParaRPr lang="en-US"/>
          </a:p>
        </p:txBody>
      </p:sp>
      <p:sp>
        <p:nvSpPr>
          <p:cNvPr id="5" name="Footer Placeholder 4">
            <a:extLst>
              <a:ext uri="{FF2B5EF4-FFF2-40B4-BE49-F238E27FC236}">
                <a16:creationId xmlns:a16="http://schemas.microsoft.com/office/drawing/2014/main" id="{7C5784F6-A213-42F0-B079-3D80F29425C0}"/>
              </a:ext>
            </a:extLst>
          </p:cNvPr>
          <p:cNvSpPr>
            <a:spLocks noGrp="1"/>
          </p:cNvSpPr>
          <p:nvPr>
            <p:ph type="ftr" sz="quarter" idx="11"/>
          </p:nvPr>
        </p:nvSpPr>
        <p:spPr>
          <a:xfrm>
            <a:off x="2609636" y="6356352"/>
            <a:ext cx="5416764" cy="219110"/>
          </a:xfrm>
        </p:spPr>
        <p:txBody>
          <a:bodyPr/>
          <a:lstStyle/>
          <a:p>
            <a:r>
              <a:rPr lang="en-US"/>
              <a:t>Faculty Name    Dr. Kunti Mishra         Unit Number 5</a:t>
            </a:r>
            <a:endParaRPr lang="en-US" dirty="0"/>
          </a:p>
        </p:txBody>
      </p:sp>
      <p:sp>
        <p:nvSpPr>
          <p:cNvPr id="6" name="Slide Number Placeholder 5">
            <a:extLst>
              <a:ext uri="{FF2B5EF4-FFF2-40B4-BE49-F238E27FC236}">
                <a16:creationId xmlns:a16="http://schemas.microsoft.com/office/drawing/2014/main" id="{48DC2D6A-CF14-4464-9D93-6A6FBB46B158}"/>
              </a:ext>
            </a:extLst>
          </p:cNvPr>
          <p:cNvSpPr>
            <a:spLocks noGrp="1"/>
          </p:cNvSpPr>
          <p:nvPr>
            <p:ph type="sldNum" sz="quarter" idx="12"/>
          </p:nvPr>
        </p:nvSpPr>
        <p:spPr/>
        <p:txBody>
          <a:bodyPr/>
          <a:lstStyle/>
          <a:p>
            <a:fld id="{B6F15528-21DE-4FAA-801E-634DDDAF4B2B}" type="slidenum">
              <a:rPr lang="en-US" smtClean="0"/>
              <a:pPr/>
              <a:t>214</a:t>
            </a:fld>
            <a:endParaRPr lang="en-US" dirty="0"/>
          </a:p>
        </p:txBody>
      </p:sp>
      <p:pic>
        <p:nvPicPr>
          <p:cNvPr id="16" name="Picture 15">
            <a:extLst>
              <a:ext uri="{FF2B5EF4-FFF2-40B4-BE49-F238E27FC236}">
                <a16:creationId xmlns:a16="http://schemas.microsoft.com/office/drawing/2014/main" id="{BD9FBC6D-341D-403F-A367-130B734607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 y="136524"/>
            <a:ext cx="1295400" cy="705957"/>
          </a:xfrm>
          <a:prstGeom prst="rect">
            <a:avLst/>
          </a:prstGeom>
        </p:spPr>
      </p:pic>
    </p:spTree>
    <p:extLst>
      <p:ext uri="{BB962C8B-B14F-4D97-AF65-F5344CB8AC3E}">
        <p14:creationId xmlns:p14="http://schemas.microsoft.com/office/powerpoint/2010/main" val="1994681421"/>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0716F2-2184-44FE-8C8F-28A45D472D6D}"/>
              </a:ext>
            </a:extLst>
          </p:cNvPr>
          <p:cNvSpPr>
            <a:spLocks noGrp="1"/>
          </p:cNvSpPr>
          <p:nvPr>
            <p:ph type="ctrTitle"/>
          </p:nvPr>
        </p:nvSpPr>
        <p:spPr>
          <a:xfrm>
            <a:off x="1828801" y="136525"/>
            <a:ext cx="9890588" cy="777876"/>
          </a:xfrm>
        </p:spPr>
        <p:style>
          <a:lnRef idx="1">
            <a:schemeClr val="accent5"/>
          </a:lnRef>
          <a:fillRef idx="2">
            <a:schemeClr val="accent5"/>
          </a:fillRef>
          <a:effectRef idx="1">
            <a:schemeClr val="accent5"/>
          </a:effectRef>
          <a:fontRef idx="minor">
            <a:schemeClr val="dk1"/>
          </a:fontRef>
        </p:style>
        <p:txBody>
          <a:bodyPr>
            <a:normAutofit/>
          </a:bodyPr>
          <a:lstStyle/>
          <a:p>
            <a:pPr lvl="0" algn="ctr">
              <a:spcBef>
                <a:spcPct val="0"/>
              </a:spcBef>
              <a:defRPr/>
            </a:pPr>
            <a:r>
              <a:rPr lang="en-US" sz="2400" b="1" dirty="0"/>
              <a:t>Expected Questions for University Exam (CO5)</a:t>
            </a:r>
          </a:p>
        </p:txBody>
      </p:sp>
      <p:sp>
        <p:nvSpPr>
          <p:cNvPr id="3" name="Subtitle 2">
            <a:extLst>
              <a:ext uri="{FF2B5EF4-FFF2-40B4-BE49-F238E27FC236}">
                <a16:creationId xmlns:a16="http://schemas.microsoft.com/office/drawing/2014/main" id="{5DADA288-0591-41CE-A60B-0AC00CF37ECA}"/>
              </a:ext>
            </a:extLst>
          </p:cNvPr>
          <p:cNvSpPr>
            <a:spLocks noGrp="1"/>
          </p:cNvSpPr>
          <p:nvPr>
            <p:ph type="subTitle" idx="1"/>
          </p:nvPr>
        </p:nvSpPr>
        <p:spPr>
          <a:xfrm>
            <a:off x="1828801" y="1055670"/>
            <a:ext cx="9890588" cy="4941718"/>
          </a:xfrm>
          <a:ln>
            <a:noFill/>
          </a:ln>
        </p:spPr>
        <p:style>
          <a:lnRef idx="2">
            <a:schemeClr val="accent1"/>
          </a:lnRef>
          <a:fillRef idx="1">
            <a:schemeClr val="lt1"/>
          </a:fillRef>
          <a:effectRef idx="0">
            <a:schemeClr val="accent1"/>
          </a:effectRef>
          <a:fontRef idx="minor">
            <a:schemeClr val="dk1"/>
          </a:fontRef>
        </p:style>
        <p:txBody>
          <a:bodyPr>
            <a:noAutofit/>
          </a:bodyPr>
          <a:lstStyle/>
          <a:p>
            <a:pPr algn="l"/>
            <a:r>
              <a:rPr lang="en-IN" sz="2000" dirty="0">
                <a:ln w="0"/>
                <a:solidFill>
                  <a:schemeClr val="tx1"/>
                </a:solidFill>
                <a:effectLst>
                  <a:outerShdw blurRad="38100" dist="19050" dir="2700000" algn="tl" rotWithShape="0">
                    <a:schemeClr val="dk1">
                      <a:alpha val="40000"/>
                    </a:schemeClr>
                  </a:outerShdw>
                </a:effectLst>
              </a:rPr>
              <a:t>12</a:t>
            </a:r>
            <a:r>
              <a:rPr lang="en-IN" sz="2000" i="0" dirty="0">
                <a:ln w="0"/>
                <a:solidFill>
                  <a:schemeClr val="tx1"/>
                </a:solidFill>
                <a:effectLst>
                  <a:outerShdw blurRad="38100" dist="19050" dir="2700000" algn="tl" rotWithShape="0">
                    <a:schemeClr val="dk1">
                      <a:alpha val="40000"/>
                    </a:schemeClr>
                  </a:outerShdw>
                </a:effectLst>
              </a:rPr>
              <a:t>. </a:t>
            </a:r>
            <a:r>
              <a:rPr lang="en-US" sz="2000" b="1" i="0" dirty="0">
                <a:solidFill>
                  <a:srgbClr val="000000"/>
                </a:solidFill>
                <a:effectLst/>
              </a:rPr>
              <a:t>Statements:</a:t>
            </a:r>
            <a:r>
              <a:rPr lang="en-US" sz="2000" b="0" i="0" dirty="0">
                <a:solidFill>
                  <a:srgbClr val="000000"/>
                </a:solidFill>
                <a:effectLst/>
              </a:rPr>
              <a:t> All green are blue. All blue are white.</a:t>
            </a:r>
          </a:p>
          <a:p>
            <a:pPr algn="l"/>
            <a:r>
              <a:rPr lang="en-US" sz="2000" b="1" i="0" dirty="0">
                <a:solidFill>
                  <a:srgbClr val="000000"/>
                </a:solidFill>
                <a:effectLst/>
              </a:rPr>
              <a:t>Conclusions:</a:t>
            </a:r>
            <a:endParaRPr lang="en-US" sz="2000" b="0" i="0" dirty="0">
              <a:solidFill>
                <a:srgbClr val="000000"/>
              </a:solidFill>
              <a:effectLst/>
            </a:endParaRPr>
          </a:p>
          <a:p>
            <a:pPr algn="l">
              <a:buFont typeface="+mj-lt"/>
              <a:buAutoNum type="arabicPeriod"/>
            </a:pPr>
            <a:r>
              <a:rPr lang="en-US" sz="2000" b="0" i="0" dirty="0">
                <a:solidFill>
                  <a:srgbClr val="000000"/>
                </a:solidFill>
                <a:effectLst/>
              </a:rPr>
              <a:t>Some blue are green.</a:t>
            </a:r>
          </a:p>
          <a:p>
            <a:pPr algn="l">
              <a:buFont typeface="+mj-lt"/>
              <a:buAutoNum type="arabicPeriod"/>
            </a:pPr>
            <a:r>
              <a:rPr lang="en-US" sz="2000" b="0" i="0" dirty="0">
                <a:solidFill>
                  <a:srgbClr val="000000"/>
                </a:solidFill>
                <a:effectLst/>
              </a:rPr>
              <a:t>Some white are green.</a:t>
            </a:r>
          </a:p>
          <a:p>
            <a:pPr algn="l">
              <a:buFont typeface="+mj-lt"/>
              <a:buAutoNum type="arabicPeriod"/>
            </a:pPr>
            <a:r>
              <a:rPr lang="en-US" sz="2000" b="0" i="0" dirty="0">
                <a:solidFill>
                  <a:srgbClr val="000000"/>
                </a:solidFill>
                <a:effectLst/>
              </a:rPr>
              <a:t>Some green are not white.</a:t>
            </a:r>
          </a:p>
          <a:p>
            <a:pPr algn="l">
              <a:buFont typeface="+mj-lt"/>
              <a:buAutoNum type="arabicPeriod"/>
            </a:pPr>
            <a:r>
              <a:rPr lang="en-US" sz="2000" b="0" i="0" dirty="0">
                <a:solidFill>
                  <a:srgbClr val="000000"/>
                </a:solidFill>
                <a:effectLst/>
              </a:rPr>
              <a:t>All white are blue.</a:t>
            </a:r>
          </a:p>
          <a:p>
            <a:pPr algn="l"/>
            <a:r>
              <a:rPr lang="en-US" sz="2000" i="0" dirty="0">
                <a:ln w="0"/>
                <a:solidFill>
                  <a:schemeClr val="tx1"/>
                </a:solidFill>
                <a:effectLst>
                  <a:outerShdw blurRad="38100" dist="19050" dir="2700000" algn="tl" rotWithShape="0">
                    <a:schemeClr val="dk1">
                      <a:alpha val="40000"/>
                    </a:schemeClr>
                  </a:outerShdw>
                </a:effectLst>
              </a:rPr>
              <a:t>Then </a:t>
            </a:r>
          </a:p>
          <a:p>
            <a:pPr marL="457200" indent="-457200" algn="l">
              <a:buFont typeface="+mj-lt"/>
              <a:buAutoNum type="alphaUcPeriod"/>
            </a:pPr>
            <a:r>
              <a:rPr lang="en-IN" sz="2000" b="1" i="0" dirty="0">
                <a:solidFill>
                  <a:srgbClr val="000000"/>
                </a:solidFill>
                <a:effectLst/>
              </a:rPr>
              <a:t>Only (1) and (2)</a:t>
            </a:r>
            <a:endParaRPr lang="en-US" sz="2000" b="1" dirty="0">
              <a:ln w="0"/>
              <a:solidFill>
                <a:schemeClr val="tx1"/>
              </a:solidFill>
              <a:effectLst>
                <a:outerShdw blurRad="38100" dist="19050" dir="2700000" algn="tl" rotWithShape="0">
                  <a:schemeClr val="dk1">
                    <a:alpha val="40000"/>
                  </a:schemeClr>
                </a:outerShdw>
              </a:effectLst>
            </a:endParaRPr>
          </a:p>
          <a:p>
            <a:pPr marL="457200" indent="-457200" algn="l">
              <a:buFont typeface="+mj-lt"/>
              <a:buAutoNum type="alphaUcPeriod"/>
            </a:pPr>
            <a:r>
              <a:rPr lang="en-IN" sz="2000" b="0" i="0" dirty="0">
                <a:solidFill>
                  <a:srgbClr val="000000"/>
                </a:solidFill>
                <a:effectLst/>
              </a:rPr>
              <a:t>Only (1) and (3)</a:t>
            </a:r>
            <a:endParaRPr lang="en-US" sz="2000" i="0" dirty="0">
              <a:ln w="0"/>
              <a:solidFill>
                <a:schemeClr val="tx1"/>
              </a:solidFill>
              <a:effectLst>
                <a:outerShdw blurRad="38100" dist="19050" dir="2700000" algn="tl" rotWithShape="0">
                  <a:schemeClr val="dk1">
                    <a:alpha val="40000"/>
                  </a:schemeClr>
                </a:outerShdw>
              </a:effectLst>
            </a:endParaRPr>
          </a:p>
          <a:p>
            <a:pPr marL="457200" indent="-457200" algn="l">
              <a:buFont typeface="+mj-lt"/>
              <a:buAutoNum type="alphaUcPeriod"/>
            </a:pPr>
            <a:r>
              <a:rPr lang="en-IN" sz="2000" b="0" i="0" dirty="0">
                <a:solidFill>
                  <a:srgbClr val="000000"/>
                </a:solidFill>
                <a:effectLst/>
              </a:rPr>
              <a:t>Only (1) and (4)</a:t>
            </a:r>
            <a:endParaRPr lang="en-US" sz="2000" b="0" dirty="0">
              <a:ln w="0"/>
              <a:solidFill>
                <a:schemeClr val="tx1"/>
              </a:solidFill>
              <a:effectLst>
                <a:outerShdw blurRad="38100" dist="19050" dir="2700000" algn="tl" rotWithShape="0">
                  <a:schemeClr val="dk1">
                    <a:alpha val="40000"/>
                  </a:schemeClr>
                </a:outerShdw>
              </a:effectLst>
            </a:endParaRPr>
          </a:p>
          <a:p>
            <a:pPr marL="457200" indent="-457200" algn="l">
              <a:buFont typeface="+mj-lt"/>
              <a:buAutoNum type="alphaUcPeriod"/>
            </a:pPr>
            <a:r>
              <a:rPr lang="en-IN" sz="2000" b="0" i="0" dirty="0">
                <a:solidFill>
                  <a:srgbClr val="000000"/>
                </a:solidFill>
                <a:effectLst/>
              </a:rPr>
              <a:t>Only (2) and (4)</a:t>
            </a:r>
            <a:endParaRPr lang="en-US" sz="2000" i="0" dirty="0">
              <a:ln w="0"/>
              <a:solidFill>
                <a:schemeClr val="tx1"/>
              </a:solidFill>
              <a:effectLst>
                <a:outerShdw blurRad="38100" dist="19050" dir="2700000" algn="tl" rotWithShape="0">
                  <a:schemeClr val="dk1">
                    <a:alpha val="40000"/>
                  </a:schemeClr>
                </a:outerShdw>
              </a:effectLst>
            </a:endParaRPr>
          </a:p>
        </p:txBody>
      </p:sp>
      <p:sp>
        <p:nvSpPr>
          <p:cNvPr id="4" name="Date Placeholder 3">
            <a:extLst>
              <a:ext uri="{FF2B5EF4-FFF2-40B4-BE49-F238E27FC236}">
                <a16:creationId xmlns:a16="http://schemas.microsoft.com/office/drawing/2014/main" id="{4915E1F9-6495-4902-8F73-B78F6E88E331}"/>
              </a:ext>
            </a:extLst>
          </p:cNvPr>
          <p:cNvSpPr>
            <a:spLocks noGrp="1"/>
          </p:cNvSpPr>
          <p:nvPr>
            <p:ph type="dt" sz="half" idx="10"/>
          </p:nvPr>
        </p:nvSpPr>
        <p:spPr/>
        <p:txBody>
          <a:bodyPr/>
          <a:lstStyle/>
          <a:p>
            <a:fld id="{0479EA54-709D-48F0-9177-F1502CAD2136}" type="datetime1">
              <a:rPr lang="en-US" smtClean="0"/>
              <a:t>1/6/2023</a:t>
            </a:fld>
            <a:endParaRPr lang="en-US"/>
          </a:p>
        </p:txBody>
      </p:sp>
      <p:sp>
        <p:nvSpPr>
          <p:cNvPr id="5" name="Footer Placeholder 4">
            <a:extLst>
              <a:ext uri="{FF2B5EF4-FFF2-40B4-BE49-F238E27FC236}">
                <a16:creationId xmlns:a16="http://schemas.microsoft.com/office/drawing/2014/main" id="{7C5784F6-A213-42F0-B079-3D80F29425C0}"/>
              </a:ext>
            </a:extLst>
          </p:cNvPr>
          <p:cNvSpPr>
            <a:spLocks noGrp="1"/>
          </p:cNvSpPr>
          <p:nvPr>
            <p:ph type="ftr" sz="quarter" idx="11"/>
          </p:nvPr>
        </p:nvSpPr>
        <p:spPr>
          <a:xfrm>
            <a:off x="2609636" y="6356352"/>
            <a:ext cx="5416764" cy="219110"/>
          </a:xfrm>
        </p:spPr>
        <p:txBody>
          <a:bodyPr/>
          <a:lstStyle/>
          <a:p>
            <a:r>
              <a:rPr lang="en-US"/>
              <a:t>Faculty Name    Dr. Kunti Mishra         Unit Number 5</a:t>
            </a:r>
            <a:endParaRPr lang="en-US" dirty="0"/>
          </a:p>
        </p:txBody>
      </p:sp>
      <p:sp>
        <p:nvSpPr>
          <p:cNvPr id="6" name="Slide Number Placeholder 5">
            <a:extLst>
              <a:ext uri="{FF2B5EF4-FFF2-40B4-BE49-F238E27FC236}">
                <a16:creationId xmlns:a16="http://schemas.microsoft.com/office/drawing/2014/main" id="{48DC2D6A-CF14-4464-9D93-6A6FBB46B158}"/>
              </a:ext>
            </a:extLst>
          </p:cNvPr>
          <p:cNvSpPr>
            <a:spLocks noGrp="1"/>
          </p:cNvSpPr>
          <p:nvPr>
            <p:ph type="sldNum" sz="quarter" idx="12"/>
          </p:nvPr>
        </p:nvSpPr>
        <p:spPr/>
        <p:txBody>
          <a:bodyPr/>
          <a:lstStyle/>
          <a:p>
            <a:fld id="{B6F15528-21DE-4FAA-801E-634DDDAF4B2B}" type="slidenum">
              <a:rPr lang="en-US" smtClean="0"/>
              <a:pPr/>
              <a:t>215</a:t>
            </a:fld>
            <a:endParaRPr lang="en-US" dirty="0"/>
          </a:p>
        </p:txBody>
      </p:sp>
      <p:pic>
        <p:nvPicPr>
          <p:cNvPr id="16" name="Picture 15">
            <a:extLst>
              <a:ext uri="{FF2B5EF4-FFF2-40B4-BE49-F238E27FC236}">
                <a16:creationId xmlns:a16="http://schemas.microsoft.com/office/drawing/2014/main" id="{BD9FBC6D-341D-403F-A367-130B734607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 y="136524"/>
            <a:ext cx="1295400" cy="705957"/>
          </a:xfrm>
          <a:prstGeom prst="rect">
            <a:avLst/>
          </a:prstGeom>
        </p:spPr>
      </p:pic>
    </p:spTree>
    <p:extLst>
      <p:ext uri="{BB962C8B-B14F-4D97-AF65-F5344CB8AC3E}">
        <p14:creationId xmlns:p14="http://schemas.microsoft.com/office/powerpoint/2010/main" val="627790027"/>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idx="1"/>
          </p:nvPr>
        </p:nvSpPr>
        <p:spPr>
          <a:xfrm>
            <a:off x="2057400" y="1143000"/>
            <a:ext cx="8229600" cy="5441490"/>
          </a:xfrm>
          <a:prstGeom prst="rect">
            <a:avLst/>
          </a:prstGeom>
          <a:noFill/>
        </p:spPr>
        <p:txBody>
          <a:bodyPr vert="horz" wrap="square" lIns="91440" tIns="45720" rIns="91440" bIns="45720" rtlCol="0">
            <a:spAutoFit/>
          </a:bodyPr>
          <a:lstStyle/>
          <a:p>
            <a:pPr marL="0" indent="0" algn="ctr">
              <a:buNone/>
            </a:pPr>
            <a:r>
              <a:rPr lang="en-US" sz="2200" b="1" u="sng" dirty="0"/>
              <a:t>Text Books</a:t>
            </a:r>
          </a:p>
          <a:p>
            <a:pPr lvl="0"/>
            <a:r>
              <a:rPr lang="en-US" sz="2200" dirty="0"/>
              <a:t>Erwin </a:t>
            </a:r>
            <a:r>
              <a:rPr lang="en-US" sz="2200" dirty="0" err="1"/>
              <a:t>Kreyszig</a:t>
            </a:r>
            <a:r>
              <a:rPr lang="en-US" sz="2200" dirty="0"/>
              <a:t>, Advanced Engineering Mathematics, 9thEdition, John Wiley &amp; Sons, 2006.</a:t>
            </a:r>
          </a:p>
          <a:p>
            <a:pPr marL="0" indent="0">
              <a:buNone/>
            </a:pPr>
            <a:endParaRPr lang="en-US" sz="2200" dirty="0"/>
          </a:p>
          <a:p>
            <a:pPr lvl="0"/>
            <a:r>
              <a:rPr lang="en-US" sz="2200" dirty="0"/>
              <a:t>P. G. </a:t>
            </a:r>
            <a:r>
              <a:rPr lang="en-US" sz="2200" dirty="0" err="1"/>
              <a:t>Hoel</a:t>
            </a:r>
            <a:r>
              <a:rPr lang="en-US" sz="2200" dirty="0"/>
              <a:t>, S. C. Port and C. J. Stone, Introduction to Probability Theory, Universal Book Stall, 2003(Reprint).</a:t>
            </a:r>
          </a:p>
          <a:p>
            <a:pPr lvl="0"/>
            <a:endParaRPr lang="en-US" sz="2200" dirty="0"/>
          </a:p>
          <a:p>
            <a:pPr lvl="0"/>
            <a:r>
              <a:rPr lang="en-US" sz="2200" dirty="0"/>
              <a:t>S. Ross: A First Course in Probability, 6th Ed., Pearson Education India, 2002.</a:t>
            </a:r>
          </a:p>
          <a:p>
            <a:pPr lvl="0"/>
            <a:endParaRPr lang="en-US" sz="2200" dirty="0"/>
          </a:p>
          <a:p>
            <a:pPr lvl="0"/>
            <a:r>
              <a:rPr lang="en-US" sz="2200" dirty="0"/>
              <a:t>W. Feller, An Introduction to Probability Theory and its Applications, Vol. 1, 3rd Ed., Wiley, 1968.</a:t>
            </a:r>
          </a:p>
          <a:p>
            <a:pPr lvl="0" algn="just"/>
            <a:endParaRPr lang="en-US" sz="2200" dirty="0"/>
          </a:p>
          <a:p>
            <a:pPr>
              <a:buNone/>
            </a:pPr>
            <a:r>
              <a:rPr lang="en-US" sz="2200" dirty="0"/>
              <a:t> </a:t>
            </a:r>
          </a:p>
        </p:txBody>
      </p:sp>
      <p:sp>
        <p:nvSpPr>
          <p:cNvPr id="4" name="Date Placeholder 3"/>
          <p:cNvSpPr>
            <a:spLocks noGrp="1"/>
          </p:cNvSpPr>
          <p:nvPr>
            <p:ph type="dt" sz="half" idx="10"/>
          </p:nvPr>
        </p:nvSpPr>
        <p:spPr/>
        <p:txBody>
          <a:bodyPr/>
          <a:lstStyle/>
          <a:p>
            <a:fld id="{7DE768EA-A86A-491F-974A-85E312BF218F}" type="datetime1">
              <a:rPr lang="en-US" smtClean="0"/>
              <a:t>1/6/2023</a:t>
            </a:fld>
            <a:endParaRPr lang="en-US"/>
          </a:p>
        </p:txBody>
      </p:sp>
      <p:sp>
        <p:nvSpPr>
          <p:cNvPr id="5" name="Footer Placeholder 4"/>
          <p:cNvSpPr>
            <a:spLocks noGrp="1"/>
          </p:cNvSpPr>
          <p:nvPr>
            <p:ph type="ftr" sz="quarter" idx="11"/>
          </p:nvPr>
        </p:nvSpPr>
        <p:spPr>
          <a:xfrm>
            <a:off x="3733800" y="6356351"/>
            <a:ext cx="5562600" cy="365125"/>
          </a:xfrm>
        </p:spPr>
        <p:txBody>
          <a:bodyPr/>
          <a:lstStyle/>
          <a:p>
            <a:r>
              <a:rPr lang="en-US"/>
              <a:t>Faculty Name    Dr. Kunti Mishra         Unit Number 5</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216</a:t>
            </a:fld>
            <a:endParaRPr lang="en-US"/>
          </a:p>
        </p:txBody>
      </p:sp>
      <p:sp>
        <p:nvSpPr>
          <p:cNvPr id="10" name="Title 1"/>
          <p:cNvSpPr txBox="1">
            <a:spLocks/>
          </p:cNvSpPr>
          <p:nvPr/>
        </p:nvSpPr>
        <p:spPr>
          <a:xfrm>
            <a:off x="2895600" y="2"/>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b="1" dirty="0"/>
              <a:t>References</a:t>
            </a:r>
          </a:p>
        </p:txBody>
      </p:sp>
      <p:pic>
        <p:nvPicPr>
          <p:cNvPr id="11" name="Picture 10">
            <a:extLst>
              <a:ext uri="{FF2B5EF4-FFF2-40B4-BE49-F238E27FC236}">
                <a16:creationId xmlns:a16="http://schemas.microsoft.com/office/drawing/2014/main" id="{0C356602-F1B0-4EF2-9648-52A1CD0702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131852"/>
            <a:ext cx="1295400" cy="549276"/>
          </a:xfrm>
          <a:prstGeom prst="rect">
            <a:avLst/>
          </a:prstGeom>
        </p:spPr>
      </p:pic>
    </p:spTree>
    <p:extLst>
      <p:ext uri="{BB962C8B-B14F-4D97-AF65-F5344CB8AC3E}">
        <p14:creationId xmlns:p14="http://schemas.microsoft.com/office/powerpoint/2010/main" val="675100554"/>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idx="1"/>
          </p:nvPr>
        </p:nvSpPr>
        <p:spPr>
          <a:xfrm>
            <a:off x="2057400" y="1143001"/>
            <a:ext cx="8229600" cy="5373779"/>
          </a:xfrm>
          <a:prstGeom prst="rect">
            <a:avLst/>
          </a:prstGeom>
          <a:noFill/>
        </p:spPr>
        <p:txBody>
          <a:bodyPr vert="horz" wrap="square" lIns="91440" tIns="45720" rIns="91440" bIns="45720" rtlCol="0">
            <a:spAutoFit/>
          </a:bodyPr>
          <a:lstStyle/>
          <a:p>
            <a:pPr algn="ctr">
              <a:buNone/>
            </a:pPr>
            <a:r>
              <a:rPr lang="en-US" sz="2200" b="1" u="sng" dirty="0"/>
              <a:t>Reference Books</a:t>
            </a:r>
            <a:endParaRPr lang="en-US" sz="2200" u="sng" dirty="0"/>
          </a:p>
          <a:p>
            <a:r>
              <a:rPr lang="en-US" sz="2200" dirty="0"/>
              <a:t> B.S. </a:t>
            </a:r>
            <a:r>
              <a:rPr lang="en-US" sz="2200" dirty="0" err="1"/>
              <a:t>Grewal</a:t>
            </a:r>
            <a:r>
              <a:rPr lang="en-US" sz="2200" dirty="0"/>
              <a:t>, Higher Engineering Mathematics, </a:t>
            </a:r>
            <a:r>
              <a:rPr lang="en-US" sz="2200" dirty="0" err="1"/>
              <a:t>Khanna</a:t>
            </a:r>
            <a:r>
              <a:rPr lang="en-US" sz="2200" dirty="0"/>
              <a:t> Publishers, 35th Edition, 2000. 2.T.Veerarajan : Engineering Mathematics (for semester III), Tata McGraw-Hill, New Delhi.</a:t>
            </a:r>
          </a:p>
          <a:p>
            <a:pPr lvl="0"/>
            <a:endParaRPr lang="en-US" sz="2200" dirty="0"/>
          </a:p>
          <a:p>
            <a:pPr lvl="0"/>
            <a:r>
              <a:rPr lang="en-US" sz="2200" dirty="0"/>
              <a:t>R.K. Jain and S.R.K. </a:t>
            </a:r>
            <a:r>
              <a:rPr lang="en-US" sz="2200" dirty="0" err="1"/>
              <a:t>Iyenger</a:t>
            </a:r>
            <a:r>
              <a:rPr lang="en-US" sz="2200" dirty="0"/>
              <a:t>: Advance Engineering Mathematics; </a:t>
            </a:r>
            <a:r>
              <a:rPr lang="en-US" sz="2200" dirty="0" err="1"/>
              <a:t>Narosa</a:t>
            </a:r>
            <a:r>
              <a:rPr lang="en-US" sz="2200" dirty="0"/>
              <a:t> Publishing House, New Delhi.</a:t>
            </a:r>
          </a:p>
          <a:p>
            <a:pPr lvl="0"/>
            <a:endParaRPr lang="en-US" sz="2200" dirty="0"/>
          </a:p>
          <a:p>
            <a:pPr lvl="0"/>
            <a:r>
              <a:rPr lang="en-US" sz="2200" dirty="0"/>
              <a:t>J.N. </a:t>
            </a:r>
            <a:r>
              <a:rPr lang="en-US" sz="2200" dirty="0" err="1"/>
              <a:t>Kapur</a:t>
            </a:r>
            <a:r>
              <a:rPr lang="en-US" sz="2200" dirty="0"/>
              <a:t>: Mathematical Statistics; S. Chand &amp; Sons Company Limited, New Delhi.</a:t>
            </a:r>
          </a:p>
          <a:p>
            <a:pPr lvl="0"/>
            <a:endParaRPr lang="en-US" sz="2200" dirty="0"/>
          </a:p>
          <a:p>
            <a:pPr lvl="0"/>
            <a:r>
              <a:rPr lang="en-US" sz="2200" dirty="0" err="1"/>
              <a:t>D.N.Elhance,V</a:t>
            </a:r>
            <a:r>
              <a:rPr lang="en-US" sz="2200" dirty="0"/>
              <a:t>. </a:t>
            </a:r>
            <a:r>
              <a:rPr lang="en-US" sz="2200" dirty="0" err="1"/>
              <a:t>Elhance</a:t>
            </a:r>
            <a:r>
              <a:rPr lang="en-US" sz="2200" dirty="0"/>
              <a:t> &amp; B.M. </a:t>
            </a:r>
            <a:r>
              <a:rPr lang="en-US" sz="2200" dirty="0" err="1"/>
              <a:t>Aggarwal</a:t>
            </a:r>
            <a:r>
              <a:rPr lang="en-US" sz="2200" dirty="0"/>
              <a:t>: Fundamentals of Statistics; </a:t>
            </a:r>
            <a:r>
              <a:rPr lang="en-US" sz="2200" dirty="0" err="1"/>
              <a:t>Kitab</a:t>
            </a:r>
            <a:r>
              <a:rPr lang="en-US" sz="2200" dirty="0"/>
              <a:t> </a:t>
            </a:r>
            <a:r>
              <a:rPr lang="en-US" sz="2200" dirty="0" err="1"/>
              <a:t>Mahal</a:t>
            </a:r>
            <a:r>
              <a:rPr lang="en-US" sz="2200" dirty="0"/>
              <a:t> Distributers, New Delhi.</a:t>
            </a:r>
          </a:p>
          <a:p>
            <a:pPr lvl="0" algn="just">
              <a:buNone/>
            </a:pPr>
            <a:endParaRPr lang="en-US" sz="22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ndParaRPr>
          </a:p>
        </p:txBody>
      </p:sp>
      <p:sp>
        <p:nvSpPr>
          <p:cNvPr id="4" name="Date Placeholder 3"/>
          <p:cNvSpPr>
            <a:spLocks noGrp="1"/>
          </p:cNvSpPr>
          <p:nvPr>
            <p:ph type="dt" sz="half" idx="10"/>
          </p:nvPr>
        </p:nvSpPr>
        <p:spPr/>
        <p:txBody>
          <a:bodyPr/>
          <a:lstStyle/>
          <a:p>
            <a:fld id="{2531A1EA-F310-4836-8201-B94EEE98730F}" type="datetime1">
              <a:rPr lang="en-US" smtClean="0"/>
              <a:t>1/6/2023</a:t>
            </a:fld>
            <a:endParaRPr lang="en-US"/>
          </a:p>
        </p:txBody>
      </p:sp>
      <p:sp>
        <p:nvSpPr>
          <p:cNvPr id="5" name="Footer Placeholder 4"/>
          <p:cNvSpPr>
            <a:spLocks noGrp="1"/>
          </p:cNvSpPr>
          <p:nvPr>
            <p:ph type="ftr" sz="quarter" idx="11"/>
          </p:nvPr>
        </p:nvSpPr>
        <p:spPr>
          <a:xfrm>
            <a:off x="3733800" y="6356351"/>
            <a:ext cx="5562600" cy="365125"/>
          </a:xfrm>
        </p:spPr>
        <p:txBody>
          <a:bodyPr/>
          <a:lstStyle/>
          <a:p>
            <a:r>
              <a:rPr lang="en-US"/>
              <a:t>Faculty Name    Dr. Kunti Mishra         Unit Number 5</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217</a:t>
            </a:fld>
            <a:endParaRPr lang="en-US"/>
          </a:p>
        </p:txBody>
      </p:sp>
      <p:sp>
        <p:nvSpPr>
          <p:cNvPr id="7" name="Title 1"/>
          <p:cNvSpPr txBox="1">
            <a:spLocks/>
          </p:cNvSpPr>
          <p:nvPr/>
        </p:nvSpPr>
        <p:spPr>
          <a:xfrm>
            <a:off x="2895600" y="2"/>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b="1" dirty="0"/>
              <a:t>References</a:t>
            </a:r>
          </a:p>
        </p:txBody>
      </p:sp>
      <p:pic>
        <p:nvPicPr>
          <p:cNvPr id="8" name="Picture 2" descr="E:\NIET\Project\xLogo11.png.pagespeed.ic.pydHLuCQEZ.png"/>
          <p:cNvPicPr>
            <a:picLocks noChangeAspect="1" noChangeArrowheads="1"/>
          </p:cNvPicPr>
          <p:nvPr/>
        </p:nvPicPr>
        <p:blipFill>
          <a:blip r:embed="rId2" cstate="print"/>
          <a:srcRect/>
          <a:stretch>
            <a:fillRect/>
          </a:stretch>
        </p:blipFill>
        <p:spPr bwMode="auto">
          <a:xfrm>
            <a:off x="1524000" y="-50799"/>
            <a:ext cx="1447800" cy="817163"/>
          </a:xfrm>
          <a:prstGeom prst="rect">
            <a:avLst/>
          </a:prstGeom>
          <a:noFill/>
        </p:spPr>
      </p:pic>
    </p:spTree>
    <p:extLst>
      <p:ext uri="{BB962C8B-B14F-4D97-AF65-F5344CB8AC3E}">
        <p14:creationId xmlns:p14="http://schemas.microsoft.com/office/powerpoint/2010/main" val="2399953882"/>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36DF854D-5AA8-483F-8218-191C118B7F2F}" type="datetime1">
              <a:rPr lang="en-US" smtClean="0"/>
              <a:t>1/6/2023</a:t>
            </a:fld>
            <a:endParaRPr lang="en-US"/>
          </a:p>
        </p:txBody>
      </p:sp>
      <p:sp>
        <p:nvSpPr>
          <p:cNvPr id="5" name="Footer Placeholder 4"/>
          <p:cNvSpPr>
            <a:spLocks noGrp="1"/>
          </p:cNvSpPr>
          <p:nvPr>
            <p:ph type="ftr" sz="quarter" idx="11"/>
          </p:nvPr>
        </p:nvSpPr>
        <p:spPr>
          <a:xfrm>
            <a:off x="3733800" y="6356351"/>
            <a:ext cx="5562600" cy="365125"/>
          </a:xfrm>
        </p:spPr>
        <p:txBody>
          <a:bodyPr/>
          <a:lstStyle/>
          <a:p>
            <a:r>
              <a:rPr lang="en-US"/>
              <a:t>Faculty Name    Dr. Kunti Mishra         Unit Number 5</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218</a:t>
            </a:fld>
            <a:endParaRPr lang="en-US"/>
          </a:p>
        </p:txBody>
      </p:sp>
      <p:sp>
        <p:nvSpPr>
          <p:cNvPr id="9" name="Content Placeholder 8"/>
          <p:cNvSpPr>
            <a:spLocks noGrp="1"/>
          </p:cNvSpPr>
          <p:nvPr>
            <p:ph idx="1"/>
          </p:nvPr>
        </p:nvSpPr>
        <p:spPr>
          <a:xfrm>
            <a:off x="4269692" y="1143000"/>
            <a:ext cx="3805016" cy="1107996"/>
          </a:xfrm>
          <a:prstGeom prst="rect">
            <a:avLst/>
          </a:prstGeom>
          <a:noFill/>
        </p:spPr>
        <p:txBody>
          <a:bodyPr vert="horz" wrap="none" lIns="91440" tIns="45720" rIns="91440" bIns="45720" rtlCol="0">
            <a:spAutoFit/>
          </a:bodyPr>
          <a:lstStyle/>
          <a:p>
            <a:pPr algn="ctr">
              <a:buNone/>
            </a:pPr>
            <a:r>
              <a:rPr lang="en-US" sz="66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Thank You</a:t>
            </a:r>
          </a:p>
        </p:txBody>
      </p:sp>
      <p:pic>
        <p:nvPicPr>
          <p:cNvPr id="7" name="Picture 6">
            <a:extLst>
              <a:ext uri="{FF2B5EF4-FFF2-40B4-BE49-F238E27FC236}">
                <a16:creationId xmlns:a16="http://schemas.microsoft.com/office/drawing/2014/main" id="{EAD5D8F7-7DFA-4987-A5C5-8B8A73091C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63363" y="2582996"/>
            <a:ext cx="4017675" cy="2057400"/>
          </a:xfrm>
          <a:prstGeom prst="rect">
            <a:avLst/>
          </a:prstGeom>
        </p:spPr>
      </p:pic>
      <p:pic>
        <p:nvPicPr>
          <p:cNvPr id="2" name="Picture 2" descr="E:\NIET\Project\xLogo11.png.pagespeed.ic.pydHLuCQEZ.png">
            <a:extLst>
              <a:ext uri="{FF2B5EF4-FFF2-40B4-BE49-F238E27FC236}">
                <a16:creationId xmlns:a16="http://schemas.microsoft.com/office/drawing/2014/main" id="{43D0914F-F311-E2A1-5470-3231ADB85CB3}"/>
              </a:ext>
            </a:extLst>
          </p:cNvPr>
          <p:cNvPicPr>
            <a:picLocks noChangeAspect="1" noChangeArrowheads="1"/>
          </p:cNvPicPr>
          <p:nvPr/>
        </p:nvPicPr>
        <p:blipFill>
          <a:blip r:embed="rId3" cstate="print"/>
          <a:srcRect/>
          <a:stretch>
            <a:fillRect/>
          </a:stretch>
        </p:blipFill>
        <p:spPr bwMode="auto">
          <a:xfrm>
            <a:off x="-20320" y="-20319"/>
            <a:ext cx="1447800" cy="817163"/>
          </a:xfrm>
          <a:prstGeom prst="rect">
            <a:avLst/>
          </a:prstGeom>
          <a:noFill/>
        </p:spPr>
      </p:pic>
    </p:spTree>
    <p:extLst>
      <p:ext uri="{BB962C8B-B14F-4D97-AF65-F5344CB8AC3E}">
        <p14:creationId xmlns:p14="http://schemas.microsoft.com/office/powerpoint/2010/main" val="2555220207"/>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5"/>
          <p:cNvSpPr>
            <a:spLocks noGrp="1"/>
          </p:cNvSpPr>
          <p:nvPr>
            <p:ph type="dt" sz="half" idx="10"/>
          </p:nvPr>
        </p:nvSpPr>
        <p:spPr/>
        <p:txBody>
          <a:bodyPr/>
          <a:lstStyle/>
          <a:p>
            <a:fld id="{919A2FA6-BCB7-4BF8-A754-F7BEC9EF2B05}" type="datetime1">
              <a:rPr lang="en-US" smtClean="0"/>
              <a:t>1/6/2023</a:t>
            </a:fld>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22</a:t>
            </a:fld>
            <a:endParaRPr lang="en-US"/>
          </a:p>
        </p:txBody>
      </p:sp>
      <p:sp>
        <p:nvSpPr>
          <p:cNvPr id="4" name="Footer Placeholder 3">
            <a:extLst>
              <a:ext uri="{FF2B5EF4-FFF2-40B4-BE49-F238E27FC236}">
                <a16:creationId xmlns:a16="http://schemas.microsoft.com/office/drawing/2014/main" id="{2E49F929-87CA-4994-9885-A2D8887FAA14}"/>
              </a:ext>
            </a:extLst>
          </p:cNvPr>
          <p:cNvSpPr>
            <a:spLocks noGrp="1"/>
          </p:cNvSpPr>
          <p:nvPr>
            <p:ph type="ftr" sz="quarter" idx="11"/>
          </p:nvPr>
        </p:nvSpPr>
        <p:spPr/>
        <p:txBody>
          <a:bodyPr/>
          <a:lstStyle/>
          <a:p>
            <a:r>
              <a:rPr lang="en-US"/>
              <a:t>Faculty Name    Dr. Kunti Mishra         Unit Number 5</a:t>
            </a:r>
          </a:p>
        </p:txBody>
      </p:sp>
      <p:sp>
        <p:nvSpPr>
          <p:cNvPr id="11" name="TextBox 10">
            <a:extLst>
              <a:ext uri="{FF2B5EF4-FFF2-40B4-BE49-F238E27FC236}">
                <a16:creationId xmlns:a16="http://schemas.microsoft.com/office/drawing/2014/main" id="{1232E80C-6AB3-4B80-BF2E-1805D81629E2}"/>
              </a:ext>
            </a:extLst>
          </p:cNvPr>
          <p:cNvSpPr txBox="1"/>
          <p:nvPr/>
        </p:nvSpPr>
        <p:spPr>
          <a:xfrm>
            <a:off x="1523999" y="1389778"/>
            <a:ext cx="9316721" cy="3467872"/>
          </a:xfrm>
          <a:prstGeom prst="rect">
            <a:avLst/>
          </a:prstGeom>
          <a:noFill/>
        </p:spPr>
        <p:txBody>
          <a:bodyPr wrap="square">
            <a:spAutoFit/>
          </a:bodyPr>
          <a:lstStyle/>
          <a:p>
            <a:pPr algn="just">
              <a:lnSpc>
                <a:spcPct val="170000"/>
              </a:lnSpc>
            </a:pPr>
            <a:r>
              <a:rPr lang="en-US" sz="2200" b="0" i="0" dirty="0">
                <a:solidFill>
                  <a:srgbClr val="292929"/>
                </a:solidFill>
                <a:effectLst/>
                <a:cs typeface="Calibri" panose="020F0502020204030204" pitchFamily="34" charset="0"/>
              </a:rPr>
              <a:t>A major disadvantage of the Fourier Transform is it captures </a:t>
            </a:r>
            <a:r>
              <a:rPr lang="en-US" sz="2200" b="0" dirty="0">
                <a:solidFill>
                  <a:srgbClr val="292929"/>
                </a:solidFill>
                <a:effectLst/>
                <a:cs typeface="Calibri" panose="020F0502020204030204" pitchFamily="34" charset="0"/>
              </a:rPr>
              <a:t>global</a:t>
            </a:r>
            <a:r>
              <a:rPr lang="en-US" sz="2200" b="0" i="0" dirty="0">
                <a:solidFill>
                  <a:srgbClr val="292929"/>
                </a:solidFill>
                <a:effectLst/>
                <a:cs typeface="Calibri" panose="020F0502020204030204" pitchFamily="34" charset="0"/>
              </a:rPr>
              <a:t> frequency information, meaning frequencies that persist over an entire signal. This kind of signal decomposition may not serve all applications well, for example Electrocardiography (ECG) where signals have short intervals of characteristic oscillation. An alternative approach is the </a:t>
            </a:r>
            <a:r>
              <a:rPr lang="en-US" sz="2200" b="1" i="0" dirty="0">
                <a:solidFill>
                  <a:srgbClr val="292929"/>
                </a:solidFill>
                <a:effectLst/>
                <a:cs typeface="Calibri" panose="020F0502020204030204" pitchFamily="34" charset="0"/>
              </a:rPr>
              <a:t>Wavelet Transform</a:t>
            </a:r>
            <a:r>
              <a:rPr lang="en-US" sz="2200" b="0" i="0" dirty="0">
                <a:solidFill>
                  <a:srgbClr val="292929"/>
                </a:solidFill>
                <a:effectLst/>
                <a:cs typeface="Calibri" panose="020F0502020204030204" pitchFamily="34" charset="0"/>
              </a:rPr>
              <a:t>, which </a:t>
            </a:r>
            <a:r>
              <a:rPr lang="en-US" sz="2200" b="1" i="0" dirty="0">
                <a:solidFill>
                  <a:srgbClr val="292929"/>
                </a:solidFill>
                <a:effectLst/>
                <a:cs typeface="Calibri" panose="020F0502020204030204" pitchFamily="34" charset="0"/>
              </a:rPr>
              <a:t>decomposes a function into a set of wavelets</a:t>
            </a:r>
            <a:r>
              <a:rPr lang="en-US" sz="2200" b="0" i="0" dirty="0">
                <a:solidFill>
                  <a:srgbClr val="292929"/>
                </a:solidFill>
                <a:effectLst/>
                <a:cs typeface="Calibri" panose="020F0502020204030204" pitchFamily="34" charset="0"/>
              </a:rPr>
              <a:t>.</a:t>
            </a:r>
          </a:p>
        </p:txBody>
      </p:sp>
      <p:sp>
        <p:nvSpPr>
          <p:cNvPr id="8" name="Title 1">
            <a:extLst>
              <a:ext uri="{FF2B5EF4-FFF2-40B4-BE49-F238E27FC236}">
                <a16:creationId xmlns:a16="http://schemas.microsoft.com/office/drawing/2014/main" id="{E8275C41-9745-4330-A5F7-E5B61503B6BC}"/>
              </a:ext>
            </a:extLst>
          </p:cNvPr>
          <p:cNvSpPr txBox="1">
            <a:spLocks/>
          </p:cNvSpPr>
          <p:nvPr/>
        </p:nvSpPr>
        <p:spPr>
          <a:xfrm>
            <a:off x="1412240" y="2"/>
            <a:ext cx="107696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400" b="1" dirty="0">
                <a:latin typeface="+mj-lt"/>
                <a:cs typeface="Calibri" panose="020F0502020204030204" pitchFamily="34" charset="0"/>
              </a:rPr>
              <a:t>Wavelet Transform(CO5)</a:t>
            </a:r>
          </a:p>
        </p:txBody>
      </p:sp>
      <p:pic>
        <p:nvPicPr>
          <p:cNvPr id="12" name="Picture 11">
            <a:extLst>
              <a:ext uri="{FF2B5EF4-FFF2-40B4-BE49-F238E27FC236}">
                <a16:creationId xmlns:a16="http://schemas.microsoft.com/office/drawing/2014/main" id="{7546C028-87B6-42F4-92A7-7583A24178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60" y="24537"/>
            <a:ext cx="1295400" cy="549276"/>
          </a:xfrm>
          <a:prstGeom prst="rect">
            <a:avLst/>
          </a:prstGeom>
        </p:spPr>
      </p:pic>
    </p:spTree>
    <p:extLst>
      <p:ext uri="{BB962C8B-B14F-4D97-AF65-F5344CB8AC3E}">
        <p14:creationId xmlns:p14="http://schemas.microsoft.com/office/powerpoint/2010/main" val="1828923158"/>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E0345C5-B5B4-4334-B976-FDE902869FFD}"/>
                  </a:ext>
                </a:extLst>
              </p:cNvPr>
              <p:cNvSpPr>
                <a:spLocks noGrp="1"/>
              </p:cNvSpPr>
              <p:nvPr>
                <p:ph idx="1"/>
              </p:nvPr>
            </p:nvSpPr>
            <p:spPr>
              <a:xfrm>
                <a:off x="1087120" y="1600201"/>
                <a:ext cx="10200640" cy="4525963"/>
              </a:xfrm>
            </p:spPr>
            <p:txBody>
              <a:bodyPr>
                <a:normAutofit/>
              </a:bodyPr>
              <a:lstStyle/>
              <a:p>
                <a:pPr>
                  <a:lnSpc>
                    <a:spcPct val="107000"/>
                  </a:lnSpc>
                  <a:spcAft>
                    <a:spcPts val="800"/>
                  </a:spcAft>
                </a:pPr>
                <a:r>
                  <a:rPr lang="en-IN" sz="2200" dirty="0">
                    <a:effectLst/>
                    <a:ea typeface="Calibri" panose="020F0502020204030204" pitchFamily="34" charset="0"/>
                    <a:cs typeface="Calibri" panose="020F0502020204030204" pitchFamily="34" charset="0"/>
                  </a:rPr>
                  <a:t>Wavelet is initiated by Grossman and </a:t>
                </a:r>
                <a:r>
                  <a:rPr lang="en-IN" sz="2200" dirty="0" err="1">
                    <a:effectLst/>
                    <a:ea typeface="Calibri" panose="020F0502020204030204" pitchFamily="34" charset="0"/>
                    <a:cs typeface="Calibri" panose="020F0502020204030204" pitchFamily="34" charset="0"/>
                  </a:rPr>
                  <a:t>Morlet</a:t>
                </a:r>
                <a:endParaRPr lang="en-IN" sz="2200" dirty="0">
                  <a:effectLst/>
                  <a:ea typeface="Calibri" panose="020F0502020204030204" pitchFamily="34" charset="0"/>
                  <a:cs typeface="Calibri" panose="020F0502020204030204" pitchFamily="34" charset="0"/>
                </a:endParaRPr>
              </a:p>
              <a:p>
                <a:pPr>
                  <a:lnSpc>
                    <a:spcPct val="107000"/>
                  </a:lnSpc>
                  <a:spcAft>
                    <a:spcPts val="800"/>
                  </a:spcAft>
                </a:pPr>
                <a:r>
                  <a:rPr lang="en-IN" sz="2200" dirty="0" err="1">
                    <a:effectLst/>
                    <a:ea typeface="Calibri" panose="020F0502020204030204" pitchFamily="34" charset="0"/>
                    <a:cs typeface="Calibri" panose="020F0502020204030204" pitchFamily="34" charset="0"/>
                  </a:rPr>
                  <a:t>Initilally</a:t>
                </a:r>
                <a:r>
                  <a:rPr lang="en-IN" sz="2200" dirty="0">
                    <a:effectLst/>
                    <a:ea typeface="Calibri" panose="020F0502020204030204" pitchFamily="34" charset="0"/>
                    <a:cs typeface="Calibri" panose="020F0502020204030204" pitchFamily="34" charset="0"/>
                  </a:rPr>
                  <a:t> it was named as </a:t>
                </a:r>
                <a:r>
                  <a:rPr lang="en-IN" sz="2200" dirty="0" err="1">
                    <a:effectLst/>
                    <a:ea typeface="Calibri" panose="020F0502020204030204" pitchFamily="34" charset="0"/>
                    <a:cs typeface="Calibri" panose="020F0502020204030204" pitchFamily="34" charset="0"/>
                  </a:rPr>
                  <a:t>Ondelet</a:t>
                </a:r>
                <a:r>
                  <a:rPr lang="en-IN" sz="2200" dirty="0">
                    <a:effectLst/>
                    <a:ea typeface="Calibri" panose="020F0502020204030204" pitchFamily="34" charset="0"/>
                    <a:cs typeface="Calibri" panose="020F0502020204030204" pitchFamily="34" charset="0"/>
                  </a:rPr>
                  <a:t>. </a:t>
                </a:r>
                <a:r>
                  <a:rPr lang="en-IN" sz="2200" dirty="0" err="1">
                    <a:effectLst/>
                    <a:ea typeface="Calibri" panose="020F0502020204030204" pitchFamily="34" charset="0"/>
                    <a:cs typeface="Calibri" panose="020F0502020204030204" pitchFamily="34" charset="0"/>
                  </a:rPr>
                  <a:t>Onde</a:t>
                </a:r>
                <a:r>
                  <a:rPr lang="en-IN" sz="2200" dirty="0">
                    <a:effectLst/>
                    <a:ea typeface="Calibri" panose="020F0502020204030204" pitchFamily="34" charset="0"/>
                    <a:cs typeface="Calibri" panose="020F0502020204030204" pitchFamily="34" charset="0"/>
                  </a:rPr>
                  <a:t> means wave and </a:t>
                </a:r>
                <a:r>
                  <a:rPr lang="en-IN" sz="2200" dirty="0" err="1">
                    <a:effectLst/>
                    <a:ea typeface="Calibri" panose="020F0502020204030204" pitchFamily="34" charset="0"/>
                    <a:cs typeface="Calibri" panose="020F0502020204030204" pitchFamily="34" charset="0"/>
                  </a:rPr>
                  <a:t>ondelets</a:t>
                </a:r>
                <a:r>
                  <a:rPr lang="en-IN" sz="2200" dirty="0">
                    <a:effectLst/>
                    <a:ea typeface="Calibri" panose="020F0502020204030204" pitchFamily="34" charset="0"/>
                    <a:cs typeface="Calibri" panose="020F0502020204030204" pitchFamily="34" charset="0"/>
                  </a:rPr>
                  <a:t> means small wave, which later on termed as wavelets. </a:t>
                </a:r>
              </a:p>
              <a:p>
                <a:pPr marL="0" indent="0">
                  <a:lnSpc>
                    <a:spcPct val="107000"/>
                  </a:lnSpc>
                  <a:spcAft>
                    <a:spcPts val="800"/>
                  </a:spcAft>
                  <a:buNone/>
                </a:pPr>
                <a:r>
                  <a:rPr lang="en-IN" sz="2200" b="1" dirty="0">
                    <a:ea typeface="Calibri" panose="020F0502020204030204" pitchFamily="34" charset="0"/>
                    <a:cs typeface="Calibri" panose="020F0502020204030204" pitchFamily="34" charset="0"/>
                  </a:rPr>
                  <a:t>Necessary properties of a function to become wavelet:</a:t>
                </a:r>
              </a:p>
              <a:p>
                <a:pPr marL="0" indent="0">
                  <a:lnSpc>
                    <a:spcPct val="107000"/>
                  </a:lnSpc>
                  <a:spcAft>
                    <a:spcPts val="800"/>
                  </a:spcAft>
                  <a:buNone/>
                </a:pPr>
                <a:r>
                  <a:rPr lang="en-IN" sz="2200" dirty="0">
                    <a:effectLst/>
                    <a:ea typeface="Calibri" panose="020F0502020204030204" pitchFamily="34" charset="0"/>
                    <a:cs typeface="Calibri" panose="020F0502020204030204" pitchFamily="34" charset="0"/>
                  </a:rPr>
                  <a:t>Any function </a:t>
                </a:r>
                <a14:m>
                  <m:oMath xmlns:m="http://schemas.openxmlformats.org/officeDocument/2006/math">
                    <m:r>
                      <a:rPr lang="en-IN" sz="2200" i="1">
                        <a:effectLst/>
                        <a:latin typeface="Cambria Math" panose="02040503050406030204" pitchFamily="18" charset="0"/>
                        <a:ea typeface="Calibri" panose="020F0502020204030204" pitchFamily="34" charset="0"/>
                        <a:cs typeface="Times New Roman" panose="02020603050405020304" pitchFamily="18" charset="0"/>
                      </a:rPr>
                      <m:t>𝜑</m:t>
                    </m:r>
                    <m:d>
                      <m:dPr>
                        <m:ctrlPr>
                          <a:rPr lang="en-IN" sz="2200" i="1">
                            <a:effectLst/>
                            <a:latin typeface="Cambria Math" panose="02040503050406030204" pitchFamily="18" charset="0"/>
                            <a:ea typeface="Calibri" panose="020F0502020204030204" pitchFamily="34" charset="0"/>
                            <a:cs typeface="Times New Roman" panose="02020603050405020304" pitchFamily="18" charset="0"/>
                          </a:rPr>
                        </m:ctrlPr>
                      </m:dPr>
                      <m:e>
                        <m:r>
                          <a:rPr lang="en-IN" sz="2200" i="1">
                            <a:effectLst/>
                            <a:latin typeface="Cambria Math" panose="02040503050406030204" pitchFamily="18" charset="0"/>
                            <a:ea typeface="Calibri" panose="020F0502020204030204" pitchFamily="34" charset="0"/>
                            <a:cs typeface="Times New Roman" panose="02020603050405020304" pitchFamily="18" charset="0"/>
                          </a:rPr>
                          <m:t>𝑥</m:t>
                        </m:r>
                      </m:e>
                    </m:d>
                  </m:oMath>
                </a14:m>
                <a:r>
                  <a:rPr lang="en-IN" sz="2200" dirty="0">
                    <a:effectLst/>
                    <a:ea typeface="Calibri" panose="020F0502020204030204" pitchFamily="34" charset="0"/>
                    <a:cs typeface="Calibri" panose="020F0502020204030204" pitchFamily="34" charset="0"/>
                  </a:rPr>
                  <a:t> can be called wavelets if</a:t>
                </a:r>
              </a:p>
              <a:p>
                <a:pPr marL="342900" lvl="0" indent="-342900">
                  <a:lnSpc>
                    <a:spcPct val="107000"/>
                  </a:lnSpc>
                  <a:buFont typeface="+mj-lt"/>
                  <a:buAutoNum type="arabicPeriod"/>
                </a:pPr>
                <a:r>
                  <a:rPr lang="en-IN" sz="2200" dirty="0">
                    <a:effectLst/>
                    <a:ea typeface="Calibri" panose="020F0502020204030204" pitchFamily="34" charset="0"/>
                    <a:cs typeface="Calibri" panose="020F0502020204030204" pitchFamily="34" charset="0"/>
                  </a:rPr>
                  <a:t>Function </a:t>
                </a:r>
                <a14:m>
                  <m:oMath xmlns:m="http://schemas.openxmlformats.org/officeDocument/2006/math">
                    <m:r>
                      <a:rPr lang="en-IN" sz="2200" i="1">
                        <a:effectLst/>
                        <a:latin typeface="Cambria Math" panose="02040503050406030204" pitchFamily="18" charset="0"/>
                        <a:ea typeface="Calibri" panose="020F0502020204030204" pitchFamily="34" charset="0"/>
                        <a:cs typeface="Times New Roman" panose="02020603050405020304" pitchFamily="18" charset="0"/>
                      </a:rPr>
                      <m:t>𝜑</m:t>
                    </m:r>
                    <m:d>
                      <m:dPr>
                        <m:ctrlPr>
                          <a:rPr lang="en-IN" sz="2200" i="1">
                            <a:effectLst/>
                            <a:latin typeface="Cambria Math" panose="02040503050406030204" pitchFamily="18" charset="0"/>
                            <a:ea typeface="Calibri" panose="020F0502020204030204" pitchFamily="34" charset="0"/>
                            <a:cs typeface="Times New Roman" panose="02020603050405020304" pitchFamily="18" charset="0"/>
                          </a:rPr>
                        </m:ctrlPr>
                      </m:dPr>
                      <m:e>
                        <m:r>
                          <a:rPr lang="en-IN" sz="2200" i="1">
                            <a:effectLst/>
                            <a:latin typeface="Cambria Math" panose="02040503050406030204" pitchFamily="18" charset="0"/>
                            <a:ea typeface="Calibri" panose="020F0502020204030204" pitchFamily="34" charset="0"/>
                            <a:cs typeface="Times New Roman" panose="02020603050405020304" pitchFamily="18" charset="0"/>
                          </a:rPr>
                          <m:t>𝑥</m:t>
                        </m:r>
                      </m:e>
                    </m:d>
                  </m:oMath>
                </a14:m>
                <a:r>
                  <a:rPr lang="en-IN" sz="2200" dirty="0">
                    <a:effectLst/>
                    <a:ea typeface="Calibri" panose="020F0502020204030204" pitchFamily="34" charset="0"/>
                    <a:cs typeface="Calibri" panose="020F0502020204030204" pitchFamily="34" charset="0"/>
                  </a:rPr>
                  <a:t>and its Fourier transform is localized.</a:t>
                </a:r>
              </a:p>
              <a:p>
                <a:pPr marL="342900" lvl="0" indent="-342900">
                  <a:lnSpc>
                    <a:spcPct val="107000"/>
                  </a:lnSpc>
                  <a:spcAft>
                    <a:spcPts val="800"/>
                  </a:spcAft>
                  <a:buFont typeface="+mj-lt"/>
                  <a:buAutoNum type="arabicPeriod"/>
                </a:pPr>
                <a14:m>
                  <m:oMath xmlns:m="http://schemas.openxmlformats.org/officeDocument/2006/math">
                    <m:nary>
                      <m:naryPr>
                        <m:limLoc m:val="subSup"/>
                        <m:ctrlPr>
                          <a:rPr lang="en-IN" sz="2200" i="1">
                            <a:effectLst/>
                            <a:latin typeface="Cambria Math" panose="02040503050406030204" pitchFamily="18" charset="0"/>
                            <a:ea typeface="Calibri" panose="020F0502020204030204" pitchFamily="34" charset="0"/>
                            <a:cs typeface="Times New Roman" panose="02020603050405020304" pitchFamily="18" charset="0"/>
                          </a:rPr>
                        </m:ctrlPr>
                      </m:naryPr>
                      <m:sub>
                        <m:r>
                          <a:rPr lang="en-IN" sz="2200" i="1">
                            <a:effectLst/>
                            <a:latin typeface="Cambria Math" panose="02040503050406030204" pitchFamily="18" charset="0"/>
                            <a:ea typeface="Calibri" panose="020F0502020204030204" pitchFamily="34" charset="0"/>
                            <a:cs typeface="Times New Roman" panose="02020603050405020304" pitchFamily="18" charset="0"/>
                          </a:rPr>
                          <m:t>−∞</m:t>
                        </m:r>
                      </m:sub>
                      <m:sup>
                        <m:r>
                          <a:rPr lang="en-IN" sz="2200" i="1">
                            <a:effectLst/>
                            <a:latin typeface="Cambria Math" panose="02040503050406030204" pitchFamily="18" charset="0"/>
                            <a:ea typeface="Calibri" panose="020F0502020204030204" pitchFamily="34" charset="0"/>
                            <a:cs typeface="Times New Roman" panose="02020603050405020304" pitchFamily="18" charset="0"/>
                          </a:rPr>
                          <m:t>∞</m:t>
                        </m:r>
                      </m:sup>
                      <m:e>
                        <m:r>
                          <a:rPr lang="en-IN" sz="2200" i="1">
                            <a:effectLst/>
                            <a:latin typeface="Cambria Math" panose="02040503050406030204" pitchFamily="18" charset="0"/>
                            <a:ea typeface="Calibri" panose="020F0502020204030204" pitchFamily="34" charset="0"/>
                            <a:cs typeface="Times New Roman" panose="02020603050405020304" pitchFamily="18" charset="0"/>
                          </a:rPr>
                          <m:t>𝜑</m:t>
                        </m:r>
                        <m:d>
                          <m:dPr>
                            <m:ctrlPr>
                              <a:rPr lang="en-IN" sz="2200" i="1">
                                <a:effectLst/>
                                <a:latin typeface="Cambria Math" panose="02040503050406030204" pitchFamily="18" charset="0"/>
                                <a:ea typeface="Calibri" panose="020F0502020204030204" pitchFamily="34" charset="0"/>
                                <a:cs typeface="Times New Roman" panose="02020603050405020304" pitchFamily="18" charset="0"/>
                              </a:rPr>
                            </m:ctrlPr>
                          </m:dPr>
                          <m:e>
                            <m:r>
                              <a:rPr lang="en-IN" sz="2200" i="1">
                                <a:effectLst/>
                                <a:latin typeface="Cambria Math" panose="02040503050406030204" pitchFamily="18" charset="0"/>
                                <a:ea typeface="Calibri" panose="020F0502020204030204" pitchFamily="34" charset="0"/>
                                <a:cs typeface="Times New Roman" panose="02020603050405020304" pitchFamily="18" charset="0"/>
                              </a:rPr>
                              <m:t>𝑥</m:t>
                            </m:r>
                          </m:e>
                        </m:d>
                        <m:r>
                          <a:rPr lang="en-IN" sz="2200" i="1">
                            <a:effectLst/>
                            <a:latin typeface="Cambria Math" panose="02040503050406030204" pitchFamily="18" charset="0"/>
                            <a:ea typeface="Calibri" panose="020F0502020204030204" pitchFamily="34" charset="0"/>
                            <a:cs typeface="Times New Roman" panose="02020603050405020304" pitchFamily="18" charset="0"/>
                          </a:rPr>
                          <m:t>𝑑𝑥</m:t>
                        </m:r>
                        <m:r>
                          <a:rPr lang="en-IN" sz="2200" i="1">
                            <a:effectLst/>
                            <a:latin typeface="Cambria Math" panose="02040503050406030204" pitchFamily="18" charset="0"/>
                            <a:ea typeface="Calibri" panose="020F0502020204030204" pitchFamily="34" charset="0"/>
                            <a:cs typeface="Times New Roman" panose="02020603050405020304" pitchFamily="18" charset="0"/>
                          </a:rPr>
                          <m:t>=0</m:t>
                        </m:r>
                      </m:e>
                    </m:nary>
                  </m:oMath>
                </a14:m>
                <a:r>
                  <a:rPr lang="en-IN" sz="2200" dirty="0">
                    <a:effectLst/>
                    <a:ea typeface="Calibri" panose="020F0502020204030204" pitchFamily="34" charset="0"/>
                    <a:cs typeface="Calibri" panose="020F0502020204030204" pitchFamily="34" charset="0"/>
                  </a:rPr>
                  <a:t> .</a:t>
                </a:r>
              </a:p>
              <a:p>
                <a:pPr>
                  <a:lnSpc>
                    <a:spcPct val="107000"/>
                  </a:lnSpc>
                  <a:spcAft>
                    <a:spcPts val="800"/>
                  </a:spcAft>
                </a:pPr>
                <a:r>
                  <a:rPr lang="en-IN" sz="2200" dirty="0">
                    <a:effectLst/>
                    <a:ea typeface="Calibri" panose="020F0502020204030204" pitchFamily="34" charset="0"/>
                    <a:cs typeface="Calibri" panose="020F0502020204030204" pitchFamily="34" charset="0"/>
                  </a:rPr>
                  <a:t>There are other properties of wavelets also but they are not must. They are desirable according to applications.</a:t>
                </a:r>
              </a:p>
              <a:p>
                <a:pPr marL="0" indent="0">
                  <a:lnSpc>
                    <a:spcPct val="150000"/>
                  </a:lnSpc>
                  <a:buNone/>
                </a:pPr>
                <a:endParaRPr lang="en-IN" sz="2200" dirty="0">
                  <a:latin typeface="Calibri" panose="020F0502020204030204" pitchFamily="34" charset="0"/>
                  <a:cs typeface="Calibri" panose="020F0502020204030204" pitchFamily="34" charset="0"/>
                </a:endParaRPr>
              </a:p>
            </p:txBody>
          </p:sp>
        </mc:Choice>
        <mc:Fallback xmlns="">
          <p:sp>
            <p:nvSpPr>
              <p:cNvPr id="3" name="Content Placeholder 2">
                <a:extLst>
                  <a:ext uri="{FF2B5EF4-FFF2-40B4-BE49-F238E27FC236}">
                    <a16:creationId xmlns:a16="http://schemas.microsoft.com/office/drawing/2014/main" id="{4E0345C5-B5B4-4334-B976-FDE902869FFD}"/>
                  </a:ext>
                </a:extLst>
              </p:cNvPr>
              <p:cNvSpPr>
                <a:spLocks noGrp="1" noRot="1" noChangeAspect="1" noMove="1" noResize="1" noEditPoints="1" noAdjustHandles="1" noChangeArrowheads="1" noChangeShapeType="1" noTextEdit="1"/>
              </p:cNvSpPr>
              <p:nvPr>
                <p:ph idx="1"/>
              </p:nvPr>
            </p:nvSpPr>
            <p:spPr>
              <a:xfrm>
                <a:off x="1087120" y="1600201"/>
                <a:ext cx="10200640" cy="4525963"/>
              </a:xfrm>
              <a:blipFill>
                <a:blip r:embed="rId3"/>
                <a:stretch>
                  <a:fillRect l="-777" t="-943" r="-777"/>
                </a:stretch>
              </a:blipFill>
            </p:spPr>
            <p:txBody>
              <a:bodyPr/>
              <a:lstStyle/>
              <a:p>
                <a:r>
                  <a:rPr lang="en-IN">
                    <a:noFill/>
                  </a:rPr>
                  <a:t> </a:t>
                </a:r>
              </a:p>
            </p:txBody>
          </p:sp>
        </mc:Fallback>
      </mc:AlternateContent>
      <p:sp>
        <p:nvSpPr>
          <p:cNvPr id="6" name="Date Placeholder 5"/>
          <p:cNvSpPr>
            <a:spLocks noGrp="1"/>
          </p:cNvSpPr>
          <p:nvPr>
            <p:ph type="dt" sz="half" idx="10"/>
          </p:nvPr>
        </p:nvSpPr>
        <p:spPr/>
        <p:txBody>
          <a:bodyPr/>
          <a:lstStyle/>
          <a:p>
            <a:fld id="{634DFCBB-8E5C-4E3F-B1EE-968E0E506FC0}" type="datetime1">
              <a:rPr lang="en-US" smtClean="0"/>
              <a:t>1/6/2023</a:t>
            </a:fld>
            <a:endParaRPr lang="en-US"/>
          </a:p>
        </p:txBody>
      </p:sp>
      <p:sp>
        <p:nvSpPr>
          <p:cNvPr id="4" name="Footer Placeholder 3">
            <a:extLst>
              <a:ext uri="{FF2B5EF4-FFF2-40B4-BE49-F238E27FC236}">
                <a16:creationId xmlns:a16="http://schemas.microsoft.com/office/drawing/2014/main" id="{2E49F929-87CA-4994-9885-A2D8887FAA14}"/>
              </a:ext>
            </a:extLst>
          </p:cNvPr>
          <p:cNvSpPr>
            <a:spLocks noGrp="1"/>
          </p:cNvSpPr>
          <p:nvPr>
            <p:ph type="ftr" sz="quarter" idx="11"/>
          </p:nvPr>
        </p:nvSpPr>
        <p:spPr/>
        <p:txBody>
          <a:bodyPr/>
          <a:lstStyle/>
          <a:p>
            <a:r>
              <a:rPr lang="en-US"/>
              <a:t>Faculty Name    Dr. Kunti Mishra         Unit Number 5</a:t>
            </a:r>
          </a:p>
        </p:txBody>
      </p:sp>
      <p:sp>
        <p:nvSpPr>
          <p:cNvPr id="7" name="Slide Number Placeholder 6"/>
          <p:cNvSpPr>
            <a:spLocks noGrp="1"/>
          </p:cNvSpPr>
          <p:nvPr>
            <p:ph type="sldNum" sz="quarter" idx="12"/>
          </p:nvPr>
        </p:nvSpPr>
        <p:spPr/>
        <p:txBody>
          <a:bodyPr/>
          <a:lstStyle/>
          <a:p>
            <a:fld id="{B6F15528-21DE-4FAA-801E-634DDDAF4B2B}" type="slidenum">
              <a:rPr lang="en-US" smtClean="0"/>
              <a:pPr/>
              <a:t>23</a:t>
            </a:fld>
            <a:endParaRPr lang="en-US"/>
          </a:p>
        </p:txBody>
      </p:sp>
      <p:sp>
        <p:nvSpPr>
          <p:cNvPr id="10" name="Title 1">
            <a:extLst>
              <a:ext uri="{FF2B5EF4-FFF2-40B4-BE49-F238E27FC236}">
                <a16:creationId xmlns:a16="http://schemas.microsoft.com/office/drawing/2014/main" id="{37F7B14A-0143-4ACD-B6C3-84B05C179908}"/>
              </a:ext>
            </a:extLst>
          </p:cNvPr>
          <p:cNvSpPr txBox="1">
            <a:spLocks/>
          </p:cNvSpPr>
          <p:nvPr/>
        </p:nvSpPr>
        <p:spPr>
          <a:xfrm>
            <a:off x="1412240" y="2"/>
            <a:ext cx="1074928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400" b="1" dirty="0">
                <a:latin typeface="+mj-lt"/>
                <a:cs typeface="Calibri" panose="020F0502020204030204" pitchFamily="34" charset="0"/>
              </a:rPr>
              <a:t>Wavelet Transform(CO5)</a:t>
            </a:r>
          </a:p>
        </p:txBody>
      </p:sp>
      <p:pic>
        <p:nvPicPr>
          <p:cNvPr id="11" name="Picture 10">
            <a:extLst>
              <a:ext uri="{FF2B5EF4-FFF2-40B4-BE49-F238E27FC236}">
                <a16:creationId xmlns:a16="http://schemas.microsoft.com/office/drawing/2014/main" id="{5F24A69D-8FCA-4C2D-9E7E-CB880E1006D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480" y="24537"/>
            <a:ext cx="1295400" cy="549276"/>
          </a:xfrm>
          <a:prstGeom prst="rect">
            <a:avLst/>
          </a:prstGeom>
        </p:spPr>
      </p:pic>
    </p:spTree>
    <p:extLst>
      <p:ext uri="{BB962C8B-B14F-4D97-AF65-F5344CB8AC3E}">
        <p14:creationId xmlns:p14="http://schemas.microsoft.com/office/powerpoint/2010/main" val="1038948612"/>
      </p:ext>
    </p:extLst>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E0345C5-B5B4-4334-B976-FDE902869FFD}"/>
                  </a:ext>
                </a:extLst>
              </p:cNvPr>
              <p:cNvSpPr>
                <a:spLocks noGrp="1"/>
              </p:cNvSpPr>
              <p:nvPr>
                <p:ph idx="1"/>
              </p:nvPr>
            </p:nvSpPr>
            <p:spPr/>
            <p:txBody>
              <a:bodyPr>
                <a:normAutofit/>
              </a:bodyPr>
              <a:lstStyle/>
              <a:p>
                <a:pPr marL="0" indent="0">
                  <a:lnSpc>
                    <a:spcPct val="150000"/>
                  </a:lnSpc>
                  <a:buNone/>
                </a:pPr>
                <a:r>
                  <a:rPr lang="en-IN" sz="2200" dirty="0">
                    <a:cs typeface="Calibri" panose="020F0502020204030204" pitchFamily="34" charset="0"/>
                  </a:rPr>
                  <a:t>If we define </a:t>
                </a:r>
                <a14:m>
                  <m:oMath xmlns:m="http://schemas.openxmlformats.org/officeDocument/2006/math">
                    <m:r>
                      <a:rPr lang="en-IN" sz="2200" i="1" smtClean="0">
                        <a:latin typeface="Cambria Math" panose="02040503050406030204" pitchFamily="18" charset="0"/>
                        <a:ea typeface="Cambria Math" panose="02040503050406030204" pitchFamily="18" charset="0"/>
                      </a:rPr>
                      <m:t>𝜑</m:t>
                    </m:r>
                    <m:d>
                      <m:dPr>
                        <m:ctrlPr>
                          <a:rPr lang="en-IN" sz="2200" b="0" i="1" smtClean="0">
                            <a:latin typeface="Cambria Math" panose="02040503050406030204" pitchFamily="18" charset="0"/>
                            <a:ea typeface="Cambria Math" panose="02040503050406030204" pitchFamily="18" charset="0"/>
                          </a:rPr>
                        </m:ctrlPr>
                      </m:dPr>
                      <m:e>
                        <m:r>
                          <a:rPr lang="en-IN" sz="2200" b="0" i="1" smtClean="0">
                            <a:latin typeface="Cambria Math" panose="02040503050406030204" pitchFamily="18" charset="0"/>
                            <a:ea typeface="Cambria Math" panose="02040503050406030204" pitchFamily="18" charset="0"/>
                          </a:rPr>
                          <m:t>𝑥</m:t>
                        </m:r>
                      </m:e>
                    </m:d>
                    <m:r>
                      <a:rPr lang="en-IN" sz="2200" b="0" i="1" smtClean="0">
                        <a:latin typeface="Cambria Math" panose="02040503050406030204" pitchFamily="18" charset="0"/>
                        <a:ea typeface="Cambria Math" panose="02040503050406030204" pitchFamily="18" charset="0"/>
                      </a:rPr>
                      <m:t> </m:t>
                    </m:r>
                    <m:r>
                      <a:rPr lang="en-IN" sz="2200" b="0" i="1" smtClean="0">
                        <a:latin typeface="Cambria Math" panose="02040503050406030204" pitchFamily="18" charset="0"/>
                        <a:ea typeface="Cambria Math" panose="02040503050406030204" pitchFamily="18" charset="0"/>
                      </a:rPr>
                      <m:t>𝑎𝑠</m:t>
                    </m:r>
                    <m:r>
                      <a:rPr lang="en-IN" sz="2200" b="0" i="1" smtClean="0">
                        <a:latin typeface="Cambria Math" panose="02040503050406030204" pitchFamily="18" charset="0"/>
                        <a:ea typeface="Cambria Math" panose="02040503050406030204" pitchFamily="18" charset="0"/>
                      </a:rPr>
                      <m:t> </m:t>
                    </m:r>
                  </m:oMath>
                </a14:m>
                <a:endParaRPr lang="en-IN" sz="2200" b="0" dirty="0">
                  <a:ea typeface="Cambria Math" panose="02040503050406030204" pitchFamily="18" charset="0"/>
                </a:endParaRPr>
              </a:p>
              <a:p>
                <a:pPr marL="0" indent="0">
                  <a:lnSpc>
                    <a:spcPct val="150000"/>
                  </a:lnSpc>
                  <a:buNone/>
                </a:pPr>
                <a14:m>
                  <m:oMathPara xmlns:m="http://schemas.openxmlformats.org/officeDocument/2006/math">
                    <m:oMathParaPr>
                      <m:jc m:val="centerGroup"/>
                    </m:oMathParaPr>
                    <m:oMath xmlns:m="http://schemas.openxmlformats.org/officeDocument/2006/math">
                      <m:r>
                        <a:rPr lang="en-IN" sz="2200" b="0" i="1" smtClean="0">
                          <a:latin typeface="Cambria Math" panose="02040503050406030204" pitchFamily="18" charset="0"/>
                          <a:ea typeface="Cambria Math" panose="02040503050406030204" pitchFamily="18" charset="0"/>
                          <a:cs typeface="Times New Roman" panose="02020603050405020304" pitchFamily="18" charset="0"/>
                        </a:rPr>
                        <m:t>𝜑</m:t>
                      </m:r>
                      <m:d>
                        <m:dPr>
                          <m:ctrlPr>
                            <a:rPr lang="en-IN" sz="2200" b="0" i="1" smtClean="0">
                              <a:latin typeface="Cambria Math" panose="02040503050406030204" pitchFamily="18" charset="0"/>
                              <a:ea typeface="Cambria Math" panose="02040503050406030204" pitchFamily="18" charset="0"/>
                              <a:cs typeface="Times New Roman" panose="02020603050405020304" pitchFamily="18" charset="0"/>
                            </a:rPr>
                          </m:ctrlPr>
                        </m:dPr>
                        <m:e>
                          <m:r>
                            <a:rPr lang="en-IN" sz="2200" b="0" i="1" smtClean="0">
                              <a:latin typeface="Cambria Math" panose="02040503050406030204" pitchFamily="18" charset="0"/>
                              <a:ea typeface="Cambria Math" panose="02040503050406030204" pitchFamily="18" charset="0"/>
                              <a:cs typeface="Times New Roman" panose="02020603050405020304" pitchFamily="18" charset="0"/>
                            </a:rPr>
                            <m:t>𝑥</m:t>
                          </m:r>
                        </m:e>
                      </m:d>
                      <m:r>
                        <a:rPr lang="en-IN" sz="2200" b="0" i="1" smtClean="0">
                          <a:latin typeface="Cambria Math" panose="02040503050406030204" pitchFamily="18" charset="0"/>
                          <a:ea typeface="Cambria Math" panose="02040503050406030204" pitchFamily="18" charset="0"/>
                          <a:cs typeface="Times New Roman" panose="02020603050405020304" pitchFamily="18" charset="0"/>
                        </a:rPr>
                        <m:t>=</m:t>
                      </m:r>
                      <m:d>
                        <m:dPr>
                          <m:begChr m:val="{"/>
                          <m:endChr m:val=""/>
                          <m:ctrlPr>
                            <a:rPr lang="en-IN" sz="2200" b="0" i="1" smtClean="0">
                              <a:latin typeface="Cambria Math" panose="02040503050406030204" pitchFamily="18" charset="0"/>
                              <a:ea typeface="Cambria Math" panose="02040503050406030204" pitchFamily="18" charset="0"/>
                              <a:cs typeface="Times New Roman" panose="02020603050405020304" pitchFamily="18" charset="0"/>
                            </a:rPr>
                          </m:ctrlPr>
                        </m:dPr>
                        <m:e>
                          <m:eqArr>
                            <m:eqArrPr>
                              <m:ctrlPr>
                                <a:rPr lang="en-IN" sz="2200" b="0" i="1" smtClean="0">
                                  <a:latin typeface="Cambria Math" panose="02040503050406030204" pitchFamily="18" charset="0"/>
                                  <a:ea typeface="Cambria Math" panose="02040503050406030204" pitchFamily="18" charset="0"/>
                                  <a:cs typeface="Times New Roman" panose="02020603050405020304" pitchFamily="18" charset="0"/>
                                </a:rPr>
                              </m:ctrlPr>
                            </m:eqArrPr>
                            <m:e>
                              <m:r>
                                <a:rPr lang="en-IN" sz="2200" b="0" i="1" smtClean="0">
                                  <a:latin typeface="Cambria Math" panose="02040503050406030204" pitchFamily="18" charset="0"/>
                                  <a:ea typeface="Cambria Math" panose="02040503050406030204" pitchFamily="18" charset="0"/>
                                  <a:cs typeface="Times New Roman" panose="02020603050405020304" pitchFamily="18" charset="0"/>
                                </a:rPr>
                                <m:t>   1         </m:t>
                              </m:r>
                              <m:r>
                                <m:rPr>
                                  <m:nor/>
                                </m:rPr>
                                <a:rPr lang="en-IN" sz="2200" b="0" i="0" smtClean="0">
                                  <a:ea typeface="Cambria Math" panose="02040503050406030204" pitchFamily="18" charset="0"/>
                                  <a:cs typeface="Calibri" panose="020F0502020204030204" pitchFamily="34" charset="0"/>
                                </a:rPr>
                                <m:t>         </m:t>
                              </m:r>
                              <m:r>
                                <a:rPr lang="en-IN" sz="2200" b="0" i="1" smtClean="0">
                                  <a:latin typeface="Cambria Math" panose="02040503050406030204" pitchFamily="18" charset="0"/>
                                  <a:ea typeface="Cambria Math" panose="02040503050406030204" pitchFamily="18" charset="0"/>
                                  <a:cs typeface="Times New Roman" panose="02020603050405020304" pitchFamily="18" charset="0"/>
                                </a:rPr>
                                <m:t>0≤</m:t>
                              </m:r>
                              <m:r>
                                <a:rPr lang="en-IN" sz="2200" b="0" i="1" smtClean="0">
                                  <a:latin typeface="Cambria Math" panose="02040503050406030204" pitchFamily="18" charset="0"/>
                                  <a:ea typeface="Cambria Math" panose="02040503050406030204" pitchFamily="18" charset="0"/>
                                  <a:cs typeface="Times New Roman" panose="02020603050405020304" pitchFamily="18" charset="0"/>
                                </a:rPr>
                                <m:t>𝑥</m:t>
                              </m:r>
                              <m:r>
                                <a:rPr lang="en-IN" sz="2200" b="0" i="1" smtClean="0">
                                  <a:latin typeface="Cambria Math" panose="02040503050406030204" pitchFamily="18" charset="0"/>
                                  <a:ea typeface="Cambria Math" panose="02040503050406030204" pitchFamily="18" charset="0"/>
                                  <a:cs typeface="Times New Roman" panose="02020603050405020304" pitchFamily="18" charset="0"/>
                                </a:rPr>
                                <m:t>&lt;1/2</m:t>
                              </m:r>
                            </m:e>
                            <m:e>
                              <m:r>
                                <a:rPr lang="en-IN" sz="2200" i="1">
                                  <a:latin typeface="Cambria Math" panose="02040503050406030204" pitchFamily="18" charset="0"/>
                                  <a:ea typeface="Cambria Math" panose="02040503050406030204" pitchFamily="18" charset="0"/>
                                  <a:cs typeface="Times New Roman" panose="02020603050405020304" pitchFamily="18" charset="0"/>
                                </a:rPr>
                                <m:t>−1</m:t>
                              </m:r>
                              <m:r>
                                <a:rPr lang="en-IN" sz="2200" b="0" i="1" smtClean="0">
                                  <a:latin typeface="Cambria Math" panose="02040503050406030204" pitchFamily="18" charset="0"/>
                                  <a:ea typeface="Cambria Math" panose="02040503050406030204" pitchFamily="18" charset="0"/>
                                  <a:cs typeface="Times New Roman" panose="02020603050405020304" pitchFamily="18" charset="0"/>
                                </a:rPr>
                                <m:t>                1/2</m:t>
                              </m:r>
                              <m:r>
                                <a:rPr lang="en-IN" sz="2200" i="1">
                                  <a:latin typeface="Cambria Math" panose="02040503050406030204" pitchFamily="18" charset="0"/>
                                  <a:ea typeface="Cambria Math" panose="02040503050406030204" pitchFamily="18" charset="0"/>
                                  <a:cs typeface="Times New Roman" panose="02020603050405020304" pitchFamily="18" charset="0"/>
                                </a:rPr>
                                <m:t>≤</m:t>
                              </m:r>
                              <m:r>
                                <a:rPr lang="en-IN" sz="2200" b="0" i="1" smtClean="0">
                                  <a:latin typeface="Cambria Math" panose="02040503050406030204" pitchFamily="18" charset="0"/>
                                  <a:ea typeface="Cambria Math" panose="02040503050406030204" pitchFamily="18" charset="0"/>
                                  <a:cs typeface="Times New Roman" panose="02020603050405020304" pitchFamily="18" charset="0"/>
                                </a:rPr>
                                <m:t>𝑥</m:t>
                              </m:r>
                              <m:r>
                                <a:rPr lang="en-IN" sz="2200" i="1">
                                  <a:latin typeface="Cambria Math" panose="02040503050406030204" pitchFamily="18" charset="0"/>
                                  <a:ea typeface="Cambria Math" panose="02040503050406030204" pitchFamily="18" charset="0"/>
                                  <a:cs typeface="Times New Roman" panose="02020603050405020304" pitchFamily="18" charset="0"/>
                                </a:rPr>
                                <m:t>≤1</m:t>
                              </m:r>
                            </m:e>
                            <m:e>
                              <m:r>
                                <a:rPr lang="en-IN" sz="2200" b="0" i="1" smtClean="0">
                                  <a:latin typeface="Cambria Math" panose="02040503050406030204" pitchFamily="18" charset="0"/>
                                  <a:ea typeface="Cambria Math" panose="02040503050406030204" pitchFamily="18" charset="0"/>
                                  <a:cs typeface="Times New Roman" panose="02020603050405020304" pitchFamily="18" charset="0"/>
                                </a:rPr>
                                <m:t>  0              </m:t>
                              </m:r>
                              <m:r>
                                <m:rPr>
                                  <m:nor/>
                                </m:rPr>
                                <a:rPr lang="en-IN" sz="2200" b="0" i="0" smtClean="0">
                                  <a:ea typeface="Cambria Math" panose="02040503050406030204" pitchFamily="18" charset="0"/>
                                  <a:cs typeface="Calibri" panose="020F0502020204030204" pitchFamily="34" charset="0"/>
                                </a:rPr>
                                <m:t>     </m:t>
                              </m:r>
                              <m:r>
                                <m:rPr>
                                  <m:nor/>
                                </m:rPr>
                                <a:rPr lang="en-IN" sz="2200" b="0" i="0" smtClean="0">
                                  <a:ea typeface="Cambria Math" panose="02040503050406030204" pitchFamily="18" charset="0"/>
                                  <a:cs typeface="Calibri" panose="020F0502020204030204" pitchFamily="34" charset="0"/>
                                </a:rPr>
                                <m:t>elsewhere</m:t>
                              </m:r>
                            </m:e>
                          </m:eqArr>
                        </m:e>
                      </m:d>
                    </m:oMath>
                  </m:oMathPara>
                </a14:m>
                <a:endParaRPr lang="en-IN" sz="2200" dirty="0">
                  <a:cs typeface="Calibri" panose="020F0502020204030204" pitchFamily="34" charset="0"/>
                </a:endParaRPr>
              </a:p>
              <a:p>
                <a:pPr marL="0" indent="0">
                  <a:lnSpc>
                    <a:spcPct val="150000"/>
                  </a:lnSpc>
                  <a:buNone/>
                </a:pPr>
                <a:r>
                  <a:rPr lang="en-IN" sz="2200" dirty="0">
                    <a:ea typeface="Cambria Math" panose="02040503050406030204" pitchFamily="18" charset="0"/>
                  </a:rPr>
                  <a:t>It satisfies two necessary properties to become wavelet.</a:t>
                </a:r>
              </a:p>
              <a:p>
                <a:pPr marL="0" indent="0">
                  <a:lnSpc>
                    <a:spcPct val="150000"/>
                  </a:lnSpc>
                  <a:buNone/>
                </a:pPr>
                <a:r>
                  <a:rPr lang="en-IN" sz="2200" b="0" dirty="0">
                    <a:ea typeface="Cambria Math" panose="02040503050406030204" pitchFamily="18" charset="0"/>
                  </a:rPr>
                  <a:t>It is just an example but how to construct a wavelet mathematically is answered by multiresolution analysis</a:t>
                </a:r>
                <a:r>
                  <a:rPr lang="en-IN" sz="2200" dirty="0">
                    <a:ea typeface="Cambria Math" panose="02040503050406030204" pitchFamily="18" charset="0"/>
                  </a:rPr>
                  <a:t>, which we will discuss in later part.</a:t>
                </a:r>
                <a:endParaRPr lang="en-IN" sz="2200" b="0" dirty="0">
                  <a:ea typeface="Cambria Math" panose="02040503050406030204" pitchFamily="18" charset="0"/>
                </a:endParaRPr>
              </a:p>
              <a:p>
                <a:pPr marL="0" indent="0">
                  <a:lnSpc>
                    <a:spcPct val="150000"/>
                  </a:lnSpc>
                  <a:buNone/>
                </a:pPr>
                <a:endParaRPr lang="en-IN" sz="2400" dirty="0">
                  <a:latin typeface="Calibri" panose="020F0502020204030204" pitchFamily="34" charset="0"/>
                  <a:cs typeface="Calibri" panose="020F0502020204030204" pitchFamily="34" charset="0"/>
                </a:endParaRPr>
              </a:p>
              <a:p>
                <a:pPr marL="0" indent="0">
                  <a:lnSpc>
                    <a:spcPct val="150000"/>
                  </a:lnSpc>
                  <a:buNone/>
                </a:pPr>
                <a:endParaRPr lang="en-IN" sz="2400" dirty="0">
                  <a:latin typeface="Calibri" panose="020F0502020204030204" pitchFamily="34" charset="0"/>
                  <a:cs typeface="Calibri" panose="020F0502020204030204" pitchFamily="34" charset="0"/>
                </a:endParaRPr>
              </a:p>
            </p:txBody>
          </p:sp>
        </mc:Choice>
        <mc:Fallback xmlns="">
          <p:sp>
            <p:nvSpPr>
              <p:cNvPr id="3" name="Content Placeholder 2">
                <a:extLst>
                  <a:ext uri="{FF2B5EF4-FFF2-40B4-BE49-F238E27FC236}">
                    <a16:creationId xmlns:a16="http://schemas.microsoft.com/office/drawing/2014/main" id="{4E0345C5-B5B4-4334-B976-FDE902869FFD}"/>
                  </a:ext>
                </a:extLst>
              </p:cNvPr>
              <p:cNvSpPr>
                <a:spLocks noGrp="1" noRot="1" noChangeAspect="1" noMove="1" noResize="1" noEditPoints="1" noAdjustHandles="1" noChangeArrowheads="1" noChangeShapeType="1" noTextEdit="1"/>
              </p:cNvSpPr>
              <p:nvPr>
                <p:ph idx="1"/>
              </p:nvPr>
            </p:nvSpPr>
            <p:spPr>
              <a:blipFill>
                <a:blip r:embed="rId3"/>
                <a:stretch>
                  <a:fillRect l="-722"/>
                </a:stretch>
              </a:blipFill>
            </p:spPr>
            <p:txBody>
              <a:bodyPr/>
              <a:lstStyle/>
              <a:p>
                <a:r>
                  <a:rPr lang="en-IN">
                    <a:noFill/>
                  </a:rPr>
                  <a:t> </a:t>
                </a:r>
              </a:p>
            </p:txBody>
          </p:sp>
        </mc:Fallback>
      </mc:AlternateContent>
      <p:sp>
        <p:nvSpPr>
          <p:cNvPr id="6" name="Date Placeholder 5"/>
          <p:cNvSpPr>
            <a:spLocks noGrp="1"/>
          </p:cNvSpPr>
          <p:nvPr>
            <p:ph type="dt" sz="half" idx="10"/>
          </p:nvPr>
        </p:nvSpPr>
        <p:spPr/>
        <p:txBody>
          <a:bodyPr/>
          <a:lstStyle/>
          <a:p>
            <a:fld id="{1B30CA1E-255C-4417-9361-BAAC5A8B7080}" type="datetime1">
              <a:rPr lang="en-US" smtClean="0"/>
              <a:t>1/6/2023</a:t>
            </a:fld>
            <a:endParaRPr lang="en-US"/>
          </a:p>
        </p:txBody>
      </p:sp>
      <p:sp>
        <p:nvSpPr>
          <p:cNvPr id="4" name="Footer Placeholder 3">
            <a:extLst>
              <a:ext uri="{FF2B5EF4-FFF2-40B4-BE49-F238E27FC236}">
                <a16:creationId xmlns:a16="http://schemas.microsoft.com/office/drawing/2014/main" id="{2E49F929-87CA-4994-9885-A2D8887FAA14}"/>
              </a:ext>
            </a:extLst>
          </p:cNvPr>
          <p:cNvSpPr>
            <a:spLocks noGrp="1"/>
          </p:cNvSpPr>
          <p:nvPr>
            <p:ph type="ftr" sz="quarter" idx="11"/>
          </p:nvPr>
        </p:nvSpPr>
        <p:spPr/>
        <p:txBody>
          <a:bodyPr/>
          <a:lstStyle/>
          <a:p>
            <a:r>
              <a:rPr lang="en-US"/>
              <a:t>Faculty Name    Dr. Kunti Mishra         Unit Number 5</a:t>
            </a:r>
          </a:p>
        </p:txBody>
      </p:sp>
      <p:sp>
        <p:nvSpPr>
          <p:cNvPr id="7" name="Slide Number Placeholder 6"/>
          <p:cNvSpPr>
            <a:spLocks noGrp="1"/>
          </p:cNvSpPr>
          <p:nvPr>
            <p:ph type="sldNum" sz="quarter" idx="12"/>
          </p:nvPr>
        </p:nvSpPr>
        <p:spPr/>
        <p:txBody>
          <a:bodyPr/>
          <a:lstStyle/>
          <a:p>
            <a:fld id="{B6F15528-21DE-4FAA-801E-634DDDAF4B2B}" type="slidenum">
              <a:rPr lang="en-US" smtClean="0"/>
              <a:pPr/>
              <a:t>24</a:t>
            </a:fld>
            <a:endParaRPr lang="en-US"/>
          </a:p>
        </p:txBody>
      </p:sp>
      <p:sp>
        <p:nvSpPr>
          <p:cNvPr id="10" name="Title 1">
            <a:extLst>
              <a:ext uri="{FF2B5EF4-FFF2-40B4-BE49-F238E27FC236}">
                <a16:creationId xmlns:a16="http://schemas.microsoft.com/office/drawing/2014/main" id="{37F7B14A-0143-4ACD-B6C3-84B05C179908}"/>
              </a:ext>
            </a:extLst>
          </p:cNvPr>
          <p:cNvSpPr txBox="1">
            <a:spLocks/>
          </p:cNvSpPr>
          <p:nvPr/>
        </p:nvSpPr>
        <p:spPr>
          <a:xfrm>
            <a:off x="1432560" y="2"/>
            <a:ext cx="1073912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400" b="1" dirty="0">
                <a:latin typeface="+mj-lt"/>
                <a:cs typeface="Calibri" panose="020F0502020204030204" pitchFamily="34" charset="0"/>
              </a:rPr>
              <a:t>Wavelet Transform(CO5)</a:t>
            </a:r>
          </a:p>
        </p:txBody>
      </p:sp>
      <p:pic>
        <p:nvPicPr>
          <p:cNvPr id="11" name="Picture 10">
            <a:extLst>
              <a:ext uri="{FF2B5EF4-FFF2-40B4-BE49-F238E27FC236}">
                <a16:creationId xmlns:a16="http://schemas.microsoft.com/office/drawing/2014/main" id="{5F24A69D-8FCA-4C2D-9E7E-CB880E1006D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320" y="14377"/>
            <a:ext cx="1295400" cy="549276"/>
          </a:xfrm>
          <a:prstGeom prst="rect">
            <a:avLst/>
          </a:prstGeom>
        </p:spPr>
      </p:pic>
    </p:spTree>
    <p:extLst>
      <p:ext uri="{BB962C8B-B14F-4D97-AF65-F5344CB8AC3E}">
        <p14:creationId xmlns:p14="http://schemas.microsoft.com/office/powerpoint/2010/main" val="1641426035"/>
      </p:ext>
    </p:extLst>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E0345C5-B5B4-4334-B976-FDE902869FFD}"/>
                  </a:ext>
                </a:extLst>
              </p:cNvPr>
              <p:cNvSpPr>
                <a:spLocks noGrp="1"/>
              </p:cNvSpPr>
              <p:nvPr>
                <p:ph idx="1"/>
              </p:nvPr>
            </p:nvSpPr>
            <p:spPr/>
            <p:txBody>
              <a:bodyPr>
                <a:normAutofit/>
              </a:bodyPr>
              <a:lstStyle/>
              <a:p>
                <a:pPr marL="0" indent="0">
                  <a:lnSpc>
                    <a:spcPct val="150000"/>
                  </a:lnSpc>
                  <a:buNone/>
                </a:pPr>
                <a:r>
                  <a:rPr lang="en-IN" sz="2200" dirty="0">
                    <a:cs typeface="Calibri" panose="020F0502020204030204" pitchFamily="34" charset="0"/>
                  </a:rPr>
                  <a:t>Mathematically, wavelet is defined as</a:t>
                </a:r>
              </a:p>
              <a:p>
                <a:pPr marL="0" indent="0">
                  <a:lnSpc>
                    <a:spcPct val="150000"/>
                  </a:lnSpc>
                  <a:buNone/>
                </a:pPr>
                <a14:m>
                  <m:oMathPara xmlns:m="http://schemas.openxmlformats.org/officeDocument/2006/math">
                    <m:oMathParaPr>
                      <m:jc m:val="centerGroup"/>
                    </m:oMathParaPr>
                    <m:oMath xmlns:m="http://schemas.openxmlformats.org/officeDocument/2006/math">
                      <m:sSub>
                        <m:sSubPr>
                          <m:ctrlPr>
                            <a:rPr lang="en-IN" sz="2200" i="1" smtClean="0">
                              <a:latin typeface="Cambria Math" panose="02040503050406030204" pitchFamily="18" charset="0"/>
                              <a:ea typeface="Cambria Math" panose="02040503050406030204" pitchFamily="18" charset="0"/>
                            </a:rPr>
                          </m:ctrlPr>
                        </m:sSubPr>
                        <m:e>
                          <m:r>
                            <a:rPr lang="en-IN" sz="2200" i="1">
                              <a:latin typeface="Cambria Math" panose="02040503050406030204" pitchFamily="18" charset="0"/>
                              <a:ea typeface="Cambria Math" panose="02040503050406030204" pitchFamily="18" charset="0"/>
                            </a:rPr>
                            <m:t>𝜑</m:t>
                          </m:r>
                        </m:e>
                        <m:sub>
                          <m:r>
                            <a:rPr lang="en-IN" sz="2200" b="0" i="1" smtClean="0">
                              <a:latin typeface="Cambria Math" panose="02040503050406030204" pitchFamily="18" charset="0"/>
                              <a:ea typeface="Cambria Math" panose="02040503050406030204" pitchFamily="18" charset="0"/>
                            </a:rPr>
                            <m:t>𝑎</m:t>
                          </m:r>
                          <m:r>
                            <a:rPr lang="en-IN" sz="2200" b="0" i="1" smtClean="0">
                              <a:latin typeface="Cambria Math" panose="02040503050406030204" pitchFamily="18" charset="0"/>
                              <a:ea typeface="Cambria Math" panose="02040503050406030204" pitchFamily="18" charset="0"/>
                            </a:rPr>
                            <m:t>,</m:t>
                          </m:r>
                          <m:r>
                            <a:rPr lang="en-IN" sz="2200" b="0" i="1" smtClean="0">
                              <a:latin typeface="Cambria Math" panose="02040503050406030204" pitchFamily="18" charset="0"/>
                              <a:ea typeface="Cambria Math" panose="02040503050406030204" pitchFamily="18" charset="0"/>
                            </a:rPr>
                            <m:t>𝑏</m:t>
                          </m:r>
                        </m:sub>
                      </m:sSub>
                      <m:d>
                        <m:dPr>
                          <m:ctrlPr>
                            <a:rPr lang="en-IN" sz="2200" b="0" i="1" smtClean="0">
                              <a:latin typeface="Cambria Math" panose="02040503050406030204" pitchFamily="18" charset="0"/>
                              <a:ea typeface="Cambria Math" panose="02040503050406030204" pitchFamily="18" charset="0"/>
                            </a:rPr>
                          </m:ctrlPr>
                        </m:dPr>
                        <m:e>
                          <m:r>
                            <a:rPr lang="en-IN" sz="2200" b="0" i="1" smtClean="0">
                              <a:latin typeface="Cambria Math" panose="02040503050406030204" pitchFamily="18" charset="0"/>
                              <a:ea typeface="Cambria Math" panose="02040503050406030204" pitchFamily="18" charset="0"/>
                            </a:rPr>
                            <m:t>𝑡</m:t>
                          </m:r>
                        </m:e>
                      </m:d>
                      <m:r>
                        <a:rPr lang="en-IN" sz="2200" b="0" i="1" smtClean="0">
                          <a:latin typeface="Cambria Math" panose="02040503050406030204" pitchFamily="18" charset="0"/>
                          <a:ea typeface="Cambria Math" panose="02040503050406030204" pitchFamily="18" charset="0"/>
                        </a:rPr>
                        <m:t>=</m:t>
                      </m:r>
                      <m:f>
                        <m:fPr>
                          <m:ctrlPr>
                            <a:rPr lang="en-IN" sz="2200" b="0" i="1" smtClean="0">
                              <a:latin typeface="Cambria Math" panose="02040503050406030204" pitchFamily="18" charset="0"/>
                              <a:ea typeface="Cambria Math" panose="02040503050406030204" pitchFamily="18" charset="0"/>
                            </a:rPr>
                          </m:ctrlPr>
                        </m:fPr>
                        <m:num>
                          <m:r>
                            <a:rPr lang="en-IN" sz="2200" b="0" i="1" smtClean="0">
                              <a:latin typeface="Cambria Math" panose="02040503050406030204" pitchFamily="18" charset="0"/>
                              <a:ea typeface="Cambria Math" panose="02040503050406030204" pitchFamily="18" charset="0"/>
                            </a:rPr>
                            <m:t>1</m:t>
                          </m:r>
                        </m:num>
                        <m:den>
                          <m:rad>
                            <m:radPr>
                              <m:degHide m:val="on"/>
                              <m:ctrlPr>
                                <a:rPr lang="en-IN" sz="2200" b="0" i="1" smtClean="0">
                                  <a:latin typeface="Cambria Math" panose="02040503050406030204" pitchFamily="18" charset="0"/>
                                  <a:ea typeface="Cambria Math" panose="02040503050406030204" pitchFamily="18" charset="0"/>
                                </a:rPr>
                              </m:ctrlPr>
                            </m:radPr>
                            <m:deg/>
                            <m:e>
                              <m:d>
                                <m:dPr>
                                  <m:begChr m:val="|"/>
                                  <m:endChr m:val="|"/>
                                  <m:ctrlPr>
                                    <a:rPr lang="en-IN" sz="2200" b="0" i="1" smtClean="0">
                                      <a:latin typeface="Cambria Math" panose="02040503050406030204" pitchFamily="18" charset="0"/>
                                      <a:ea typeface="Cambria Math" panose="02040503050406030204" pitchFamily="18" charset="0"/>
                                    </a:rPr>
                                  </m:ctrlPr>
                                </m:dPr>
                                <m:e>
                                  <m:r>
                                    <a:rPr lang="en-IN" sz="2200" b="0" i="1" smtClean="0">
                                      <a:latin typeface="Cambria Math" panose="02040503050406030204" pitchFamily="18" charset="0"/>
                                      <a:ea typeface="Cambria Math" panose="02040503050406030204" pitchFamily="18" charset="0"/>
                                    </a:rPr>
                                    <m:t>𝑎</m:t>
                                  </m:r>
                                </m:e>
                              </m:d>
                            </m:e>
                          </m:rad>
                        </m:den>
                      </m:f>
                      <m:r>
                        <a:rPr lang="en-IN" sz="2200" i="1" smtClean="0">
                          <a:latin typeface="Cambria Math" panose="02040503050406030204" pitchFamily="18" charset="0"/>
                          <a:ea typeface="Cambria Math" panose="02040503050406030204" pitchFamily="18" charset="0"/>
                        </a:rPr>
                        <m:t>𝜑</m:t>
                      </m:r>
                      <m:d>
                        <m:dPr>
                          <m:ctrlPr>
                            <a:rPr lang="en-IN" sz="2200" b="0" i="1" smtClean="0">
                              <a:latin typeface="Cambria Math" panose="02040503050406030204" pitchFamily="18" charset="0"/>
                              <a:ea typeface="Cambria Math" panose="02040503050406030204" pitchFamily="18" charset="0"/>
                            </a:rPr>
                          </m:ctrlPr>
                        </m:dPr>
                        <m:e>
                          <m:f>
                            <m:fPr>
                              <m:ctrlPr>
                                <a:rPr lang="en-IN" sz="2200" b="0" i="1" smtClean="0">
                                  <a:latin typeface="Cambria Math" panose="02040503050406030204" pitchFamily="18" charset="0"/>
                                  <a:ea typeface="Cambria Math" panose="02040503050406030204" pitchFamily="18" charset="0"/>
                                </a:rPr>
                              </m:ctrlPr>
                            </m:fPr>
                            <m:num>
                              <m:r>
                                <a:rPr lang="en-IN" sz="2200" b="0" i="1" smtClean="0">
                                  <a:latin typeface="Cambria Math" panose="02040503050406030204" pitchFamily="18" charset="0"/>
                                  <a:ea typeface="Cambria Math" panose="02040503050406030204" pitchFamily="18" charset="0"/>
                                </a:rPr>
                                <m:t>𝑡</m:t>
                              </m:r>
                              <m:r>
                                <a:rPr lang="en-IN" sz="2200" b="0" i="1" smtClean="0">
                                  <a:latin typeface="Cambria Math" panose="02040503050406030204" pitchFamily="18" charset="0"/>
                                  <a:ea typeface="Cambria Math" panose="02040503050406030204" pitchFamily="18" charset="0"/>
                                </a:rPr>
                                <m:t>−</m:t>
                              </m:r>
                              <m:r>
                                <a:rPr lang="en-IN" sz="2200" b="0" i="1" smtClean="0">
                                  <a:latin typeface="Cambria Math" panose="02040503050406030204" pitchFamily="18" charset="0"/>
                                  <a:ea typeface="Cambria Math" panose="02040503050406030204" pitchFamily="18" charset="0"/>
                                </a:rPr>
                                <m:t>𝑏</m:t>
                              </m:r>
                            </m:num>
                            <m:den>
                              <m:r>
                                <a:rPr lang="en-IN" sz="2200" b="0" i="1" smtClean="0">
                                  <a:latin typeface="Cambria Math" panose="02040503050406030204" pitchFamily="18" charset="0"/>
                                  <a:ea typeface="Cambria Math" panose="02040503050406030204" pitchFamily="18" charset="0"/>
                                </a:rPr>
                                <m:t>𝑎</m:t>
                              </m:r>
                            </m:den>
                          </m:f>
                        </m:e>
                      </m:d>
                    </m:oMath>
                  </m:oMathPara>
                </a14:m>
                <a:endParaRPr lang="en-IN" sz="2200" dirty="0">
                  <a:ea typeface="Cambria Math" panose="02040503050406030204" pitchFamily="18" charset="0"/>
                  <a:cs typeface="Calibri" panose="020F0502020204030204" pitchFamily="34" charset="0"/>
                </a:endParaRPr>
              </a:p>
              <a:p>
                <a:pPr marL="0" indent="0">
                  <a:lnSpc>
                    <a:spcPct val="150000"/>
                  </a:lnSpc>
                  <a:buNone/>
                </a:pPr>
                <a:r>
                  <a:rPr lang="en-IN" sz="2200" dirty="0">
                    <a:ea typeface="Cambria Math" panose="02040503050406030204" pitchFamily="18" charset="0"/>
                    <a:cs typeface="Calibri" panose="020F0502020204030204" pitchFamily="34" charset="0"/>
                  </a:rPr>
                  <a:t>Where </a:t>
                </a:r>
                <a:r>
                  <a:rPr lang="en-IN" sz="2200" i="1" dirty="0">
                    <a:ea typeface="Cambria Math" panose="02040503050406030204" pitchFamily="18" charset="0"/>
                    <a:cs typeface="Calibri" panose="020F0502020204030204" pitchFamily="34" charset="0"/>
                  </a:rPr>
                  <a:t>b</a:t>
                </a:r>
                <a:r>
                  <a:rPr lang="en-IN" sz="2200" dirty="0">
                    <a:ea typeface="Cambria Math" panose="02040503050406030204" pitchFamily="18" charset="0"/>
                    <a:cs typeface="Calibri" panose="020F0502020204030204" pitchFamily="34" charset="0"/>
                  </a:rPr>
                  <a:t> is the shifting parameter and </a:t>
                </a:r>
                <a:r>
                  <a:rPr lang="en-IN" sz="2200" i="1" dirty="0">
                    <a:ea typeface="Cambria Math" panose="02040503050406030204" pitchFamily="18" charset="0"/>
                    <a:cs typeface="Calibri" panose="020F0502020204030204" pitchFamily="34" charset="0"/>
                  </a:rPr>
                  <a:t>a</a:t>
                </a:r>
                <a:r>
                  <a:rPr lang="en-IN" sz="2200" dirty="0">
                    <a:ea typeface="Cambria Math" panose="02040503050406030204" pitchFamily="18" charset="0"/>
                    <a:cs typeface="Calibri" panose="020F0502020204030204" pitchFamily="34" charset="0"/>
                  </a:rPr>
                  <a:t> is the scaling parameter.</a:t>
                </a:r>
              </a:p>
              <a:p>
                <a:pPr marL="0" indent="0">
                  <a:lnSpc>
                    <a:spcPct val="150000"/>
                  </a:lnSpc>
                  <a:buNone/>
                </a:pPr>
                <a:endParaRPr lang="en-IN" sz="2400" dirty="0">
                  <a:latin typeface="Calibri" panose="020F0502020204030204" pitchFamily="34" charset="0"/>
                  <a:cs typeface="Calibri" panose="020F0502020204030204" pitchFamily="34" charset="0"/>
                </a:endParaRPr>
              </a:p>
            </p:txBody>
          </p:sp>
        </mc:Choice>
        <mc:Fallback xmlns="">
          <p:sp>
            <p:nvSpPr>
              <p:cNvPr id="3" name="Content Placeholder 2">
                <a:extLst>
                  <a:ext uri="{FF2B5EF4-FFF2-40B4-BE49-F238E27FC236}">
                    <a16:creationId xmlns:a16="http://schemas.microsoft.com/office/drawing/2014/main" id="{4E0345C5-B5B4-4334-B976-FDE902869FFD}"/>
                  </a:ext>
                </a:extLst>
              </p:cNvPr>
              <p:cNvSpPr>
                <a:spLocks noGrp="1" noRot="1" noChangeAspect="1" noMove="1" noResize="1" noEditPoints="1" noAdjustHandles="1" noChangeArrowheads="1" noChangeShapeType="1" noTextEdit="1"/>
              </p:cNvSpPr>
              <p:nvPr>
                <p:ph idx="1"/>
              </p:nvPr>
            </p:nvSpPr>
            <p:spPr>
              <a:blipFill>
                <a:blip r:embed="rId3"/>
                <a:stretch>
                  <a:fillRect l="-722"/>
                </a:stretch>
              </a:blipFill>
            </p:spPr>
            <p:txBody>
              <a:bodyPr/>
              <a:lstStyle/>
              <a:p>
                <a:r>
                  <a:rPr lang="en-IN">
                    <a:noFill/>
                  </a:rPr>
                  <a:t> </a:t>
                </a:r>
              </a:p>
            </p:txBody>
          </p:sp>
        </mc:Fallback>
      </mc:AlternateContent>
      <p:sp>
        <p:nvSpPr>
          <p:cNvPr id="6" name="Date Placeholder 5"/>
          <p:cNvSpPr>
            <a:spLocks noGrp="1"/>
          </p:cNvSpPr>
          <p:nvPr>
            <p:ph type="dt" sz="half" idx="10"/>
          </p:nvPr>
        </p:nvSpPr>
        <p:spPr/>
        <p:txBody>
          <a:bodyPr/>
          <a:lstStyle/>
          <a:p>
            <a:fld id="{1CF71D03-393C-42C1-9693-42B25925B53E}" type="datetime1">
              <a:rPr lang="en-US" smtClean="0"/>
              <a:t>1/6/2023</a:t>
            </a:fld>
            <a:endParaRPr lang="en-US"/>
          </a:p>
        </p:txBody>
      </p:sp>
      <p:sp>
        <p:nvSpPr>
          <p:cNvPr id="4" name="Footer Placeholder 3">
            <a:extLst>
              <a:ext uri="{FF2B5EF4-FFF2-40B4-BE49-F238E27FC236}">
                <a16:creationId xmlns:a16="http://schemas.microsoft.com/office/drawing/2014/main" id="{2E49F929-87CA-4994-9885-A2D8887FAA14}"/>
              </a:ext>
            </a:extLst>
          </p:cNvPr>
          <p:cNvSpPr>
            <a:spLocks noGrp="1"/>
          </p:cNvSpPr>
          <p:nvPr>
            <p:ph type="ftr" sz="quarter" idx="11"/>
          </p:nvPr>
        </p:nvSpPr>
        <p:spPr/>
        <p:txBody>
          <a:bodyPr/>
          <a:lstStyle/>
          <a:p>
            <a:r>
              <a:rPr lang="en-US"/>
              <a:t>Faculty Name    Dr. Kunti Mishra         Unit Number 5</a:t>
            </a:r>
          </a:p>
        </p:txBody>
      </p:sp>
      <p:sp>
        <p:nvSpPr>
          <p:cNvPr id="7" name="Slide Number Placeholder 6"/>
          <p:cNvSpPr>
            <a:spLocks noGrp="1"/>
          </p:cNvSpPr>
          <p:nvPr>
            <p:ph type="sldNum" sz="quarter" idx="12"/>
          </p:nvPr>
        </p:nvSpPr>
        <p:spPr/>
        <p:txBody>
          <a:bodyPr/>
          <a:lstStyle/>
          <a:p>
            <a:fld id="{B6F15528-21DE-4FAA-801E-634DDDAF4B2B}" type="slidenum">
              <a:rPr lang="en-US" smtClean="0"/>
              <a:pPr/>
              <a:t>25</a:t>
            </a:fld>
            <a:endParaRPr lang="en-US"/>
          </a:p>
        </p:txBody>
      </p:sp>
      <p:sp>
        <p:nvSpPr>
          <p:cNvPr id="10" name="Title 1">
            <a:extLst>
              <a:ext uri="{FF2B5EF4-FFF2-40B4-BE49-F238E27FC236}">
                <a16:creationId xmlns:a16="http://schemas.microsoft.com/office/drawing/2014/main" id="{37F7B14A-0143-4ACD-B6C3-84B05C179908}"/>
              </a:ext>
            </a:extLst>
          </p:cNvPr>
          <p:cNvSpPr txBox="1">
            <a:spLocks/>
          </p:cNvSpPr>
          <p:nvPr/>
        </p:nvSpPr>
        <p:spPr>
          <a:xfrm>
            <a:off x="1285240" y="2"/>
            <a:ext cx="1090676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400" b="1" dirty="0">
                <a:latin typeface="+mj-lt"/>
                <a:cs typeface="Calibri" panose="020F0502020204030204" pitchFamily="34" charset="0"/>
              </a:rPr>
              <a:t>Wavelet Transform(CO5)</a:t>
            </a:r>
          </a:p>
        </p:txBody>
      </p:sp>
      <p:pic>
        <p:nvPicPr>
          <p:cNvPr id="11" name="Picture 10">
            <a:extLst>
              <a:ext uri="{FF2B5EF4-FFF2-40B4-BE49-F238E27FC236}">
                <a16:creationId xmlns:a16="http://schemas.microsoft.com/office/drawing/2014/main" id="{5F24A69D-8FCA-4C2D-9E7E-CB880E1006D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60" y="14377"/>
            <a:ext cx="1295400" cy="549276"/>
          </a:xfrm>
          <a:prstGeom prst="rect">
            <a:avLst/>
          </a:prstGeom>
        </p:spPr>
      </p:pic>
    </p:spTree>
    <p:extLst>
      <p:ext uri="{BB962C8B-B14F-4D97-AF65-F5344CB8AC3E}">
        <p14:creationId xmlns:p14="http://schemas.microsoft.com/office/powerpoint/2010/main" val="3090057526"/>
      </p:ext>
    </p:extLst>
  </p:cSld>
  <p:clrMapOvr>
    <a:masterClrMapping/>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7A8BCCB-E64D-4403-A313-05C0F4490CC9}"/>
                  </a:ext>
                </a:extLst>
              </p:cNvPr>
              <p:cNvSpPr>
                <a:spLocks noGrp="1"/>
              </p:cNvSpPr>
              <p:nvPr>
                <p:ph idx="1"/>
              </p:nvPr>
            </p:nvSpPr>
            <p:spPr/>
            <p:txBody>
              <a:bodyPr>
                <a:normAutofit/>
              </a:bodyPr>
              <a:lstStyle/>
              <a:p>
                <a:pPr marL="0" indent="0">
                  <a:buNone/>
                </a:pPr>
                <a:r>
                  <a:rPr lang="en-IN" sz="2200" dirty="0">
                    <a:cs typeface="Calibri" panose="020F0502020204030204" pitchFamily="34" charset="0"/>
                  </a:rPr>
                  <a:t>Continuous Wavelet Transform(CWT) of the function </a:t>
                </a:r>
                <a:r>
                  <a:rPr lang="en-IN" sz="2200" i="1" dirty="0">
                    <a:cs typeface="Calibri" panose="020F0502020204030204" pitchFamily="34" charset="0"/>
                  </a:rPr>
                  <a:t>f</a:t>
                </a:r>
                <a:r>
                  <a:rPr lang="en-IN" sz="2200" dirty="0">
                    <a:cs typeface="Calibri" panose="020F0502020204030204" pitchFamily="34" charset="0"/>
                  </a:rPr>
                  <a:t>(</a:t>
                </a:r>
                <a:r>
                  <a:rPr lang="en-IN" sz="2200" i="1" dirty="0">
                    <a:cs typeface="Calibri" panose="020F0502020204030204" pitchFamily="34" charset="0"/>
                  </a:rPr>
                  <a:t>t</a:t>
                </a:r>
                <a:r>
                  <a:rPr lang="en-IN" sz="2200" dirty="0">
                    <a:cs typeface="Calibri" panose="020F0502020204030204" pitchFamily="34" charset="0"/>
                  </a:rPr>
                  <a:t>) is given by</a:t>
                </a:r>
              </a:p>
              <a:p>
                <a:pPr marL="0" indent="0">
                  <a:buNone/>
                </a:pPr>
                <a14:m>
                  <m:oMathPara xmlns:m="http://schemas.openxmlformats.org/officeDocument/2006/math">
                    <m:oMathParaPr>
                      <m:jc m:val="centerGroup"/>
                    </m:oMathParaPr>
                    <m:oMath xmlns:m="http://schemas.openxmlformats.org/officeDocument/2006/math">
                      <m:sSub>
                        <m:sSubPr>
                          <m:ctrlPr>
                            <a:rPr lang="en-IN" sz="2200" b="0" i="1" smtClean="0">
                              <a:latin typeface="Cambria Math" panose="02040503050406030204" pitchFamily="18" charset="0"/>
                            </a:rPr>
                          </m:ctrlPr>
                        </m:sSubPr>
                        <m:e>
                          <m:r>
                            <a:rPr lang="en-IN" sz="2200" b="0" i="1" smtClean="0">
                              <a:latin typeface="Cambria Math" panose="02040503050406030204" pitchFamily="18" charset="0"/>
                            </a:rPr>
                            <m:t>𝑊</m:t>
                          </m:r>
                        </m:e>
                        <m:sub>
                          <m:r>
                            <a:rPr lang="en-IN" sz="2200" b="0" i="1" smtClean="0">
                              <a:latin typeface="Cambria Math" panose="02040503050406030204" pitchFamily="18" charset="0"/>
                              <a:ea typeface="Cambria Math" panose="02040503050406030204" pitchFamily="18" charset="0"/>
                            </a:rPr>
                            <m:t>𝜑</m:t>
                          </m:r>
                        </m:sub>
                      </m:sSub>
                      <m:d>
                        <m:dPr>
                          <m:ctrlPr>
                            <a:rPr lang="en-IN" sz="2200" b="0" i="1" smtClean="0">
                              <a:latin typeface="Cambria Math" panose="02040503050406030204" pitchFamily="18" charset="0"/>
                            </a:rPr>
                          </m:ctrlPr>
                        </m:dPr>
                        <m:e>
                          <m:r>
                            <a:rPr lang="en-IN" sz="2200" b="0" i="1" smtClean="0">
                              <a:latin typeface="Cambria Math" panose="02040503050406030204" pitchFamily="18" charset="0"/>
                            </a:rPr>
                            <m:t>𝑎</m:t>
                          </m:r>
                          <m:r>
                            <a:rPr lang="en-IN" sz="2200" b="0" i="1" smtClean="0">
                              <a:latin typeface="Cambria Math" panose="02040503050406030204" pitchFamily="18" charset="0"/>
                            </a:rPr>
                            <m:t>,</m:t>
                          </m:r>
                          <m:r>
                            <a:rPr lang="en-IN" sz="2200" b="0" i="1" smtClean="0">
                              <a:latin typeface="Cambria Math" panose="02040503050406030204" pitchFamily="18" charset="0"/>
                            </a:rPr>
                            <m:t>𝑏</m:t>
                          </m:r>
                        </m:e>
                      </m:d>
                      <m:r>
                        <a:rPr lang="en-IN" sz="2200" b="0" i="1" smtClean="0">
                          <a:latin typeface="Cambria Math" panose="02040503050406030204" pitchFamily="18" charset="0"/>
                        </a:rPr>
                        <m:t>=</m:t>
                      </m:r>
                      <m:f>
                        <m:fPr>
                          <m:ctrlPr>
                            <a:rPr lang="en-IN" sz="2200" i="1">
                              <a:latin typeface="Cambria Math" panose="02040503050406030204" pitchFamily="18" charset="0"/>
                              <a:ea typeface="Cambria Math" panose="02040503050406030204" pitchFamily="18" charset="0"/>
                            </a:rPr>
                          </m:ctrlPr>
                        </m:fPr>
                        <m:num>
                          <m:r>
                            <a:rPr lang="en-IN" sz="2200" i="1">
                              <a:latin typeface="Cambria Math" panose="02040503050406030204" pitchFamily="18" charset="0"/>
                              <a:ea typeface="Cambria Math" panose="02040503050406030204" pitchFamily="18" charset="0"/>
                            </a:rPr>
                            <m:t>1</m:t>
                          </m:r>
                        </m:num>
                        <m:den>
                          <m:rad>
                            <m:radPr>
                              <m:degHide m:val="on"/>
                              <m:ctrlPr>
                                <a:rPr lang="en-IN" sz="2200" i="1">
                                  <a:latin typeface="Cambria Math" panose="02040503050406030204" pitchFamily="18" charset="0"/>
                                  <a:ea typeface="Cambria Math" panose="02040503050406030204" pitchFamily="18" charset="0"/>
                                </a:rPr>
                              </m:ctrlPr>
                            </m:radPr>
                            <m:deg/>
                            <m:e>
                              <m:d>
                                <m:dPr>
                                  <m:begChr m:val="|"/>
                                  <m:endChr m:val="|"/>
                                  <m:ctrlPr>
                                    <a:rPr lang="en-IN" sz="2200" i="1">
                                      <a:latin typeface="Cambria Math" panose="02040503050406030204" pitchFamily="18" charset="0"/>
                                      <a:ea typeface="Cambria Math" panose="02040503050406030204" pitchFamily="18" charset="0"/>
                                    </a:rPr>
                                  </m:ctrlPr>
                                </m:dPr>
                                <m:e>
                                  <m:r>
                                    <a:rPr lang="en-IN" sz="2200" i="1">
                                      <a:latin typeface="Cambria Math" panose="02040503050406030204" pitchFamily="18" charset="0"/>
                                      <a:ea typeface="Cambria Math" panose="02040503050406030204" pitchFamily="18" charset="0"/>
                                    </a:rPr>
                                    <m:t>𝑎</m:t>
                                  </m:r>
                                </m:e>
                              </m:d>
                            </m:e>
                          </m:rad>
                        </m:den>
                      </m:f>
                      <m:nary>
                        <m:naryPr>
                          <m:limLoc m:val="undOvr"/>
                          <m:ctrlPr>
                            <a:rPr lang="en-IN" sz="2200" b="0" i="1" smtClean="0">
                              <a:latin typeface="Cambria Math" panose="02040503050406030204" pitchFamily="18" charset="0"/>
                            </a:rPr>
                          </m:ctrlPr>
                        </m:naryPr>
                        <m:sub>
                          <m:r>
                            <m:rPr>
                              <m:brk/>
                            </m:rPr>
                            <a:rPr lang="en-IN" sz="2200" b="0" i="1" smtClean="0">
                              <a:latin typeface="Cambria Math" panose="02040503050406030204" pitchFamily="18" charset="0"/>
                            </a:rPr>
                            <m:t>𝑥</m:t>
                          </m:r>
                          <m:r>
                            <a:rPr lang="en-IN" sz="2200" b="0" i="1" smtClean="0">
                              <a:latin typeface="Cambria Math" panose="02040503050406030204" pitchFamily="18" charset="0"/>
                            </a:rPr>
                            <m:t>=−∞</m:t>
                          </m:r>
                        </m:sub>
                        <m:sup>
                          <m:r>
                            <a:rPr lang="en-IN" sz="2200" b="0" i="1" smtClean="0">
                              <a:latin typeface="Cambria Math" panose="02040503050406030204" pitchFamily="18" charset="0"/>
                              <a:ea typeface="Cambria Math" panose="02040503050406030204" pitchFamily="18" charset="0"/>
                            </a:rPr>
                            <m:t>∞</m:t>
                          </m:r>
                        </m:sup>
                        <m:e>
                          <m:r>
                            <a:rPr lang="en-IN" sz="2200" b="0" i="1" smtClean="0">
                              <a:latin typeface="Cambria Math" panose="02040503050406030204" pitchFamily="18" charset="0"/>
                            </a:rPr>
                            <m:t>𝑓</m:t>
                          </m:r>
                          <m:r>
                            <a:rPr lang="en-IN" sz="2200" b="0" i="1" smtClean="0">
                              <a:latin typeface="Cambria Math" panose="02040503050406030204" pitchFamily="18" charset="0"/>
                            </a:rPr>
                            <m:t>(</m:t>
                          </m:r>
                          <m:r>
                            <a:rPr lang="en-IN" sz="2200" b="0" i="1" smtClean="0">
                              <a:latin typeface="Cambria Math" panose="02040503050406030204" pitchFamily="18" charset="0"/>
                            </a:rPr>
                            <m:t>𝑥</m:t>
                          </m:r>
                          <m:r>
                            <a:rPr lang="en-IN" sz="2200" b="0" i="1" smtClean="0">
                              <a:latin typeface="Cambria Math" panose="02040503050406030204" pitchFamily="18" charset="0"/>
                            </a:rPr>
                            <m:t>)</m:t>
                          </m:r>
                        </m:e>
                      </m:nary>
                      <m:r>
                        <a:rPr lang="en-IN" sz="2200" i="1">
                          <a:latin typeface="Cambria Math" panose="02040503050406030204" pitchFamily="18" charset="0"/>
                          <a:ea typeface="Cambria Math" panose="02040503050406030204" pitchFamily="18" charset="0"/>
                        </a:rPr>
                        <m:t>𝜑</m:t>
                      </m:r>
                      <m:d>
                        <m:dPr>
                          <m:ctrlPr>
                            <a:rPr lang="en-IN" sz="2200" i="1">
                              <a:latin typeface="Cambria Math" panose="02040503050406030204" pitchFamily="18" charset="0"/>
                              <a:ea typeface="Cambria Math" panose="02040503050406030204" pitchFamily="18" charset="0"/>
                            </a:rPr>
                          </m:ctrlPr>
                        </m:dPr>
                        <m:e>
                          <m:f>
                            <m:fPr>
                              <m:ctrlPr>
                                <a:rPr lang="en-IN" sz="2200" i="1">
                                  <a:latin typeface="Cambria Math" panose="02040503050406030204" pitchFamily="18" charset="0"/>
                                  <a:ea typeface="Cambria Math" panose="02040503050406030204" pitchFamily="18" charset="0"/>
                                </a:rPr>
                              </m:ctrlPr>
                            </m:fPr>
                            <m:num>
                              <m:r>
                                <a:rPr lang="en-IN" sz="2200" b="0" i="1" smtClean="0">
                                  <a:latin typeface="Cambria Math" panose="02040503050406030204" pitchFamily="18" charset="0"/>
                                  <a:ea typeface="Cambria Math" panose="02040503050406030204" pitchFamily="18" charset="0"/>
                                </a:rPr>
                                <m:t>𝑥</m:t>
                              </m:r>
                              <m:r>
                                <a:rPr lang="en-IN" sz="2200" i="1">
                                  <a:latin typeface="Cambria Math" panose="02040503050406030204" pitchFamily="18" charset="0"/>
                                  <a:ea typeface="Cambria Math" panose="02040503050406030204" pitchFamily="18" charset="0"/>
                                </a:rPr>
                                <m:t>−</m:t>
                              </m:r>
                              <m:r>
                                <a:rPr lang="en-IN" sz="2200" i="1">
                                  <a:latin typeface="Cambria Math" panose="02040503050406030204" pitchFamily="18" charset="0"/>
                                  <a:ea typeface="Cambria Math" panose="02040503050406030204" pitchFamily="18" charset="0"/>
                                </a:rPr>
                                <m:t>𝑏</m:t>
                              </m:r>
                            </m:num>
                            <m:den>
                              <m:r>
                                <a:rPr lang="en-IN" sz="2200" i="1">
                                  <a:latin typeface="Cambria Math" panose="02040503050406030204" pitchFamily="18" charset="0"/>
                                  <a:ea typeface="Cambria Math" panose="02040503050406030204" pitchFamily="18" charset="0"/>
                                </a:rPr>
                                <m:t>𝑎</m:t>
                              </m:r>
                            </m:den>
                          </m:f>
                        </m:e>
                      </m:d>
                      <m:r>
                        <a:rPr lang="en-IN" sz="2200" b="0" i="1" smtClean="0">
                          <a:latin typeface="Cambria Math" panose="02040503050406030204" pitchFamily="18" charset="0"/>
                          <a:ea typeface="Cambria Math" panose="02040503050406030204" pitchFamily="18" charset="0"/>
                        </a:rPr>
                        <m:t>𝑑𝑥</m:t>
                      </m:r>
                    </m:oMath>
                  </m:oMathPara>
                </a14:m>
                <a:endParaRPr lang="en-IN" sz="2200" dirty="0">
                  <a:ea typeface="Cambria Math" panose="02040503050406030204" pitchFamily="18" charset="0"/>
                  <a:cs typeface="Calibri" panose="020F0502020204030204" pitchFamily="34" charset="0"/>
                </a:endParaRPr>
              </a:p>
              <a:p>
                <a:pPr marL="0" indent="0">
                  <a:buNone/>
                </a:pPr>
                <a:endParaRPr lang="en-IN" sz="2200" dirty="0">
                  <a:ea typeface="Cambria Math" panose="02040503050406030204" pitchFamily="18" charset="0"/>
                  <a:cs typeface="Calibri" panose="020F0502020204030204" pitchFamily="34" charset="0"/>
                </a:endParaRPr>
              </a:p>
              <a:p>
                <a:pPr marL="0" indent="0">
                  <a:buNone/>
                </a:pPr>
                <a:r>
                  <a:rPr lang="en-IN" sz="2200" dirty="0">
                    <a:ea typeface="Cambria Math" panose="02040503050406030204" pitchFamily="18" charset="0"/>
                    <a:cs typeface="Calibri" panose="020F0502020204030204" pitchFamily="34" charset="0"/>
                  </a:rPr>
                  <a:t>Properties of wavelets used in the CWT are:</a:t>
                </a:r>
              </a:p>
              <a:p>
                <a:pPr marL="0" indent="0">
                  <a:buNone/>
                </a:pPr>
                <a:r>
                  <a:rPr lang="en-IN" sz="2200" dirty="0">
                    <a:ea typeface="Cambria Math" panose="02040503050406030204" pitchFamily="18" charset="0"/>
                    <a:cs typeface="Calibri" panose="020F0502020204030204" pitchFamily="34" charset="0"/>
                  </a:rPr>
                  <a:t>1. </a:t>
                </a:r>
                <a14:m>
                  <m:oMath xmlns:m="http://schemas.openxmlformats.org/officeDocument/2006/math">
                    <m:nary>
                      <m:naryPr>
                        <m:limLoc m:val="undOvr"/>
                        <m:ctrlPr>
                          <a:rPr lang="en-IN" sz="2200" b="0" i="1" smtClean="0">
                            <a:latin typeface="Cambria Math" panose="02040503050406030204" pitchFamily="18" charset="0"/>
                          </a:rPr>
                        </m:ctrlPr>
                      </m:naryPr>
                      <m:sub>
                        <m:r>
                          <m:rPr>
                            <m:brk/>
                          </m:rPr>
                          <a:rPr lang="en-IN" sz="2200" b="0" i="1" smtClean="0">
                            <a:latin typeface="Cambria Math" panose="02040503050406030204" pitchFamily="18" charset="0"/>
                          </a:rPr>
                          <m:t>𝑥</m:t>
                        </m:r>
                        <m:r>
                          <a:rPr lang="en-IN" sz="2200" b="0" i="1" smtClean="0">
                            <a:latin typeface="Cambria Math" panose="02040503050406030204" pitchFamily="18" charset="0"/>
                          </a:rPr>
                          <m:t>=−∞</m:t>
                        </m:r>
                      </m:sub>
                      <m:sup>
                        <m:r>
                          <a:rPr lang="en-IN" sz="2200" b="0" i="1" smtClean="0">
                            <a:latin typeface="Cambria Math" panose="02040503050406030204" pitchFamily="18" charset="0"/>
                            <a:ea typeface="Cambria Math" panose="02040503050406030204" pitchFamily="18" charset="0"/>
                          </a:rPr>
                          <m:t>∞</m:t>
                        </m:r>
                      </m:sup>
                      <m:e>
                        <m:r>
                          <a:rPr lang="en-IN" sz="2200" b="0" i="1" smtClean="0">
                            <a:latin typeface="Cambria Math" panose="02040503050406030204" pitchFamily="18" charset="0"/>
                            <a:ea typeface="Cambria Math" panose="02040503050406030204" pitchFamily="18" charset="0"/>
                          </a:rPr>
                          <m:t>𝜑</m:t>
                        </m:r>
                        <m:r>
                          <a:rPr lang="en-IN" sz="2200" b="0" i="1" smtClean="0">
                            <a:latin typeface="Cambria Math" panose="02040503050406030204" pitchFamily="18" charset="0"/>
                          </a:rPr>
                          <m:t>(</m:t>
                        </m:r>
                        <m:r>
                          <a:rPr lang="en-IN" sz="2200" b="0" i="1" smtClean="0">
                            <a:latin typeface="Cambria Math" panose="02040503050406030204" pitchFamily="18" charset="0"/>
                          </a:rPr>
                          <m:t>𝑥</m:t>
                        </m:r>
                        <m:r>
                          <a:rPr lang="en-IN" sz="2200" b="0" i="1" smtClean="0">
                            <a:latin typeface="Cambria Math" panose="02040503050406030204" pitchFamily="18" charset="0"/>
                          </a:rPr>
                          <m:t>)</m:t>
                        </m:r>
                      </m:e>
                    </m:nary>
                    <m:r>
                      <a:rPr lang="en-IN" sz="2200" b="0" i="1" smtClean="0">
                        <a:latin typeface="Cambria Math" panose="02040503050406030204" pitchFamily="18" charset="0"/>
                      </a:rPr>
                      <m:t>𝑑𝑥</m:t>
                    </m:r>
                    <m:r>
                      <a:rPr lang="en-IN" sz="2200" b="0" i="1" smtClean="0">
                        <a:latin typeface="Cambria Math" panose="02040503050406030204" pitchFamily="18" charset="0"/>
                      </a:rPr>
                      <m:t>=0 </m:t>
                    </m:r>
                  </m:oMath>
                </a14:m>
                <a:endParaRPr lang="en-IN" sz="2200" dirty="0">
                  <a:ea typeface="Cambria Math" panose="02040503050406030204" pitchFamily="18" charset="0"/>
                  <a:cs typeface="Calibri" panose="020F0502020204030204" pitchFamily="34" charset="0"/>
                </a:endParaRPr>
              </a:p>
              <a:p>
                <a:pPr marL="0" indent="0">
                  <a:buNone/>
                </a:pPr>
                <a:r>
                  <a:rPr lang="en-IN" sz="2200" dirty="0">
                    <a:cs typeface="Calibri" panose="020F0502020204030204" pitchFamily="34" charset="0"/>
                  </a:rPr>
                  <a:t>2.</a:t>
                </a:r>
                <a:r>
                  <a:rPr lang="en-IN" sz="2200" b="0" dirty="0">
                    <a:cs typeface="Calibri" panose="020F0502020204030204" pitchFamily="34" charset="0"/>
                  </a:rPr>
                  <a:t> </a:t>
                </a:r>
                <a14:m>
                  <m:oMath xmlns:m="http://schemas.openxmlformats.org/officeDocument/2006/math">
                    <m:nary>
                      <m:naryPr>
                        <m:limLoc m:val="undOvr"/>
                        <m:ctrlPr>
                          <a:rPr lang="en-IN" sz="2200" b="0" i="1" smtClean="0">
                            <a:latin typeface="Cambria Math" panose="02040503050406030204" pitchFamily="18" charset="0"/>
                          </a:rPr>
                        </m:ctrlPr>
                      </m:naryPr>
                      <m:sub>
                        <m:r>
                          <m:rPr>
                            <m:brk/>
                          </m:rPr>
                          <a:rPr lang="en-IN" sz="2200" b="0" i="1" smtClean="0">
                            <a:latin typeface="Cambria Math" panose="02040503050406030204" pitchFamily="18" charset="0"/>
                          </a:rPr>
                          <m:t>𝑥</m:t>
                        </m:r>
                        <m:r>
                          <a:rPr lang="en-IN" sz="2200" b="0" i="1" smtClean="0">
                            <a:latin typeface="Cambria Math" panose="02040503050406030204" pitchFamily="18" charset="0"/>
                          </a:rPr>
                          <m:t>=−∞</m:t>
                        </m:r>
                      </m:sub>
                      <m:sup>
                        <m:r>
                          <a:rPr lang="en-IN" sz="2200" b="0" i="1" smtClean="0">
                            <a:latin typeface="Cambria Math" panose="02040503050406030204" pitchFamily="18" charset="0"/>
                            <a:ea typeface="Cambria Math" panose="02040503050406030204" pitchFamily="18" charset="0"/>
                          </a:rPr>
                          <m:t>∞</m:t>
                        </m:r>
                      </m:sup>
                      <m:e>
                        <m:sSup>
                          <m:sSupPr>
                            <m:ctrlPr>
                              <a:rPr lang="en-IN" sz="2200" b="0" i="1" smtClean="0">
                                <a:latin typeface="Cambria Math" panose="02040503050406030204" pitchFamily="18" charset="0"/>
                                <a:ea typeface="Cambria Math" panose="02040503050406030204" pitchFamily="18" charset="0"/>
                              </a:rPr>
                            </m:ctrlPr>
                          </m:sSupPr>
                          <m:e>
                            <m:d>
                              <m:dPr>
                                <m:begChr m:val="|"/>
                                <m:endChr m:val="|"/>
                                <m:ctrlPr>
                                  <a:rPr lang="en-IN" sz="2200" i="1">
                                    <a:latin typeface="Cambria Math" panose="02040503050406030204" pitchFamily="18" charset="0"/>
                                    <a:ea typeface="Cambria Math" panose="02040503050406030204" pitchFamily="18" charset="0"/>
                                  </a:rPr>
                                </m:ctrlPr>
                              </m:dPr>
                              <m:e>
                                <m:r>
                                  <a:rPr lang="en-IN" sz="2200" i="1">
                                    <a:latin typeface="Cambria Math" panose="02040503050406030204" pitchFamily="18" charset="0"/>
                                    <a:ea typeface="Cambria Math" panose="02040503050406030204" pitchFamily="18" charset="0"/>
                                  </a:rPr>
                                  <m:t>𝜑</m:t>
                                </m:r>
                                <m:r>
                                  <a:rPr lang="en-IN" sz="2200" i="1">
                                    <a:latin typeface="Cambria Math" panose="02040503050406030204" pitchFamily="18" charset="0"/>
                                  </a:rPr>
                                  <m:t>(</m:t>
                                </m:r>
                                <m:r>
                                  <a:rPr lang="en-IN" sz="2200" b="0" i="1" smtClean="0">
                                    <a:latin typeface="Cambria Math" panose="02040503050406030204" pitchFamily="18" charset="0"/>
                                  </a:rPr>
                                  <m:t>𝑥</m:t>
                                </m:r>
                                <m:r>
                                  <a:rPr lang="en-IN" sz="2200" i="1">
                                    <a:latin typeface="Cambria Math" panose="02040503050406030204" pitchFamily="18" charset="0"/>
                                  </a:rPr>
                                  <m:t>)</m:t>
                                </m:r>
                              </m:e>
                            </m:d>
                          </m:e>
                          <m:sup>
                            <m:r>
                              <a:rPr lang="en-IN" sz="2200" b="0" i="1" smtClean="0">
                                <a:latin typeface="Cambria Math" panose="02040503050406030204" pitchFamily="18" charset="0"/>
                                <a:ea typeface="Cambria Math" panose="02040503050406030204" pitchFamily="18" charset="0"/>
                              </a:rPr>
                              <m:t>2</m:t>
                            </m:r>
                          </m:sup>
                        </m:sSup>
                      </m:e>
                    </m:nary>
                    <m:r>
                      <a:rPr lang="en-IN" sz="2200" b="0" i="1" smtClean="0">
                        <a:latin typeface="Cambria Math" panose="02040503050406030204" pitchFamily="18" charset="0"/>
                      </a:rPr>
                      <m:t>𝑑𝑥</m:t>
                    </m:r>
                    <m:r>
                      <a:rPr lang="en-IN" sz="2200" b="0" i="1" smtClean="0">
                        <a:latin typeface="Cambria Math" panose="02040503050406030204" pitchFamily="18" charset="0"/>
                      </a:rPr>
                      <m:t>=1</m:t>
                    </m:r>
                  </m:oMath>
                </a14:m>
                <a:endParaRPr lang="en-IN" sz="2200" dirty="0">
                  <a:cs typeface="Calibri" panose="020F0502020204030204" pitchFamily="34" charset="0"/>
                </a:endParaRPr>
              </a:p>
            </p:txBody>
          </p:sp>
        </mc:Choice>
        <mc:Fallback xmlns="">
          <p:sp>
            <p:nvSpPr>
              <p:cNvPr id="3" name="Content Placeholder 2">
                <a:extLst>
                  <a:ext uri="{FF2B5EF4-FFF2-40B4-BE49-F238E27FC236}">
                    <a16:creationId xmlns:a16="http://schemas.microsoft.com/office/drawing/2014/main" id="{47A8BCCB-E64D-4403-A313-05C0F4490CC9}"/>
                  </a:ext>
                </a:extLst>
              </p:cNvPr>
              <p:cNvSpPr>
                <a:spLocks noGrp="1" noRot="1" noChangeAspect="1" noMove="1" noResize="1" noEditPoints="1" noAdjustHandles="1" noChangeArrowheads="1" noChangeShapeType="1" noTextEdit="1"/>
              </p:cNvSpPr>
              <p:nvPr>
                <p:ph idx="1"/>
              </p:nvPr>
            </p:nvSpPr>
            <p:spPr>
              <a:blipFill>
                <a:blip r:embed="rId3"/>
                <a:stretch>
                  <a:fillRect l="-722" t="-943"/>
                </a:stretch>
              </a:blipFill>
            </p:spPr>
            <p:txBody>
              <a:bodyPr/>
              <a:lstStyle/>
              <a:p>
                <a:r>
                  <a:rPr lang="en-IN">
                    <a:noFill/>
                  </a:rPr>
                  <a:t> </a:t>
                </a:r>
              </a:p>
            </p:txBody>
          </p:sp>
        </mc:Fallback>
      </mc:AlternateContent>
      <p:sp>
        <p:nvSpPr>
          <p:cNvPr id="6" name="Date Placeholder 5"/>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41CB636-9C04-4C99-9FAB-C2630110F1B2}"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t>1/6/2023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Footer Placeholder 3">
            <a:extLst>
              <a:ext uri="{FF2B5EF4-FFF2-40B4-BE49-F238E27FC236}">
                <a16:creationId xmlns:a16="http://schemas.microsoft.com/office/drawing/2014/main" id="{2E49F929-87CA-4994-9885-A2D8887FAA14}"/>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Faculty Name    Dr. Kunti Mishra         Unit Number 5</a:t>
            </a: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Title 1">
            <a:extLst>
              <a:ext uri="{FF2B5EF4-FFF2-40B4-BE49-F238E27FC236}">
                <a16:creationId xmlns:a16="http://schemas.microsoft.com/office/drawing/2014/main" id="{AE7FE1CA-339C-405C-BDF3-29789DFBB977}"/>
              </a:ext>
            </a:extLst>
          </p:cNvPr>
          <p:cNvSpPr txBox="1">
            <a:spLocks/>
          </p:cNvSpPr>
          <p:nvPr/>
        </p:nvSpPr>
        <p:spPr>
          <a:xfrm>
            <a:off x="1325880" y="2"/>
            <a:ext cx="1086612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400" b="1" dirty="0">
                <a:latin typeface="+mj-lt"/>
                <a:cs typeface="Calibri" panose="020F0502020204030204" pitchFamily="34" charset="0"/>
              </a:rPr>
              <a:t>Wavelet Transform(CO5)</a:t>
            </a:r>
          </a:p>
        </p:txBody>
      </p:sp>
      <p:pic>
        <p:nvPicPr>
          <p:cNvPr id="11" name="Picture 10">
            <a:extLst>
              <a:ext uri="{FF2B5EF4-FFF2-40B4-BE49-F238E27FC236}">
                <a16:creationId xmlns:a16="http://schemas.microsoft.com/office/drawing/2014/main" id="{D413AC51-060C-434D-8C14-D6FBF6E5086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480" y="85497"/>
            <a:ext cx="1295400" cy="549276"/>
          </a:xfrm>
          <a:prstGeom prst="rect">
            <a:avLst/>
          </a:prstGeom>
        </p:spPr>
      </p:pic>
    </p:spTree>
    <p:extLst>
      <p:ext uri="{BB962C8B-B14F-4D97-AF65-F5344CB8AC3E}">
        <p14:creationId xmlns:p14="http://schemas.microsoft.com/office/powerpoint/2010/main" val="1800517530"/>
      </p:ext>
    </p:extLst>
  </p:cSld>
  <p:clrMapOvr>
    <a:masterClrMapping/>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5"/>
          <p:cNvSpPr>
            <a:spLocks noGrp="1"/>
          </p:cNvSpPr>
          <p:nvPr>
            <p:ph type="dt" sz="half" idx="10"/>
          </p:nvPr>
        </p:nvSpPr>
        <p:spPr/>
        <p:txBody>
          <a:bodyPr/>
          <a:lstStyle/>
          <a:p>
            <a:fld id="{ADF366D4-0DB5-4C6E-96A6-2C5271D3DED3}" type="datetime1">
              <a:rPr lang="en-US" smtClean="0"/>
              <a:t>1/6/2023</a:t>
            </a:fld>
            <a:endParaRPr lang="en-US"/>
          </a:p>
        </p:txBody>
      </p:sp>
      <p:sp>
        <p:nvSpPr>
          <p:cNvPr id="4" name="Footer Placeholder 3">
            <a:extLst>
              <a:ext uri="{FF2B5EF4-FFF2-40B4-BE49-F238E27FC236}">
                <a16:creationId xmlns:a16="http://schemas.microsoft.com/office/drawing/2014/main" id="{2E49F929-87CA-4994-9885-A2D8887FAA14}"/>
              </a:ext>
            </a:extLst>
          </p:cNvPr>
          <p:cNvSpPr>
            <a:spLocks noGrp="1"/>
          </p:cNvSpPr>
          <p:nvPr>
            <p:ph type="ftr" sz="quarter" idx="11"/>
          </p:nvPr>
        </p:nvSpPr>
        <p:spPr/>
        <p:txBody>
          <a:bodyPr/>
          <a:lstStyle/>
          <a:p>
            <a:r>
              <a:rPr lang="en-US"/>
              <a:t>Faculty Name    Dr. Kunti Mishra         Unit Number 5</a:t>
            </a:r>
          </a:p>
        </p:txBody>
      </p:sp>
      <p:sp>
        <p:nvSpPr>
          <p:cNvPr id="7" name="Slide Number Placeholder 6"/>
          <p:cNvSpPr>
            <a:spLocks noGrp="1"/>
          </p:cNvSpPr>
          <p:nvPr>
            <p:ph type="sldNum" sz="quarter" idx="12"/>
          </p:nvPr>
        </p:nvSpPr>
        <p:spPr/>
        <p:txBody>
          <a:bodyPr/>
          <a:lstStyle/>
          <a:p>
            <a:fld id="{B6F15528-21DE-4FAA-801E-634DDDAF4B2B}" type="slidenum">
              <a:rPr lang="en-US" smtClean="0"/>
              <a:pPr/>
              <a:t>27</a:t>
            </a:fld>
            <a:endParaRPr lang="en-US"/>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1A4DFE70-DE02-462B-B1BE-F598DB9AA53B}"/>
                  </a:ext>
                </a:extLst>
              </p:cNvPr>
              <p:cNvSpPr>
                <a:spLocks noGrp="1"/>
              </p:cNvSpPr>
              <p:nvPr>
                <p:ph idx="1"/>
              </p:nvPr>
            </p:nvSpPr>
            <p:spPr>
              <a:xfrm>
                <a:off x="838200" y="976045"/>
                <a:ext cx="10515600" cy="5380305"/>
              </a:xfrm>
            </p:spPr>
            <p:txBody>
              <a:bodyPr>
                <a:noAutofit/>
              </a:bodyPr>
              <a:lstStyle/>
              <a:p>
                <a:pPr marL="0" indent="0">
                  <a:lnSpc>
                    <a:spcPct val="150000"/>
                  </a:lnSpc>
                  <a:buNone/>
                </a:pPr>
                <a:r>
                  <a:rPr lang="en-IN" sz="2200" dirty="0">
                    <a:cs typeface="Calibri" panose="020F0502020204030204" pitchFamily="34" charset="0"/>
                  </a:rPr>
                  <a:t>Discrete version of CWT can be obtained by taking </a:t>
                </a:r>
                <a:r>
                  <a:rPr lang="en-IN" sz="2200" i="1" dirty="0">
                    <a:cs typeface="Calibri" panose="020F0502020204030204" pitchFamily="34" charset="0"/>
                  </a:rPr>
                  <a:t>a </a:t>
                </a:r>
                <a:r>
                  <a:rPr lang="en-IN" sz="2200" dirty="0">
                    <a:cs typeface="Calibri" panose="020F0502020204030204" pitchFamily="34" charset="0"/>
                  </a:rPr>
                  <a:t>= 2</a:t>
                </a:r>
                <a:r>
                  <a:rPr lang="en-IN" sz="2200" baseline="30000" dirty="0">
                    <a:cs typeface="Calibri" panose="020F0502020204030204" pitchFamily="34" charset="0"/>
                  </a:rPr>
                  <a:t>-</a:t>
                </a:r>
                <a:r>
                  <a:rPr lang="en-IN" sz="2200" i="1" baseline="30000" dirty="0">
                    <a:cs typeface="Calibri" panose="020F0502020204030204" pitchFamily="34" charset="0"/>
                  </a:rPr>
                  <a:t>j</a:t>
                </a:r>
                <a:r>
                  <a:rPr lang="en-IN" sz="2200" dirty="0">
                    <a:cs typeface="Calibri" panose="020F0502020204030204" pitchFamily="34" charset="0"/>
                  </a:rPr>
                  <a:t>  and </a:t>
                </a:r>
                <a:r>
                  <a:rPr lang="en-IN" sz="2200" i="1" dirty="0">
                    <a:cs typeface="Calibri" panose="020F0502020204030204" pitchFamily="34" charset="0"/>
                  </a:rPr>
                  <a:t>b </a:t>
                </a:r>
                <a:r>
                  <a:rPr lang="en-IN" sz="2200" dirty="0">
                    <a:cs typeface="Calibri" panose="020F0502020204030204" pitchFamily="34" charset="0"/>
                  </a:rPr>
                  <a:t>= </a:t>
                </a:r>
                <a:r>
                  <a:rPr lang="en-IN" sz="2200" i="1" dirty="0">
                    <a:cs typeface="Calibri" panose="020F0502020204030204" pitchFamily="34" charset="0"/>
                  </a:rPr>
                  <a:t>k</a:t>
                </a:r>
                <a:r>
                  <a:rPr lang="en-IN" sz="2200" dirty="0">
                    <a:cs typeface="Calibri" panose="020F0502020204030204" pitchFamily="34" charset="0"/>
                  </a:rPr>
                  <a:t> 2</a:t>
                </a:r>
                <a:r>
                  <a:rPr lang="en-IN" sz="2200" baseline="30000" dirty="0">
                    <a:cs typeface="Calibri" panose="020F0502020204030204" pitchFamily="34" charset="0"/>
                  </a:rPr>
                  <a:t>-</a:t>
                </a:r>
                <a:r>
                  <a:rPr lang="en-IN" sz="2200" i="1" baseline="30000" dirty="0">
                    <a:cs typeface="Calibri" panose="020F0502020204030204" pitchFamily="34" charset="0"/>
                  </a:rPr>
                  <a:t>j</a:t>
                </a:r>
                <a:r>
                  <a:rPr lang="en-IN" sz="2200" dirty="0">
                    <a:cs typeface="Calibri" panose="020F0502020204030204" pitchFamily="34" charset="0"/>
                  </a:rPr>
                  <a:t>, where </a:t>
                </a:r>
                <a:r>
                  <a:rPr lang="en-IN" sz="2200" i="1" dirty="0">
                    <a:cs typeface="Calibri" panose="020F0502020204030204" pitchFamily="34" charset="0"/>
                  </a:rPr>
                  <a:t>j</a:t>
                </a:r>
                <a:r>
                  <a:rPr lang="en-IN" sz="2200" dirty="0">
                    <a:cs typeface="Calibri" panose="020F0502020204030204" pitchFamily="34" charset="0"/>
                  </a:rPr>
                  <a:t> and </a:t>
                </a:r>
                <a:r>
                  <a:rPr lang="en-IN" sz="2200" i="1" dirty="0">
                    <a:cs typeface="Calibri" panose="020F0502020204030204" pitchFamily="34" charset="0"/>
                  </a:rPr>
                  <a:t>k</a:t>
                </a:r>
                <a:r>
                  <a:rPr lang="en-IN" sz="2200" dirty="0">
                    <a:cs typeface="Calibri" panose="020F0502020204030204" pitchFamily="34" charset="0"/>
                  </a:rPr>
                  <a:t> are integers, representing discrete translation and discrete dilation respectively.</a:t>
                </a:r>
              </a:p>
              <a:p>
                <a:pPr marL="0" indent="0">
                  <a:lnSpc>
                    <a:spcPct val="150000"/>
                  </a:lnSpc>
                  <a:buNone/>
                </a:pPr>
                <a:r>
                  <a:rPr lang="en-IN" sz="2200" dirty="0">
                    <a:cs typeface="Calibri" panose="020F0502020204030204" pitchFamily="34" charset="0"/>
                  </a:rPr>
                  <a:t>So, discrete wavelet transformation (DWT) is given by</a:t>
                </a:r>
              </a:p>
              <a:p>
                <a:pPr marL="0" indent="0">
                  <a:lnSpc>
                    <a:spcPct val="150000"/>
                  </a:lnSpc>
                  <a:buNone/>
                </a:pPr>
                <a14:m>
                  <m:oMathPara xmlns:m="http://schemas.openxmlformats.org/officeDocument/2006/math">
                    <m:oMathParaPr>
                      <m:jc m:val="centerGroup"/>
                    </m:oMathParaPr>
                    <m:oMath xmlns:m="http://schemas.openxmlformats.org/officeDocument/2006/math">
                      <m:r>
                        <a:rPr lang="en-IN" sz="2200" b="0" i="1" smtClean="0">
                          <a:latin typeface="Cambria Math" panose="02040503050406030204" pitchFamily="18" charset="0"/>
                        </a:rPr>
                        <m:t>𝑊</m:t>
                      </m:r>
                      <m:d>
                        <m:dPr>
                          <m:ctrlPr>
                            <a:rPr lang="en-IN" sz="2200" b="0" i="1" smtClean="0">
                              <a:latin typeface="Cambria Math" panose="02040503050406030204" pitchFamily="18" charset="0"/>
                            </a:rPr>
                          </m:ctrlPr>
                        </m:dPr>
                        <m:e>
                          <m:r>
                            <a:rPr lang="en-IN" sz="2200" b="0" i="1" smtClean="0">
                              <a:latin typeface="Cambria Math" panose="02040503050406030204" pitchFamily="18" charset="0"/>
                            </a:rPr>
                            <m:t>𝑗</m:t>
                          </m:r>
                          <m:r>
                            <a:rPr lang="en-IN" sz="2200" b="0" i="1" smtClean="0">
                              <a:latin typeface="Cambria Math" panose="02040503050406030204" pitchFamily="18" charset="0"/>
                            </a:rPr>
                            <m:t>,</m:t>
                          </m:r>
                          <m:r>
                            <a:rPr lang="en-IN" sz="2200" b="0" i="1" smtClean="0">
                              <a:latin typeface="Cambria Math" panose="02040503050406030204" pitchFamily="18" charset="0"/>
                            </a:rPr>
                            <m:t>𝑘</m:t>
                          </m:r>
                        </m:e>
                      </m:d>
                      <m:r>
                        <a:rPr lang="en-IN" sz="2200" b="0" i="1" smtClean="0">
                          <a:latin typeface="Cambria Math" panose="02040503050406030204" pitchFamily="18" charset="0"/>
                        </a:rPr>
                        <m:t>=</m:t>
                      </m:r>
                      <m:nary>
                        <m:naryPr>
                          <m:limLoc m:val="undOvr"/>
                          <m:ctrlPr>
                            <a:rPr lang="en-IN" sz="2200" b="0" i="1" smtClean="0">
                              <a:latin typeface="Cambria Math" panose="02040503050406030204" pitchFamily="18" charset="0"/>
                            </a:rPr>
                          </m:ctrlPr>
                        </m:naryPr>
                        <m:sub>
                          <m:r>
                            <m:rPr>
                              <m:brk m:alnAt="24"/>
                            </m:rPr>
                            <a:rPr lang="en-IN" sz="2200" b="0" i="1" smtClean="0">
                              <a:latin typeface="Cambria Math" panose="02040503050406030204" pitchFamily="18" charset="0"/>
                            </a:rPr>
                            <m:t>𝑡</m:t>
                          </m:r>
                          <m:r>
                            <a:rPr lang="en-IN" sz="2200" b="0" i="1" smtClean="0">
                              <a:latin typeface="Cambria Math" panose="02040503050406030204" pitchFamily="18" charset="0"/>
                            </a:rPr>
                            <m:t>=−∞</m:t>
                          </m:r>
                        </m:sub>
                        <m:sup>
                          <m:r>
                            <a:rPr lang="en-IN" sz="2200" b="0" i="1" smtClean="0">
                              <a:latin typeface="Cambria Math" panose="02040503050406030204" pitchFamily="18" charset="0"/>
                              <a:ea typeface="Cambria Math" panose="02040503050406030204" pitchFamily="18" charset="0"/>
                            </a:rPr>
                            <m:t>∞</m:t>
                          </m:r>
                        </m:sup>
                        <m:e>
                          <m:r>
                            <a:rPr lang="en-IN" sz="2200" b="0" i="1" smtClean="0">
                              <a:latin typeface="Cambria Math" panose="02040503050406030204" pitchFamily="18" charset="0"/>
                            </a:rPr>
                            <m:t>𝑓</m:t>
                          </m:r>
                          <m:r>
                            <a:rPr lang="en-IN" sz="2200" b="0" i="1" smtClean="0">
                              <a:latin typeface="Cambria Math" panose="02040503050406030204" pitchFamily="18" charset="0"/>
                            </a:rPr>
                            <m:t>(</m:t>
                          </m:r>
                          <m:r>
                            <a:rPr lang="en-IN" sz="2200" b="0" i="1" smtClean="0">
                              <a:latin typeface="Cambria Math" panose="02040503050406030204" pitchFamily="18" charset="0"/>
                            </a:rPr>
                            <m:t>𝑡</m:t>
                          </m:r>
                          <m:r>
                            <a:rPr lang="en-IN" sz="2200" b="0" i="1" smtClean="0">
                              <a:latin typeface="Cambria Math" panose="02040503050406030204" pitchFamily="18" charset="0"/>
                            </a:rPr>
                            <m:t>)</m:t>
                          </m:r>
                        </m:e>
                      </m:nary>
                      <m:sSub>
                        <m:sSubPr>
                          <m:ctrlPr>
                            <a:rPr lang="en-IN" sz="2200" b="0" i="1" smtClean="0">
                              <a:latin typeface="Cambria Math" panose="02040503050406030204" pitchFamily="18" charset="0"/>
                            </a:rPr>
                          </m:ctrlPr>
                        </m:sSubPr>
                        <m:e>
                          <m:r>
                            <a:rPr lang="en-IN" sz="2200" i="1">
                              <a:latin typeface="Cambria Math" panose="02040503050406030204" pitchFamily="18" charset="0"/>
                              <a:ea typeface="Cambria Math" panose="02040503050406030204" pitchFamily="18" charset="0"/>
                            </a:rPr>
                            <m:t>𝜑</m:t>
                          </m:r>
                        </m:e>
                        <m:sub>
                          <m:r>
                            <a:rPr lang="en-IN" sz="2200" b="0" i="1" smtClean="0">
                              <a:latin typeface="Cambria Math" panose="02040503050406030204" pitchFamily="18" charset="0"/>
                            </a:rPr>
                            <m:t>𝑗</m:t>
                          </m:r>
                          <m:r>
                            <a:rPr lang="en-IN" sz="2200" b="0" i="1" smtClean="0">
                              <a:latin typeface="Cambria Math" panose="02040503050406030204" pitchFamily="18" charset="0"/>
                            </a:rPr>
                            <m:t>,</m:t>
                          </m:r>
                          <m:r>
                            <a:rPr lang="en-IN" sz="2200" b="0" i="1" smtClean="0">
                              <a:latin typeface="Cambria Math" panose="02040503050406030204" pitchFamily="18" charset="0"/>
                            </a:rPr>
                            <m:t>𝑘</m:t>
                          </m:r>
                        </m:sub>
                      </m:sSub>
                      <m:d>
                        <m:dPr>
                          <m:ctrlPr>
                            <a:rPr lang="en-IN" sz="2200" i="1">
                              <a:latin typeface="Cambria Math" panose="02040503050406030204" pitchFamily="18" charset="0"/>
                              <a:ea typeface="Cambria Math" panose="02040503050406030204" pitchFamily="18" charset="0"/>
                            </a:rPr>
                          </m:ctrlPr>
                        </m:dPr>
                        <m:e>
                          <m:r>
                            <a:rPr lang="en-IN" sz="2200" b="0" i="1" smtClean="0">
                              <a:latin typeface="Cambria Math" panose="02040503050406030204" pitchFamily="18" charset="0"/>
                              <a:ea typeface="Cambria Math" panose="02040503050406030204" pitchFamily="18" charset="0"/>
                            </a:rPr>
                            <m:t>𝑡</m:t>
                          </m:r>
                        </m:e>
                      </m:d>
                      <m:r>
                        <a:rPr lang="en-IN" sz="2200" b="0" i="1" smtClean="0">
                          <a:latin typeface="Cambria Math" panose="02040503050406030204" pitchFamily="18" charset="0"/>
                          <a:ea typeface="Cambria Math" panose="02040503050406030204" pitchFamily="18" charset="0"/>
                        </a:rPr>
                        <m:t>𝑑𝑡</m:t>
                      </m:r>
                    </m:oMath>
                  </m:oMathPara>
                </a14:m>
                <a:endParaRPr lang="en-IN" sz="2200" b="0" dirty="0">
                  <a:ea typeface="Cambria Math" panose="02040503050406030204" pitchFamily="18" charset="0"/>
                  <a:cs typeface="Calibri" panose="020F0502020204030204" pitchFamily="34" charset="0"/>
                </a:endParaRPr>
              </a:p>
              <a:p>
                <a:pPr marL="0" indent="0">
                  <a:lnSpc>
                    <a:spcPct val="150000"/>
                  </a:lnSpc>
                  <a:buNone/>
                </a:pPr>
                <a:r>
                  <a:rPr lang="en-IN" sz="2200" dirty="0">
                    <a:ea typeface="Cambria Math" panose="02040503050406030204" pitchFamily="18" charset="0"/>
                    <a:cs typeface="Calibri" panose="020F0502020204030204" pitchFamily="34" charset="0"/>
                  </a:rPr>
                  <a:t>Where the wavelet function </a:t>
                </a:r>
                <a14:m>
                  <m:oMath xmlns:m="http://schemas.openxmlformats.org/officeDocument/2006/math">
                    <m:sSub>
                      <m:sSubPr>
                        <m:ctrlPr>
                          <a:rPr lang="en-IN" sz="2200" b="0" i="1" smtClean="0">
                            <a:latin typeface="Cambria Math" panose="02040503050406030204" pitchFamily="18" charset="0"/>
                          </a:rPr>
                        </m:ctrlPr>
                      </m:sSubPr>
                      <m:e>
                        <m:r>
                          <a:rPr lang="en-IN" sz="2200" i="1">
                            <a:latin typeface="Cambria Math" panose="02040503050406030204" pitchFamily="18" charset="0"/>
                            <a:ea typeface="Cambria Math" panose="02040503050406030204" pitchFamily="18" charset="0"/>
                          </a:rPr>
                          <m:t>𝜑</m:t>
                        </m:r>
                      </m:e>
                      <m:sub>
                        <m:r>
                          <a:rPr lang="en-IN" sz="2200" b="0" i="1" smtClean="0">
                            <a:latin typeface="Cambria Math" panose="02040503050406030204" pitchFamily="18" charset="0"/>
                          </a:rPr>
                          <m:t>𝑗</m:t>
                        </m:r>
                        <m:r>
                          <a:rPr lang="en-IN" sz="2200" b="0" i="1" smtClean="0">
                            <a:latin typeface="Cambria Math" panose="02040503050406030204" pitchFamily="18" charset="0"/>
                          </a:rPr>
                          <m:t>,</m:t>
                        </m:r>
                        <m:r>
                          <a:rPr lang="en-IN" sz="2200" b="0" i="1" smtClean="0">
                            <a:latin typeface="Cambria Math" panose="02040503050406030204" pitchFamily="18" charset="0"/>
                          </a:rPr>
                          <m:t>𝑘</m:t>
                        </m:r>
                      </m:sub>
                    </m:sSub>
                    <m:d>
                      <m:dPr>
                        <m:ctrlPr>
                          <a:rPr lang="en-IN" sz="2200" i="1">
                            <a:latin typeface="Cambria Math" panose="02040503050406030204" pitchFamily="18" charset="0"/>
                            <a:ea typeface="Cambria Math" panose="02040503050406030204" pitchFamily="18" charset="0"/>
                          </a:rPr>
                        </m:ctrlPr>
                      </m:dPr>
                      <m:e>
                        <m:r>
                          <a:rPr lang="en-IN" sz="2200" b="0" i="1" smtClean="0">
                            <a:latin typeface="Cambria Math" panose="02040503050406030204" pitchFamily="18" charset="0"/>
                            <a:ea typeface="Cambria Math" panose="02040503050406030204" pitchFamily="18" charset="0"/>
                          </a:rPr>
                          <m:t>𝑡</m:t>
                        </m:r>
                      </m:e>
                    </m:d>
                  </m:oMath>
                </a14:m>
                <a:r>
                  <a:rPr lang="en-IN" sz="2200" dirty="0">
                    <a:ea typeface="Cambria Math" panose="02040503050406030204" pitchFamily="18" charset="0"/>
                    <a:cs typeface="Calibri" panose="020F0502020204030204" pitchFamily="34" charset="0"/>
                  </a:rPr>
                  <a:t>=</a:t>
                </a:r>
                <a14:m>
                  <m:oMath xmlns:m="http://schemas.openxmlformats.org/officeDocument/2006/math">
                    <m:sSup>
                      <m:sSupPr>
                        <m:ctrlPr>
                          <a:rPr lang="en-IN" sz="2200" i="1">
                            <a:latin typeface="Cambria Math" panose="02040503050406030204" pitchFamily="18" charset="0"/>
                            <a:ea typeface="Cambria Math" panose="02040503050406030204" pitchFamily="18" charset="0"/>
                          </a:rPr>
                        </m:ctrlPr>
                      </m:sSupPr>
                      <m:e>
                        <m:r>
                          <a:rPr lang="en-IN" sz="2200" i="1">
                            <a:latin typeface="Cambria Math" panose="02040503050406030204" pitchFamily="18" charset="0"/>
                            <a:ea typeface="Cambria Math" panose="02040503050406030204" pitchFamily="18" charset="0"/>
                          </a:rPr>
                          <m:t>2</m:t>
                        </m:r>
                      </m:e>
                      <m:sup>
                        <m:f>
                          <m:fPr>
                            <m:type m:val="skw"/>
                            <m:ctrlPr>
                              <a:rPr lang="en-IN" sz="2200" i="1">
                                <a:latin typeface="Cambria Math" panose="02040503050406030204" pitchFamily="18" charset="0"/>
                                <a:ea typeface="Cambria Math" panose="02040503050406030204" pitchFamily="18" charset="0"/>
                              </a:rPr>
                            </m:ctrlPr>
                          </m:fPr>
                          <m:num>
                            <m:r>
                              <a:rPr lang="en-IN" sz="2200" b="0" i="1" smtClean="0">
                                <a:latin typeface="Cambria Math" panose="02040503050406030204" pitchFamily="18" charset="0"/>
                                <a:ea typeface="Cambria Math" panose="02040503050406030204" pitchFamily="18" charset="0"/>
                              </a:rPr>
                              <m:t>𝑗</m:t>
                            </m:r>
                          </m:num>
                          <m:den>
                            <m:r>
                              <a:rPr lang="en-IN" sz="2200" i="1">
                                <a:latin typeface="Cambria Math" panose="02040503050406030204" pitchFamily="18" charset="0"/>
                                <a:ea typeface="Cambria Math" panose="02040503050406030204" pitchFamily="18" charset="0"/>
                              </a:rPr>
                              <m:t>2</m:t>
                            </m:r>
                          </m:den>
                        </m:f>
                      </m:sup>
                    </m:sSup>
                    <m:r>
                      <a:rPr lang="en-IN" sz="2200" i="1">
                        <a:latin typeface="Cambria Math" panose="02040503050406030204" pitchFamily="18" charset="0"/>
                        <a:ea typeface="Cambria Math" panose="02040503050406030204" pitchFamily="18" charset="0"/>
                      </a:rPr>
                      <m:t>𝜑</m:t>
                    </m:r>
                    <m:d>
                      <m:dPr>
                        <m:ctrlPr>
                          <a:rPr lang="en-IN" sz="2200" i="1">
                            <a:latin typeface="Cambria Math" panose="02040503050406030204" pitchFamily="18" charset="0"/>
                            <a:ea typeface="Cambria Math" panose="02040503050406030204" pitchFamily="18" charset="0"/>
                          </a:rPr>
                        </m:ctrlPr>
                      </m:dPr>
                      <m:e>
                        <m:sSup>
                          <m:sSupPr>
                            <m:ctrlPr>
                              <a:rPr lang="en-IN" sz="2200" i="1">
                                <a:latin typeface="Cambria Math" panose="02040503050406030204" pitchFamily="18" charset="0"/>
                                <a:ea typeface="Cambria Math" panose="02040503050406030204" pitchFamily="18" charset="0"/>
                              </a:rPr>
                            </m:ctrlPr>
                          </m:sSupPr>
                          <m:e>
                            <m:r>
                              <a:rPr lang="en-IN" sz="2200" i="1">
                                <a:latin typeface="Cambria Math" panose="02040503050406030204" pitchFamily="18" charset="0"/>
                                <a:ea typeface="Cambria Math" panose="02040503050406030204" pitchFamily="18" charset="0"/>
                              </a:rPr>
                              <m:t>2</m:t>
                            </m:r>
                          </m:e>
                          <m:sup>
                            <m:r>
                              <a:rPr lang="en-IN" sz="2200" b="0" i="1" smtClean="0">
                                <a:latin typeface="Cambria Math" panose="02040503050406030204" pitchFamily="18" charset="0"/>
                                <a:ea typeface="Cambria Math" panose="02040503050406030204" pitchFamily="18" charset="0"/>
                              </a:rPr>
                              <m:t>𝑗</m:t>
                            </m:r>
                          </m:sup>
                        </m:sSup>
                        <m:r>
                          <a:rPr lang="en-IN" sz="2200" b="0" i="1" smtClean="0">
                            <a:latin typeface="Cambria Math" panose="02040503050406030204" pitchFamily="18" charset="0"/>
                            <a:ea typeface="Cambria Math" panose="02040503050406030204" pitchFamily="18" charset="0"/>
                          </a:rPr>
                          <m:t>𝑡</m:t>
                        </m:r>
                        <m:r>
                          <a:rPr lang="en-IN" sz="2200" i="1">
                            <a:latin typeface="Cambria Math" panose="02040503050406030204" pitchFamily="18" charset="0"/>
                            <a:ea typeface="Cambria Math" panose="02040503050406030204" pitchFamily="18" charset="0"/>
                          </a:rPr>
                          <m:t>−</m:t>
                        </m:r>
                        <m:r>
                          <a:rPr lang="en-IN" sz="2200" b="0" i="1" smtClean="0">
                            <a:latin typeface="Cambria Math" panose="02040503050406030204" pitchFamily="18" charset="0"/>
                            <a:ea typeface="Cambria Math" panose="02040503050406030204" pitchFamily="18" charset="0"/>
                          </a:rPr>
                          <m:t>𝑘</m:t>
                        </m:r>
                      </m:e>
                    </m:d>
                  </m:oMath>
                </a14:m>
                <a:endParaRPr lang="en-IN" sz="2200" dirty="0">
                  <a:ea typeface="Cambria Math" panose="02040503050406030204" pitchFamily="18" charset="0"/>
                  <a:cs typeface="Calibri" panose="020F0502020204030204" pitchFamily="34" charset="0"/>
                </a:endParaRPr>
              </a:p>
              <a:p>
                <a:pPr>
                  <a:lnSpc>
                    <a:spcPct val="150000"/>
                  </a:lnSpc>
                  <a:buFont typeface="Wingdings" panose="05000000000000000000" pitchFamily="2" charset="2"/>
                  <a:buChar char="Ø"/>
                </a:pPr>
                <a:r>
                  <a:rPr lang="en-IN" sz="2200" dirty="0">
                    <a:ea typeface="Cambria Math" panose="02040503050406030204" pitchFamily="18" charset="0"/>
                    <a:cs typeface="Calibri" panose="020F0502020204030204" pitchFamily="34" charset="0"/>
                  </a:rPr>
                  <a:t>Here, </a:t>
                </a:r>
                <a14:m>
                  <m:oMath xmlns:m="http://schemas.openxmlformats.org/officeDocument/2006/math">
                    <m:sSub>
                      <m:sSubPr>
                        <m:ctrlPr>
                          <a:rPr lang="en-IN" sz="2200" b="0" i="1" smtClean="0">
                            <a:latin typeface="Cambria Math" panose="02040503050406030204" pitchFamily="18" charset="0"/>
                          </a:rPr>
                        </m:ctrlPr>
                      </m:sSubPr>
                      <m:e>
                        <m:r>
                          <a:rPr lang="en-IN" sz="2200" i="1">
                            <a:latin typeface="Cambria Math" panose="02040503050406030204" pitchFamily="18" charset="0"/>
                            <a:ea typeface="Cambria Math" panose="02040503050406030204" pitchFamily="18" charset="0"/>
                          </a:rPr>
                          <m:t>𝜑</m:t>
                        </m:r>
                      </m:e>
                      <m:sub>
                        <m:r>
                          <a:rPr lang="en-IN" sz="2200" b="0" i="1" smtClean="0">
                            <a:latin typeface="Cambria Math" panose="02040503050406030204" pitchFamily="18" charset="0"/>
                            <a:ea typeface="Cambria Math" panose="02040503050406030204" pitchFamily="18" charset="0"/>
                          </a:rPr>
                          <m:t>0</m:t>
                        </m:r>
                        <m:r>
                          <a:rPr lang="en-IN" sz="2200" b="0" i="1" smtClean="0">
                            <a:latin typeface="Cambria Math" panose="02040503050406030204" pitchFamily="18" charset="0"/>
                          </a:rPr>
                          <m:t>,0</m:t>
                        </m:r>
                      </m:sub>
                    </m:sSub>
                    <m:d>
                      <m:dPr>
                        <m:ctrlPr>
                          <a:rPr lang="en-IN" sz="2200" i="1">
                            <a:latin typeface="Cambria Math" panose="02040503050406030204" pitchFamily="18" charset="0"/>
                            <a:ea typeface="Cambria Math" panose="02040503050406030204" pitchFamily="18" charset="0"/>
                          </a:rPr>
                        </m:ctrlPr>
                      </m:dPr>
                      <m:e>
                        <m:r>
                          <a:rPr lang="en-IN" sz="2200" b="0" i="1" smtClean="0">
                            <a:latin typeface="Cambria Math" panose="02040503050406030204" pitchFamily="18" charset="0"/>
                            <a:ea typeface="Cambria Math" panose="02040503050406030204" pitchFamily="18" charset="0"/>
                          </a:rPr>
                          <m:t>𝑡</m:t>
                        </m:r>
                      </m:e>
                    </m:d>
                    <m:r>
                      <a:rPr lang="en-IN" sz="2200" b="0" i="1" smtClean="0">
                        <a:latin typeface="Cambria Math" panose="02040503050406030204" pitchFamily="18" charset="0"/>
                        <a:ea typeface="Cambria Math" panose="02040503050406030204" pitchFamily="18" charset="0"/>
                      </a:rPr>
                      <m:t>=</m:t>
                    </m:r>
                    <m:r>
                      <a:rPr lang="en-IN" sz="2200" i="1">
                        <a:latin typeface="Cambria Math" panose="02040503050406030204" pitchFamily="18" charset="0"/>
                        <a:ea typeface="Cambria Math" panose="02040503050406030204" pitchFamily="18" charset="0"/>
                      </a:rPr>
                      <m:t>𝜑</m:t>
                    </m:r>
                    <m:d>
                      <m:dPr>
                        <m:ctrlPr>
                          <a:rPr lang="en-IN" sz="2200" i="1">
                            <a:latin typeface="Cambria Math" panose="02040503050406030204" pitchFamily="18" charset="0"/>
                            <a:ea typeface="Cambria Math" panose="02040503050406030204" pitchFamily="18" charset="0"/>
                          </a:rPr>
                        </m:ctrlPr>
                      </m:dPr>
                      <m:e>
                        <m:r>
                          <a:rPr lang="en-IN" sz="2200" i="1">
                            <a:latin typeface="Cambria Math" panose="02040503050406030204" pitchFamily="18" charset="0"/>
                            <a:ea typeface="Cambria Math" panose="02040503050406030204" pitchFamily="18" charset="0"/>
                          </a:rPr>
                          <m:t>𝑡</m:t>
                        </m:r>
                      </m:e>
                    </m:d>
                  </m:oMath>
                </a14:m>
                <a:r>
                  <a:rPr lang="en-IN" sz="2200" dirty="0">
                    <a:ea typeface="Cambria Math" panose="02040503050406030204" pitchFamily="18" charset="0"/>
                    <a:cs typeface="Calibri" panose="020F0502020204030204" pitchFamily="34" charset="0"/>
                  </a:rPr>
                  <a:t> is called mother wavelet, as other wavelets are produced by translation and dilation of this wavelet.</a:t>
                </a:r>
              </a:p>
              <a:p>
                <a:pPr marL="0" indent="0">
                  <a:lnSpc>
                    <a:spcPct val="150000"/>
                  </a:lnSpc>
                  <a:buNone/>
                </a:pPr>
                <a:endParaRPr lang="en-IN" sz="2200" dirty="0">
                  <a:ea typeface="Cambria Math" panose="02040503050406030204" pitchFamily="18" charset="0"/>
                  <a:cs typeface="Calibri" panose="020F0502020204030204" pitchFamily="34" charset="0"/>
                </a:endParaRPr>
              </a:p>
              <a:p>
                <a:pPr marL="0" indent="0">
                  <a:lnSpc>
                    <a:spcPct val="150000"/>
                  </a:lnSpc>
                  <a:buNone/>
                </a:pPr>
                <a:endParaRPr lang="en-IN" sz="2400" dirty="0">
                  <a:latin typeface="Calibri" panose="020F0502020204030204" pitchFamily="34" charset="0"/>
                  <a:cs typeface="Calibri" panose="020F0502020204030204" pitchFamily="34" charset="0"/>
                </a:endParaRPr>
              </a:p>
            </p:txBody>
          </p:sp>
        </mc:Choice>
        <mc:Fallback xmlns="">
          <p:sp>
            <p:nvSpPr>
              <p:cNvPr id="5" name="Content Placeholder 4">
                <a:extLst>
                  <a:ext uri="{FF2B5EF4-FFF2-40B4-BE49-F238E27FC236}">
                    <a16:creationId xmlns:a16="http://schemas.microsoft.com/office/drawing/2014/main" id="{1A4DFE70-DE02-462B-B1BE-F598DB9AA53B}"/>
                  </a:ext>
                </a:extLst>
              </p:cNvPr>
              <p:cNvSpPr>
                <a:spLocks noGrp="1" noRot="1" noChangeAspect="1" noMove="1" noResize="1" noEditPoints="1" noAdjustHandles="1" noChangeArrowheads="1" noChangeShapeType="1" noTextEdit="1"/>
              </p:cNvSpPr>
              <p:nvPr>
                <p:ph idx="1"/>
              </p:nvPr>
            </p:nvSpPr>
            <p:spPr>
              <a:xfrm>
                <a:off x="838200" y="976045"/>
                <a:ext cx="10515600" cy="5380305"/>
              </a:xfrm>
              <a:blipFill>
                <a:blip r:embed="rId3"/>
                <a:stretch>
                  <a:fillRect l="-754"/>
                </a:stretch>
              </a:blipFill>
            </p:spPr>
            <p:txBody>
              <a:bodyPr/>
              <a:lstStyle/>
              <a:p>
                <a:r>
                  <a:rPr lang="en-IN">
                    <a:noFill/>
                  </a:rPr>
                  <a:t> </a:t>
                </a:r>
              </a:p>
            </p:txBody>
          </p:sp>
        </mc:Fallback>
      </mc:AlternateContent>
      <p:sp>
        <p:nvSpPr>
          <p:cNvPr id="10" name="Title 1">
            <a:extLst>
              <a:ext uri="{FF2B5EF4-FFF2-40B4-BE49-F238E27FC236}">
                <a16:creationId xmlns:a16="http://schemas.microsoft.com/office/drawing/2014/main" id="{0C044836-768B-4F0A-92F6-8CB5E6EB0C5B}"/>
              </a:ext>
            </a:extLst>
          </p:cNvPr>
          <p:cNvSpPr txBox="1">
            <a:spLocks/>
          </p:cNvSpPr>
          <p:nvPr/>
        </p:nvSpPr>
        <p:spPr>
          <a:xfrm>
            <a:off x="1412240" y="2"/>
            <a:ext cx="1077976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400" b="1" dirty="0">
                <a:latin typeface="+mj-lt"/>
                <a:cs typeface="Calibri" panose="020F0502020204030204" pitchFamily="34" charset="0"/>
              </a:rPr>
              <a:t>Wavelet Transform(CO5)</a:t>
            </a:r>
          </a:p>
        </p:txBody>
      </p:sp>
      <p:pic>
        <p:nvPicPr>
          <p:cNvPr id="11" name="Picture 10">
            <a:extLst>
              <a:ext uri="{FF2B5EF4-FFF2-40B4-BE49-F238E27FC236}">
                <a16:creationId xmlns:a16="http://schemas.microsoft.com/office/drawing/2014/main" id="{77BCC177-71CB-4A7D-A852-4BD63031E1B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320" y="14377"/>
            <a:ext cx="1295400" cy="549276"/>
          </a:xfrm>
          <a:prstGeom prst="rect">
            <a:avLst/>
          </a:prstGeom>
        </p:spPr>
      </p:pic>
    </p:spTree>
    <p:extLst>
      <p:ext uri="{BB962C8B-B14F-4D97-AF65-F5344CB8AC3E}">
        <p14:creationId xmlns:p14="http://schemas.microsoft.com/office/powerpoint/2010/main" val="1048620852"/>
      </p:ext>
    </p:extLst>
  </p:cSld>
  <p:clrMapOvr>
    <a:masterClrMapping/>
  </p:clrMapOvr>
  <p:transition spd="slow">
    <p:push dir="u"/>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5"/>
          <p:cNvSpPr>
            <a:spLocks noGrp="1"/>
          </p:cNvSpPr>
          <p:nvPr>
            <p:ph type="dt" sz="half" idx="10"/>
          </p:nvPr>
        </p:nvSpPr>
        <p:spPr/>
        <p:txBody>
          <a:bodyPr/>
          <a:lstStyle/>
          <a:p>
            <a:fld id="{E5C5D6A2-1672-4A88-A4C3-387D08856F45}" type="datetime1">
              <a:rPr lang="en-US" smtClean="0"/>
              <a:t>1/6/2023</a:t>
            </a:fld>
            <a:endParaRPr lang="en-US"/>
          </a:p>
        </p:txBody>
      </p:sp>
      <p:sp>
        <p:nvSpPr>
          <p:cNvPr id="4" name="Footer Placeholder 3">
            <a:extLst>
              <a:ext uri="{FF2B5EF4-FFF2-40B4-BE49-F238E27FC236}">
                <a16:creationId xmlns:a16="http://schemas.microsoft.com/office/drawing/2014/main" id="{2E49F929-87CA-4994-9885-A2D8887FAA14}"/>
              </a:ext>
            </a:extLst>
          </p:cNvPr>
          <p:cNvSpPr>
            <a:spLocks noGrp="1"/>
          </p:cNvSpPr>
          <p:nvPr>
            <p:ph type="ftr" sz="quarter" idx="11"/>
          </p:nvPr>
        </p:nvSpPr>
        <p:spPr/>
        <p:txBody>
          <a:bodyPr/>
          <a:lstStyle/>
          <a:p>
            <a:r>
              <a:rPr lang="en-US"/>
              <a:t>Faculty Name    Dr. Kunti Mishra         Unit Number 5</a:t>
            </a:r>
          </a:p>
        </p:txBody>
      </p:sp>
      <p:sp>
        <p:nvSpPr>
          <p:cNvPr id="7" name="Slide Number Placeholder 6"/>
          <p:cNvSpPr>
            <a:spLocks noGrp="1"/>
          </p:cNvSpPr>
          <p:nvPr>
            <p:ph type="sldNum" sz="quarter" idx="12"/>
          </p:nvPr>
        </p:nvSpPr>
        <p:spPr/>
        <p:txBody>
          <a:bodyPr/>
          <a:lstStyle/>
          <a:p>
            <a:fld id="{B6F15528-21DE-4FAA-801E-634DDDAF4B2B}" type="slidenum">
              <a:rPr lang="en-US" smtClean="0"/>
              <a:pPr/>
              <a:t>28</a:t>
            </a:fld>
            <a:endParaRPr lang="en-US"/>
          </a:p>
        </p:txBody>
      </p:sp>
      <p:sp>
        <p:nvSpPr>
          <p:cNvPr id="5" name="Content Placeholder 4">
            <a:extLst>
              <a:ext uri="{FF2B5EF4-FFF2-40B4-BE49-F238E27FC236}">
                <a16:creationId xmlns:a16="http://schemas.microsoft.com/office/drawing/2014/main" id="{1A4DFE70-DE02-462B-B1BE-F598DB9AA53B}"/>
              </a:ext>
            </a:extLst>
          </p:cNvPr>
          <p:cNvSpPr>
            <a:spLocks noGrp="1"/>
          </p:cNvSpPr>
          <p:nvPr>
            <p:ph idx="1"/>
          </p:nvPr>
        </p:nvSpPr>
        <p:spPr>
          <a:xfrm>
            <a:off x="838200" y="1361692"/>
            <a:ext cx="10515600" cy="4658965"/>
          </a:xfrm>
        </p:spPr>
        <p:txBody>
          <a:bodyPr>
            <a:normAutofit/>
          </a:bodyPr>
          <a:lstStyle/>
          <a:p>
            <a:pPr marL="0" indent="0">
              <a:lnSpc>
                <a:spcPct val="150000"/>
              </a:lnSpc>
              <a:buNone/>
            </a:pPr>
            <a:r>
              <a:rPr lang="en-IN" sz="2200" dirty="0">
                <a:cs typeface="Calibri" panose="020F0502020204030204" pitchFamily="34" charset="0"/>
              </a:rPr>
              <a:t>For DWT, we basically deal with two types of functions:</a:t>
            </a:r>
          </a:p>
          <a:p>
            <a:pPr marL="514350" indent="-514350">
              <a:lnSpc>
                <a:spcPct val="150000"/>
              </a:lnSpc>
              <a:buAutoNum type="arabicPeriod"/>
            </a:pPr>
            <a:r>
              <a:rPr lang="en-IN" sz="2200" dirty="0">
                <a:cs typeface="Calibri" panose="020F0502020204030204" pitchFamily="34" charset="0"/>
              </a:rPr>
              <a:t>Scaling Function</a:t>
            </a:r>
          </a:p>
          <a:p>
            <a:pPr marL="514350" indent="-514350">
              <a:lnSpc>
                <a:spcPct val="150000"/>
              </a:lnSpc>
              <a:buAutoNum type="arabicPeriod"/>
            </a:pPr>
            <a:r>
              <a:rPr lang="en-IN" sz="2200" dirty="0">
                <a:cs typeface="Calibri" panose="020F0502020204030204" pitchFamily="34" charset="0"/>
              </a:rPr>
              <a:t>Wavelet Function.</a:t>
            </a:r>
          </a:p>
          <a:p>
            <a:pPr marL="0" indent="0">
              <a:lnSpc>
                <a:spcPct val="150000"/>
              </a:lnSpc>
              <a:buNone/>
            </a:pPr>
            <a:r>
              <a:rPr lang="en-IN" sz="2200" dirty="0">
                <a:cs typeface="Calibri" panose="020F0502020204030204" pitchFamily="34" charset="0"/>
              </a:rPr>
              <a:t>There are some specific methods to construct scaling function and wavelet function mathematically, about which we will discuss in later slides.</a:t>
            </a:r>
          </a:p>
          <a:p>
            <a:pPr marL="0" indent="0">
              <a:lnSpc>
                <a:spcPct val="150000"/>
              </a:lnSpc>
              <a:buNone/>
            </a:pPr>
            <a:r>
              <a:rPr lang="en-IN" sz="2200" dirty="0">
                <a:cs typeface="Calibri" panose="020F0502020204030204" pitchFamily="34" charset="0"/>
              </a:rPr>
              <a:t>Wavelet function we have defined earlier, so we need to know about scaling function. We are going to discuss scaling function given by </a:t>
            </a:r>
            <a:r>
              <a:rPr lang="en-IN" sz="2200" dirty="0" err="1">
                <a:cs typeface="Calibri" panose="020F0502020204030204" pitchFamily="34" charset="0"/>
              </a:rPr>
              <a:t>Haar</a:t>
            </a:r>
            <a:r>
              <a:rPr lang="en-IN" sz="2200" dirty="0">
                <a:cs typeface="Calibri" panose="020F0502020204030204" pitchFamily="34" charset="0"/>
              </a:rPr>
              <a:t>.</a:t>
            </a:r>
          </a:p>
          <a:p>
            <a:pPr marL="0" indent="0">
              <a:lnSpc>
                <a:spcPct val="150000"/>
              </a:lnSpc>
              <a:buNone/>
            </a:pPr>
            <a:endParaRPr lang="en-IN" sz="2400" dirty="0">
              <a:latin typeface="Calibri" panose="020F0502020204030204" pitchFamily="34" charset="0"/>
              <a:cs typeface="Calibri" panose="020F0502020204030204" pitchFamily="34" charset="0"/>
            </a:endParaRPr>
          </a:p>
        </p:txBody>
      </p:sp>
      <p:sp>
        <p:nvSpPr>
          <p:cNvPr id="2" name="Title 1">
            <a:extLst>
              <a:ext uri="{FF2B5EF4-FFF2-40B4-BE49-F238E27FC236}">
                <a16:creationId xmlns:a16="http://schemas.microsoft.com/office/drawing/2014/main" id="{0CD2C2AD-3559-A422-BA54-4C2E5AA2EAB4}"/>
              </a:ext>
            </a:extLst>
          </p:cNvPr>
          <p:cNvSpPr txBox="1">
            <a:spLocks/>
          </p:cNvSpPr>
          <p:nvPr/>
        </p:nvSpPr>
        <p:spPr>
          <a:xfrm>
            <a:off x="1325880" y="2"/>
            <a:ext cx="1086612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400" b="1" dirty="0">
                <a:latin typeface="+mj-lt"/>
                <a:cs typeface="Calibri" panose="020F0502020204030204" pitchFamily="34" charset="0"/>
              </a:rPr>
              <a:t>Wavelet Transform(CO5)</a:t>
            </a:r>
          </a:p>
        </p:txBody>
      </p:sp>
      <p:pic>
        <p:nvPicPr>
          <p:cNvPr id="3" name="Picture 2">
            <a:extLst>
              <a:ext uri="{FF2B5EF4-FFF2-40B4-BE49-F238E27FC236}">
                <a16:creationId xmlns:a16="http://schemas.microsoft.com/office/drawing/2014/main" id="{61E565B1-DD13-6923-84D7-864AF47655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 y="85497"/>
            <a:ext cx="1295400" cy="549276"/>
          </a:xfrm>
          <a:prstGeom prst="rect">
            <a:avLst/>
          </a:prstGeom>
        </p:spPr>
      </p:pic>
    </p:spTree>
    <p:extLst>
      <p:ext uri="{BB962C8B-B14F-4D97-AF65-F5344CB8AC3E}">
        <p14:creationId xmlns:p14="http://schemas.microsoft.com/office/powerpoint/2010/main" val="3340849272"/>
      </p:ext>
    </p:extLst>
  </p:cSld>
  <p:clrMapOvr>
    <a:masterClrMapping/>
  </p:clrMapOvr>
  <p:transition spd="slow">
    <p:push dir="u"/>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5"/>
          <p:cNvSpPr>
            <a:spLocks noGrp="1"/>
          </p:cNvSpPr>
          <p:nvPr>
            <p:ph type="dt" sz="half" idx="10"/>
          </p:nvPr>
        </p:nvSpPr>
        <p:spPr/>
        <p:txBody>
          <a:bodyPr/>
          <a:lstStyle/>
          <a:p>
            <a:fld id="{041D4D6E-B5F0-4C8B-8FB0-5F9194894321}" type="datetime1">
              <a:rPr lang="en-US" smtClean="0"/>
              <a:t>1/6/2023</a:t>
            </a:fld>
            <a:endParaRPr lang="en-US"/>
          </a:p>
        </p:txBody>
      </p:sp>
      <p:sp>
        <p:nvSpPr>
          <p:cNvPr id="4" name="Footer Placeholder 3">
            <a:extLst>
              <a:ext uri="{FF2B5EF4-FFF2-40B4-BE49-F238E27FC236}">
                <a16:creationId xmlns:a16="http://schemas.microsoft.com/office/drawing/2014/main" id="{2E49F929-87CA-4994-9885-A2D8887FAA14}"/>
              </a:ext>
            </a:extLst>
          </p:cNvPr>
          <p:cNvSpPr>
            <a:spLocks noGrp="1"/>
          </p:cNvSpPr>
          <p:nvPr>
            <p:ph type="ftr" sz="quarter" idx="11"/>
          </p:nvPr>
        </p:nvSpPr>
        <p:spPr/>
        <p:txBody>
          <a:bodyPr/>
          <a:lstStyle/>
          <a:p>
            <a:r>
              <a:rPr lang="en-US"/>
              <a:t>Faculty Name    Dr. Kunti Mishra         Unit Number 5</a:t>
            </a:r>
          </a:p>
        </p:txBody>
      </p:sp>
      <p:sp>
        <p:nvSpPr>
          <p:cNvPr id="7" name="Slide Number Placeholder 6"/>
          <p:cNvSpPr>
            <a:spLocks noGrp="1"/>
          </p:cNvSpPr>
          <p:nvPr>
            <p:ph type="sldNum" sz="quarter" idx="12"/>
          </p:nvPr>
        </p:nvSpPr>
        <p:spPr/>
        <p:txBody>
          <a:bodyPr/>
          <a:lstStyle/>
          <a:p>
            <a:fld id="{B6F15528-21DE-4FAA-801E-634DDDAF4B2B}" type="slidenum">
              <a:rPr lang="en-US" smtClean="0"/>
              <a:pPr/>
              <a:t>29</a:t>
            </a:fld>
            <a:endParaRPr lang="en-US"/>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1A4DFE70-DE02-462B-B1BE-F598DB9AA53B}"/>
                  </a:ext>
                </a:extLst>
              </p:cNvPr>
              <p:cNvSpPr>
                <a:spLocks noGrp="1"/>
              </p:cNvSpPr>
              <p:nvPr>
                <p:ph idx="1"/>
              </p:nvPr>
            </p:nvSpPr>
            <p:spPr>
              <a:xfrm>
                <a:off x="0" y="1797980"/>
                <a:ext cx="10521595" cy="4695288"/>
              </a:xfrm>
            </p:spPr>
            <p:txBody>
              <a:bodyPr>
                <a:normAutofit/>
              </a:bodyPr>
              <a:lstStyle/>
              <a:p>
                <a:pPr marL="0" indent="0">
                  <a:buNone/>
                </a:pPr>
                <a:r>
                  <a:rPr lang="en-IN" sz="2200" dirty="0" err="1">
                    <a:ea typeface="Cambria Math" panose="02040503050406030204" pitchFamily="18" charset="0"/>
                    <a:cs typeface="Calibri" panose="020F0502020204030204" pitchFamily="34" charset="0"/>
                  </a:rPr>
                  <a:t>Haar</a:t>
                </a:r>
                <a:r>
                  <a:rPr lang="en-IN" sz="2200" dirty="0">
                    <a:ea typeface="Cambria Math" panose="02040503050406030204" pitchFamily="18" charset="0"/>
                    <a:cs typeface="Calibri" panose="020F0502020204030204" pitchFamily="34" charset="0"/>
                  </a:rPr>
                  <a:t> defined scaling function as </a:t>
                </a:r>
              </a:p>
              <a:p>
                <a:pPr marL="0" indent="0">
                  <a:buNone/>
                </a:pPr>
                <a14:m>
                  <m:oMathPara xmlns:m="http://schemas.openxmlformats.org/officeDocument/2006/math">
                    <m:oMathParaPr>
                      <m:jc m:val="centerGroup"/>
                    </m:oMathParaPr>
                    <m:oMath xmlns:m="http://schemas.openxmlformats.org/officeDocument/2006/math">
                      <m:r>
                        <a:rPr lang="en-IN" sz="2200" i="1" smtClean="0">
                          <a:latin typeface="Cambria Math" panose="02040503050406030204" pitchFamily="18" charset="0"/>
                          <a:ea typeface="Cambria Math" panose="02040503050406030204" pitchFamily="18" charset="0"/>
                          <a:cs typeface="Times New Roman" panose="02020603050405020304" pitchFamily="18" charset="0"/>
                        </a:rPr>
                        <m:t>∅</m:t>
                      </m:r>
                      <m:d>
                        <m:dPr>
                          <m:ctrlPr>
                            <a:rPr lang="en-IN" sz="2200" b="0" i="1" smtClean="0">
                              <a:latin typeface="Cambria Math" panose="02040503050406030204" pitchFamily="18" charset="0"/>
                              <a:ea typeface="Cambria Math" panose="02040503050406030204" pitchFamily="18" charset="0"/>
                              <a:cs typeface="Times New Roman" panose="02020603050405020304" pitchFamily="18" charset="0"/>
                            </a:rPr>
                          </m:ctrlPr>
                        </m:dPr>
                        <m:e>
                          <m:r>
                            <a:rPr lang="en-IN" sz="2200" b="0" i="1" smtClean="0">
                              <a:latin typeface="Cambria Math" panose="02040503050406030204" pitchFamily="18" charset="0"/>
                              <a:ea typeface="Cambria Math" panose="02040503050406030204" pitchFamily="18" charset="0"/>
                              <a:cs typeface="Times New Roman" panose="02020603050405020304" pitchFamily="18" charset="0"/>
                            </a:rPr>
                            <m:t>𝑡</m:t>
                          </m:r>
                        </m:e>
                      </m:d>
                      <m:r>
                        <a:rPr lang="en-IN" sz="2200" b="0" i="1" smtClean="0">
                          <a:latin typeface="Cambria Math" panose="02040503050406030204" pitchFamily="18" charset="0"/>
                          <a:ea typeface="Cambria Math" panose="02040503050406030204" pitchFamily="18" charset="0"/>
                          <a:cs typeface="Times New Roman" panose="02020603050405020304" pitchFamily="18" charset="0"/>
                        </a:rPr>
                        <m:t>=</m:t>
                      </m:r>
                      <m:d>
                        <m:dPr>
                          <m:begChr m:val="{"/>
                          <m:endChr m:val=""/>
                          <m:ctrlPr>
                            <a:rPr lang="en-IN" sz="2200" b="0" i="1" smtClean="0">
                              <a:latin typeface="Cambria Math" panose="02040503050406030204" pitchFamily="18" charset="0"/>
                              <a:ea typeface="Cambria Math" panose="02040503050406030204" pitchFamily="18" charset="0"/>
                              <a:cs typeface="Times New Roman" panose="02020603050405020304" pitchFamily="18" charset="0"/>
                            </a:rPr>
                          </m:ctrlPr>
                        </m:dPr>
                        <m:e>
                          <m:eqArr>
                            <m:eqArrPr>
                              <m:ctrlPr>
                                <a:rPr lang="en-IN" sz="2200" b="0" i="1" smtClean="0">
                                  <a:latin typeface="Cambria Math" panose="02040503050406030204" pitchFamily="18" charset="0"/>
                                  <a:ea typeface="Cambria Math" panose="02040503050406030204" pitchFamily="18" charset="0"/>
                                  <a:cs typeface="Times New Roman" panose="02020603050405020304" pitchFamily="18" charset="0"/>
                                </a:rPr>
                              </m:ctrlPr>
                            </m:eqArrPr>
                            <m:e>
                              <m:r>
                                <a:rPr lang="en-IN" sz="2200" b="0" i="1" smtClean="0">
                                  <a:latin typeface="Cambria Math" panose="02040503050406030204" pitchFamily="18" charset="0"/>
                                  <a:ea typeface="Cambria Math" panose="02040503050406030204" pitchFamily="18" charset="0"/>
                                  <a:cs typeface="Times New Roman" panose="02020603050405020304" pitchFamily="18" charset="0"/>
                                </a:rPr>
                                <m:t>1         </m:t>
                              </m:r>
                              <m:r>
                                <m:rPr>
                                  <m:nor/>
                                </m:rPr>
                                <a:rPr lang="en-IN" sz="2200" b="0" i="0" smtClean="0">
                                  <a:ea typeface="Cambria Math" panose="02040503050406030204" pitchFamily="18" charset="0"/>
                                  <a:cs typeface="Calibri" panose="020F0502020204030204" pitchFamily="34" charset="0"/>
                                </a:rPr>
                                <m:t>for</m:t>
                              </m:r>
                              <m:r>
                                <a:rPr lang="en-IN" sz="2200" b="0" i="1" smtClean="0">
                                  <a:latin typeface="Cambria Math" panose="02040503050406030204" pitchFamily="18" charset="0"/>
                                  <a:ea typeface="Cambria Math" panose="02040503050406030204" pitchFamily="18" charset="0"/>
                                  <a:cs typeface="Times New Roman" panose="02020603050405020304" pitchFamily="18" charset="0"/>
                                </a:rPr>
                                <m:t> 0≤</m:t>
                              </m:r>
                              <m:r>
                                <a:rPr lang="en-IN" sz="2200" b="0" i="1" smtClean="0">
                                  <a:latin typeface="Cambria Math" panose="02040503050406030204" pitchFamily="18" charset="0"/>
                                  <a:ea typeface="Cambria Math" panose="02040503050406030204" pitchFamily="18" charset="0"/>
                                  <a:cs typeface="Times New Roman" panose="02020603050405020304" pitchFamily="18" charset="0"/>
                                </a:rPr>
                                <m:t>𝑡</m:t>
                              </m:r>
                              <m:r>
                                <a:rPr lang="en-IN" sz="2200" b="0" i="1" smtClean="0">
                                  <a:latin typeface="Cambria Math" panose="02040503050406030204" pitchFamily="18" charset="0"/>
                                  <a:ea typeface="Cambria Math" panose="02040503050406030204" pitchFamily="18" charset="0"/>
                                  <a:cs typeface="Times New Roman" panose="02020603050405020304" pitchFamily="18" charset="0"/>
                                </a:rPr>
                                <m:t>≤1</m:t>
                              </m:r>
                            </m:e>
                            <m:e>
                              <m:r>
                                <a:rPr lang="en-IN" sz="2200" b="0" i="1" smtClean="0">
                                  <a:latin typeface="Cambria Math" panose="02040503050406030204" pitchFamily="18" charset="0"/>
                                  <a:ea typeface="Cambria Math" panose="02040503050406030204" pitchFamily="18" charset="0"/>
                                  <a:cs typeface="Times New Roman" panose="02020603050405020304" pitchFamily="18" charset="0"/>
                                </a:rPr>
                                <m:t>0               </m:t>
                              </m:r>
                              <m:r>
                                <m:rPr>
                                  <m:nor/>
                                </m:rPr>
                                <a:rPr lang="en-IN" sz="2200" b="0" i="0" smtClean="0">
                                  <a:ea typeface="Cambria Math" panose="02040503050406030204" pitchFamily="18" charset="0"/>
                                  <a:cs typeface="Calibri" panose="020F0502020204030204" pitchFamily="34" charset="0"/>
                                </a:rPr>
                                <m:t>elsewhere</m:t>
                              </m:r>
                            </m:e>
                          </m:eqArr>
                        </m:e>
                      </m:d>
                    </m:oMath>
                  </m:oMathPara>
                </a14:m>
                <a:endParaRPr lang="en-IN" sz="2200" dirty="0">
                  <a:cs typeface="Calibri" panose="020F0502020204030204" pitchFamily="34" charset="0"/>
                </a:endParaRPr>
              </a:p>
            </p:txBody>
          </p:sp>
        </mc:Choice>
        <mc:Fallback xmlns="">
          <p:sp>
            <p:nvSpPr>
              <p:cNvPr id="5" name="Content Placeholder 4">
                <a:extLst>
                  <a:ext uri="{FF2B5EF4-FFF2-40B4-BE49-F238E27FC236}">
                    <a16:creationId xmlns:a16="http://schemas.microsoft.com/office/drawing/2014/main" id="{1A4DFE70-DE02-462B-B1BE-F598DB9AA53B}"/>
                  </a:ext>
                </a:extLst>
              </p:cNvPr>
              <p:cNvSpPr>
                <a:spLocks noGrp="1" noRot="1" noChangeAspect="1" noMove="1" noResize="1" noEditPoints="1" noAdjustHandles="1" noChangeArrowheads="1" noChangeShapeType="1" noTextEdit="1"/>
              </p:cNvSpPr>
              <p:nvPr>
                <p:ph idx="1"/>
              </p:nvPr>
            </p:nvSpPr>
            <p:spPr>
              <a:xfrm>
                <a:off x="0" y="1797980"/>
                <a:ext cx="10521595" cy="4695288"/>
              </a:xfrm>
              <a:blipFill>
                <a:blip r:embed="rId3"/>
                <a:stretch>
                  <a:fillRect l="-753" t="-909"/>
                </a:stretch>
              </a:blipFill>
            </p:spPr>
            <p:txBody>
              <a:bodyPr/>
              <a:lstStyle/>
              <a:p>
                <a:r>
                  <a:rPr lang="en-IN">
                    <a:noFill/>
                  </a:rPr>
                  <a:t> </a:t>
                </a:r>
              </a:p>
            </p:txBody>
          </p:sp>
        </mc:Fallback>
      </mc:AlternateContent>
      <p:cxnSp>
        <p:nvCxnSpPr>
          <p:cNvPr id="12" name="Straight Connector 11">
            <a:extLst>
              <a:ext uri="{FF2B5EF4-FFF2-40B4-BE49-F238E27FC236}">
                <a16:creationId xmlns:a16="http://schemas.microsoft.com/office/drawing/2014/main" id="{A98544C8-4218-4ADE-9A31-0E523190CFF0}"/>
              </a:ext>
            </a:extLst>
          </p:cNvPr>
          <p:cNvCxnSpPr/>
          <p:nvPr/>
        </p:nvCxnSpPr>
        <p:spPr>
          <a:xfrm>
            <a:off x="4798031" y="5054885"/>
            <a:ext cx="2702104" cy="0"/>
          </a:xfrm>
          <a:prstGeom prst="line">
            <a:avLst/>
          </a:prstGeom>
          <a:ln w="9525"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3" name="Straight Connector 12">
            <a:extLst>
              <a:ext uri="{FF2B5EF4-FFF2-40B4-BE49-F238E27FC236}">
                <a16:creationId xmlns:a16="http://schemas.microsoft.com/office/drawing/2014/main" id="{6929BB33-ABCC-414C-8BFE-E4414C4B7A78}"/>
              </a:ext>
            </a:extLst>
          </p:cNvPr>
          <p:cNvCxnSpPr>
            <a:cxnSpLocks/>
          </p:cNvCxnSpPr>
          <p:nvPr/>
        </p:nvCxnSpPr>
        <p:spPr>
          <a:xfrm flipV="1">
            <a:off x="4827143" y="3051425"/>
            <a:ext cx="0" cy="2022299"/>
          </a:xfrm>
          <a:prstGeom prst="line">
            <a:avLst/>
          </a:prstGeom>
          <a:ln w="9525"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6" name="Straight Connector 15">
            <a:extLst>
              <a:ext uri="{FF2B5EF4-FFF2-40B4-BE49-F238E27FC236}">
                <a16:creationId xmlns:a16="http://schemas.microsoft.com/office/drawing/2014/main" id="{C004D6D9-E833-4A61-BC65-EB1680639785}"/>
              </a:ext>
            </a:extLst>
          </p:cNvPr>
          <p:cNvCxnSpPr>
            <a:cxnSpLocks/>
          </p:cNvCxnSpPr>
          <p:nvPr/>
        </p:nvCxnSpPr>
        <p:spPr>
          <a:xfrm>
            <a:off x="4818582" y="3902471"/>
            <a:ext cx="1345913" cy="0"/>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38D466BE-20B3-431A-885D-6494A8F0EF0A}"/>
                  </a:ext>
                </a:extLst>
              </p:cNvPr>
              <p:cNvSpPr txBox="1"/>
              <p:nvPr/>
            </p:nvSpPr>
            <p:spPr>
              <a:xfrm>
                <a:off x="4294597" y="3616498"/>
                <a:ext cx="390416"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IN" i="1" smtClean="0">
                          <a:latin typeface="Cambria Math" panose="02040503050406030204" pitchFamily="18" charset="0"/>
                          <a:ea typeface="Cambria Math" panose="02040503050406030204" pitchFamily="18" charset="0"/>
                          <a:cs typeface="Times New Roman" panose="02020603050405020304" pitchFamily="18" charset="0"/>
                        </a:rPr>
                        <m:t>∅</m:t>
                      </m:r>
                      <m:d>
                        <m:dPr>
                          <m:ctrlPr>
                            <a:rPr lang="en-IN" b="0" i="1" smtClean="0">
                              <a:latin typeface="Cambria Math" panose="02040503050406030204" pitchFamily="18" charset="0"/>
                              <a:ea typeface="Cambria Math" panose="02040503050406030204" pitchFamily="18" charset="0"/>
                              <a:cs typeface="Times New Roman" panose="02020603050405020304" pitchFamily="18" charset="0"/>
                            </a:rPr>
                          </m:ctrlPr>
                        </m:dPr>
                        <m:e>
                          <m:r>
                            <a:rPr lang="en-IN" b="0" i="1" smtClean="0">
                              <a:latin typeface="Cambria Math" panose="02040503050406030204" pitchFamily="18" charset="0"/>
                              <a:ea typeface="Cambria Math" panose="02040503050406030204" pitchFamily="18" charset="0"/>
                              <a:cs typeface="Times New Roman" panose="02020603050405020304" pitchFamily="18" charset="0"/>
                            </a:rPr>
                            <m:t>𝑡</m:t>
                          </m:r>
                        </m:e>
                      </m:d>
                    </m:oMath>
                  </m:oMathPara>
                </a14:m>
                <a:endParaRPr lang="en-IN" dirty="0"/>
              </a:p>
            </p:txBody>
          </p:sp>
        </mc:Choice>
        <mc:Fallback xmlns="">
          <p:sp>
            <p:nvSpPr>
              <p:cNvPr id="18" name="TextBox 17">
                <a:extLst>
                  <a:ext uri="{FF2B5EF4-FFF2-40B4-BE49-F238E27FC236}">
                    <a16:creationId xmlns:a16="http://schemas.microsoft.com/office/drawing/2014/main" id="{38D466BE-20B3-431A-885D-6494A8F0EF0A}"/>
                  </a:ext>
                </a:extLst>
              </p:cNvPr>
              <p:cNvSpPr txBox="1">
                <a:spLocks noRot="1" noChangeAspect="1" noMove="1" noResize="1" noEditPoints="1" noAdjustHandles="1" noChangeArrowheads="1" noChangeShapeType="1" noTextEdit="1"/>
              </p:cNvSpPr>
              <p:nvPr/>
            </p:nvSpPr>
            <p:spPr>
              <a:xfrm>
                <a:off x="4294597" y="3616498"/>
                <a:ext cx="390416" cy="369332"/>
              </a:xfrm>
              <a:prstGeom prst="rect">
                <a:avLst/>
              </a:prstGeom>
              <a:blipFill>
                <a:blip r:embed="rId5"/>
                <a:stretch>
                  <a:fillRect r="-29231"/>
                </a:stretch>
              </a:blipFill>
            </p:spPr>
            <p:txBody>
              <a:bodyPr/>
              <a:lstStyle/>
              <a:p>
                <a:r>
                  <a:rPr lang="en-US">
                    <a:noFill/>
                  </a:rPr>
                  <a:t> </a:t>
                </a:r>
              </a:p>
            </p:txBody>
          </p:sp>
        </mc:Fallback>
      </mc:AlternateContent>
      <p:sp>
        <p:nvSpPr>
          <p:cNvPr id="19" name="TextBox 18">
            <a:extLst>
              <a:ext uri="{FF2B5EF4-FFF2-40B4-BE49-F238E27FC236}">
                <a16:creationId xmlns:a16="http://schemas.microsoft.com/office/drawing/2014/main" id="{AD5CD925-DE91-453A-AA60-3B54FAD8FAFD}"/>
              </a:ext>
            </a:extLst>
          </p:cNvPr>
          <p:cNvSpPr txBox="1"/>
          <p:nvPr/>
        </p:nvSpPr>
        <p:spPr>
          <a:xfrm>
            <a:off x="4561726" y="5147353"/>
            <a:ext cx="398975" cy="367618"/>
          </a:xfrm>
          <a:prstGeom prst="rect">
            <a:avLst/>
          </a:prstGeom>
          <a:noFill/>
        </p:spPr>
        <p:txBody>
          <a:bodyPr wrap="square" rtlCol="0">
            <a:spAutoFit/>
          </a:bodyPr>
          <a:lstStyle/>
          <a:p>
            <a:r>
              <a:rPr lang="en-IN" dirty="0"/>
              <a:t>0</a:t>
            </a:r>
          </a:p>
        </p:txBody>
      </p:sp>
      <p:sp>
        <p:nvSpPr>
          <p:cNvPr id="21" name="TextBox 20">
            <a:extLst>
              <a:ext uri="{FF2B5EF4-FFF2-40B4-BE49-F238E27FC236}">
                <a16:creationId xmlns:a16="http://schemas.microsoft.com/office/drawing/2014/main" id="{9F510F7A-8B8D-40B3-AB5C-2F2324CFE694}"/>
              </a:ext>
            </a:extLst>
          </p:cNvPr>
          <p:cNvSpPr txBox="1"/>
          <p:nvPr/>
        </p:nvSpPr>
        <p:spPr>
          <a:xfrm>
            <a:off x="7056629" y="5125095"/>
            <a:ext cx="398975" cy="367618"/>
          </a:xfrm>
          <a:prstGeom prst="rect">
            <a:avLst/>
          </a:prstGeom>
          <a:noFill/>
        </p:spPr>
        <p:txBody>
          <a:bodyPr wrap="square" rtlCol="0">
            <a:spAutoFit/>
          </a:bodyPr>
          <a:lstStyle/>
          <a:p>
            <a:r>
              <a:rPr lang="en-IN" dirty="0"/>
              <a:t>t</a:t>
            </a:r>
          </a:p>
        </p:txBody>
      </p:sp>
      <p:sp>
        <p:nvSpPr>
          <p:cNvPr id="22" name="TextBox 21">
            <a:extLst>
              <a:ext uri="{FF2B5EF4-FFF2-40B4-BE49-F238E27FC236}">
                <a16:creationId xmlns:a16="http://schemas.microsoft.com/office/drawing/2014/main" id="{0B80E985-0225-4C1E-9539-64600F072D36}"/>
              </a:ext>
            </a:extLst>
          </p:cNvPr>
          <p:cNvSpPr txBox="1"/>
          <p:nvPr/>
        </p:nvSpPr>
        <p:spPr>
          <a:xfrm>
            <a:off x="5967568" y="5166191"/>
            <a:ext cx="398975" cy="367618"/>
          </a:xfrm>
          <a:prstGeom prst="rect">
            <a:avLst/>
          </a:prstGeom>
          <a:noFill/>
        </p:spPr>
        <p:txBody>
          <a:bodyPr wrap="square" rtlCol="0">
            <a:spAutoFit/>
          </a:bodyPr>
          <a:lstStyle/>
          <a:p>
            <a:r>
              <a:rPr lang="en-IN" dirty="0"/>
              <a:t>1</a:t>
            </a:r>
          </a:p>
        </p:txBody>
      </p:sp>
      <p:cxnSp>
        <p:nvCxnSpPr>
          <p:cNvPr id="24" name="Straight Connector 23">
            <a:extLst>
              <a:ext uri="{FF2B5EF4-FFF2-40B4-BE49-F238E27FC236}">
                <a16:creationId xmlns:a16="http://schemas.microsoft.com/office/drawing/2014/main" id="{FEE4AF4D-A6A8-4F63-B05F-CC458A1C0C9A}"/>
              </a:ext>
            </a:extLst>
          </p:cNvPr>
          <p:cNvCxnSpPr>
            <a:cxnSpLocks/>
          </p:cNvCxnSpPr>
          <p:nvPr/>
        </p:nvCxnSpPr>
        <p:spPr>
          <a:xfrm flipV="1">
            <a:off x="6149083" y="3902471"/>
            <a:ext cx="0" cy="1178047"/>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5FBA3E9C-DCAF-9FB1-B7C6-E57CEA5D84AC}"/>
              </a:ext>
            </a:extLst>
          </p:cNvPr>
          <p:cNvSpPr txBox="1">
            <a:spLocks/>
          </p:cNvSpPr>
          <p:nvPr/>
        </p:nvSpPr>
        <p:spPr>
          <a:xfrm>
            <a:off x="1325880" y="2"/>
            <a:ext cx="1086612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400" b="1" dirty="0">
                <a:latin typeface="+mj-lt"/>
                <a:cs typeface="Calibri" panose="020F0502020204030204" pitchFamily="34" charset="0"/>
              </a:rPr>
              <a:t>Wavelet Transform(CO5)</a:t>
            </a:r>
          </a:p>
        </p:txBody>
      </p:sp>
      <p:pic>
        <p:nvPicPr>
          <p:cNvPr id="3" name="Picture 2">
            <a:extLst>
              <a:ext uri="{FF2B5EF4-FFF2-40B4-BE49-F238E27FC236}">
                <a16:creationId xmlns:a16="http://schemas.microsoft.com/office/drawing/2014/main" id="{58A343BB-FFF7-8978-3470-B32F8682AA3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480" y="85497"/>
            <a:ext cx="1295400" cy="549276"/>
          </a:xfrm>
          <a:prstGeom prst="rect">
            <a:avLst/>
          </a:prstGeom>
        </p:spPr>
      </p:pic>
    </p:spTree>
    <p:extLst>
      <p:ext uri="{BB962C8B-B14F-4D97-AF65-F5344CB8AC3E}">
        <p14:creationId xmlns:p14="http://schemas.microsoft.com/office/powerpoint/2010/main" val="616975461"/>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5"/>
          <p:cNvSpPr>
            <a:spLocks noGrp="1"/>
          </p:cNvSpPr>
          <p:nvPr>
            <p:ph type="dt" sz="half" idx="10"/>
          </p:nvPr>
        </p:nvSpPr>
        <p:spPr/>
        <p:txBody>
          <a:bodyPr/>
          <a:lstStyle/>
          <a:p>
            <a:fld id="{6138BD14-36ED-4D03-BDA6-187CFB2A295C}" type="datetime1">
              <a:rPr lang="en-US" smtClean="0"/>
              <a:t>1/6/2023</a:t>
            </a:fld>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3</a:t>
            </a:fld>
            <a:endParaRPr lang="en-US" dirty="0"/>
          </a:p>
        </p:txBody>
      </p:sp>
      <p:sp>
        <p:nvSpPr>
          <p:cNvPr id="8" name="Title 1"/>
          <p:cNvSpPr txBox="1">
            <a:spLocks/>
          </p:cNvSpPr>
          <p:nvPr/>
        </p:nvSpPr>
        <p:spPr>
          <a:xfrm>
            <a:off x="1315720" y="2"/>
            <a:ext cx="1085596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400" b="1" dirty="0">
                <a:latin typeface="Times New Roman" panose="02020603050405020304" pitchFamily="18" charset="0"/>
                <a:cs typeface="Times New Roman" panose="02020603050405020304" pitchFamily="18" charset="0"/>
              </a:rPr>
              <a:t>Evaluation </a:t>
            </a:r>
            <a:r>
              <a:rPr lang="en-US" sz="2400" b="1" dirty="0" err="1">
                <a:latin typeface="Times New Roman" panose="02020603050405020304" pitchFamily="18" charset="0"/>
                <a:cs typeface="Times New Roman" panose="02020603050405020304" pitchFamily="18" charset="0"/>
              </a:rPr>
              <a:t>Sche</a:t>
            </a:r>
            <a:r>
              <a:rPr lang="en-US" sz="2400" b="1" dirty="0">
                <a:latin typeface="Times New Roman" panose="02020603050405020304" pitchFamily="18" charset="0"/>
                <a:cs typeface="Times New Roman" panose="02020603050405020304" pitchFamily="18" charset="0"/>
              </a:rPr>
              <a:t>me</a:t>
            </a:r>
          </a:p>
        </p:txBody>
      </p:sp>
      <p:sp>
        <p:nvSpPr>
          <p:cNvPr id="10" name="Footer Placeholder 9"/>
          <p:cNvSpPr>
            <a:spLocks noGrp="1"/>
          </p:cNvSpPr>
          <p:nvPr>
            <p:ph type="ftr" sz="quarter" idx="11"/>
          </p:nvPr>
        </p:nvSpPr>
        <p:spPr>
          <a:xfrm>
            <a:off x="4038600" y="6356351"/>
            <a:ext cx="5029200" cy="365125"/>
          </a:xfrm>
        </p:spPr>
        <p:txBody>
          <a:bodyPr/>
          <a:lstStyle/>
          <a:p>
            <a:r>
              <a:rPr lang="en-US"/>
              <a:t>Faculty Name   Dr. Kunti Mishra   Unit 1</a:t>
            </a:r>
            <a:endParaRPr lang="en-US" dirty="0"/>
          </a:p>
        </p:txBody>
      </p:sp>
      <p:pic>
        <p:nvPicPr>
          <p:cNvPr id="13" name="Picture 12">
            <a:extLst>
              <a:ext uri="{FF2B5EF4-FFF2-40B4-BE49-F238E27FC236}">
                <a16:creationId xmlns:a16="http://schemas.microsoft.com/office/drawing/2014/main" id="{67B7BB02-406A-4D53-904F-785909EE86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320" y="24537"/>
            <a:ext cx="1295400" cy="549276"/>
          </a:xfrm>
          <a:prstGeom prst="rect">
            <a:avLst/>
          </a:prstGeom>
        </p:spPr>
      </p:pic>
      <p:pic>
        <p:nvPicPr>
          <p:cNvPr id="9" name="Content Placeholder 8">
            <a:extLst>
              <a:ext uri="{FF2B5EF4-FFF2-40B4-BE49-F238E27FC236}">
                <a16:creationId xmlns:a16="http://schemas.microsoft.com/office/drawing/2014/main" id="{43994EC5-E66A-465F-B5FE-784B1953C8A1}"/>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1503680" y="838199"/>
            <a:ext cx="9042400" cy="5518151"/>
          </a:xfrm>
        </p:spPr>
      </p:pic>
      <p:sp>
        <p:nvSpPr>
          <p:cNvPr id="15" name="Rectangle 14">
            <a:extLst>
              <a:ext uri="{FF2B5EF4-FFF2-40B4-BE49-F238E27FC236}">
                <a16:creationId xmlns:a16="http://schemas.microsoft.com/office/drawing/2014/main" id="{DE197406-7DEA-43B8-82B3-A93CAC26390D}"/>
              </a:ext>
            </a:extLst>
          </p:cNvPr>
          <p:cNvSpPr/>
          <p:nvPr/>
        </p:nvSpPr>
        <p:spPr>
          <a:xfrm>
            <a:off x="3124201" y="2438400"/>
            <a:ext cx="6467475" cy="228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hi-IN">
              <a:solidFill>
                <a:srgbClr val="FF0000"/>
              </a:solidFill>
            </a:endParaRPr>
          </a:p>
        </p:txBody>
      </p:sp>
    </p:spTree>
    <p:extLst>
      <p:ext uri="{BB962C8B-B14F-4D97-AF65-F5344CB8AC3E}">
        <p14:creationId xmlns:p14="http://schemas.microsoft.com/office/powerpoint/2010/main" val="3356468234"/>
      </p:ext>
    </p:extLst>
  </p:cSld>
  <p:clrMapOvr>
    <a:masterClrMapping/>
  </p:clrMapOvr>
  <p:transition spd="slow">
    <p:push dir="u"/>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5"/>
          <p:cNvSpPr>
            <a:spLocks noGrp="1"/>
          </p:cNvSpPr>
          <p:nvPr>
            <p:ph type="dt" sz="half" idx="10"/>
          </p:nvPr>
        </p:nvSpPr>
        <p:spPr/>
        <p:txBody>
          <a:bodyPr/>
          <a:lstStyle/>
          <a:p>
            <a:fld id="{559D9AB0-59D5-4BE6-8711-D81121FDD824}" type="datetime1">
              <a:rPr lang="en-US" smtClean="0"/>
              <a:t>1/6/2023</a:t>
            </a:fld>
            <a:endParaRPr lang="en-US"/>
          </a:p>
        </p:txBody>
      </p:sp>
      <p:sp>
        <p:nvSpPr>
          <p:cNvPr id="4" name="Footer Placeholder 3">
            <a:extLst>
              <a:ext uri="{FF2B5EF4-FFF2-40B4-BE49-F238E27FC236}">
                <a16:creationId xmlns:a16="http://schemas.microsoft.com/office/drawing/2014/main" id="{2E49F929-87CA-4994-9885-A2D8887FAA14}"/>
              </a:ext>
            </a:extLst>
          </p:cNvPr>
          <p:cNvSpPr>
            <a:spLocks noGrp="1"/>
          </p:cNvSpPr>
          <p:nvPr>
            <p:ph type="ftr" sz="quarter" idx="11"/>
          </p:nvPr>
        </p:nvSpPr>
        <p:spPr/>
        <p:txBody>
          <a:bodyPr/>
          <a:lstStyle/>
          <a:p>
            <a:r>
              <a:rPr lang="en-US"/>
              <a:t>Faculty Name    Dr. Kunti Mishra         Unit Number 5</a:t>
            </a:r>
          </a:p>
        </p:txBody>
      </p:sp>
      <p:sp>
        <p:nvSpPr>
          <p:cNvPr id="7" name="Slide Number Placeholder 6"/>
          <p:cNvSpPr>
            <a:spLocks noGrp="1"/>
          </p:cNvSpPr>
          <p:nvPr>
            <p:ph type="sldNum" sz="quarter" idx="12"/>
          </p:nvPr>
        </p:nvSpPr>
        <p:spPr/>
        <p:txBody>
          <a:bodyPr/>
          <a:lstStyle/>
          <a:p>
            <a:fld id="{B6F15528-21DE-4FAA-801E-634DDDAF4B2B}" type="slidenum">
              <a:rPr lang="en-US" smtClean="0"/>
              <a:pPr/>
              <a:t>30</a:t>
            </a:fld>
            <a:endParaRPr lang="en-US"/>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1A4DFE70-DE02-462B-B1BE-F598DB9AA53B}"/>
                  </a:ext>
                </a:extLst>
              </p:cNvPr>
              <p:cNvSpPr>
                <a:spLocks noGrp="1"/>
              </p:cNvSpPr>
              <p:nvPr>
                <p:ph idx="1"/>
              </p:nvPr>
            </p:nvSpPr>
            <p:spPr>
              <a:xfrm>
                <a:off x="838200" y="1957592"/>
                <a:ext cx="10515600" cy="4689786"/>
              </a:xfrm>
            </p:spPr>
            <p:txBody>
              <a:bodyPr>
                <a:normAutofit/>
              </a:bodyPr>
              <a:lstStyle/>
              <a:p>
                <a:pPr marL="0" indent="0">
                  <a:buNone/>
                </a:pPr>
                <a:r>
                  <a:rPr lang="en-IN" sz="2200" dirty="0">
                    <a:ea typeface="Cambria Math" panose="02040503050406030204" pitchFamily="18" charset="0"/>
                    <a:cs typeface="Calibri" panose="020F0502020204030204" pitchFamily="34" charset="0"/>
                  </a:rPr>
                  <a:t>Translates of </a:t>
                </a:r>
                <a14:m>
                  <m:oMath xmlns:m="http://schemas.openxmlformats.org/officeDocument/2006/math">
                    <m:r>
                      <a:rPr lang="en-IN" sz="2200" i="1" smtClean="0">
                        <a:latin typeface="Cambria Math" panose="02040503050406030204" pitchFamily="18" charset="0"/>
                        <a:ea typeface="Cambria Math" panose="02040503050406030204" pitchFamily="18" charset="0"/>
                        <a:cs typeface="Times New Roman" panose="02020603050405020304" pitchFamily="18" charset="0"/>
                      </a:rPr>
                      <m:t>∅</m:t>
                    </m:r>
                    <m:d>
                      <m:dPr>
                        <m:ctrlPr>
                          <a:rPr lang="en-IN" sz="2200" b="0" i="1" smtClean="0">
                            <a:latin typeface="Cambria Math" panose="02040503050406030204" pitchFamily="18" charset="0"/>
                            <a:ea typeface="Cambria Math" panose="02040503050406030204" pitchFamily="18" charset="0"/>
                            <a:cs typeface="Times New Roman" panose="02020603050405020304" pitchFamily="18" charset="0"/>
                          </a:rPr>
                        </m:ctrlPr>
                      </m:dPr>
                      <m:e>
                        <m:r>
                          <a:rPr lang="en-IN" sz="2200" b="0" i="1" smtClean="0">
                            <a:latin typeface="Cambria Math" panose="02040503050406030204" pitchFamily="18" charset="0"/>
                            <a:ea typeface="Cambria Math" panose="02040503050406030204" pitchFamily="18" charset="0"/>
                            <a:cs typeface="Times New Roman" panose="02020603050405020304" pitchFamily="18" charset="0"/>
                          </a:rPr>
                          <m:t>𝑡</m:t>
                        </m:r>
                      </m:e>
                    </m:d>
                    <m:r>
                      <a:rPr lang="en-IN" sz="2200" b="0" i="1" smtClean="0">
                        <a:latin typeface="Cambria Math" panose="02040503050406030204" pitchFamily="18" charset="0"/>
                        <a:ea typeface="Cambria Math" panose="02040503050406030204" pitchFamily="18" charset="0"/>
                        <a:cs typeface="Times New Roman" panose="02020603050405020304" pitchFamily="18" charset="0"/>
                      </a:rPr>
                      <m:t>:</m:t>
                    </m:r>
                    <m:r>
                      <a:rPr lang="en-IN" sz="2200" i="1">
                        <a:latin typeface="Cambria Math" panose="02040503050406030204" pitchFamily="18" charset="0"/>
                        <a:ea typeface="Cambria Math" panose="02040503050406030204" pitchFamily="18" charset="0"/>
                        <a:cs typeface="Times New Roman" panose="02020603050405020304" pitchFamily="18" charset="0"/>
                      </a:rPr>
                      <m:t>∅</m:t>
                    </m:r>
                    <m:d>
                      <m:dPr>
                        <m:ctrlPr>
                          <a:rPr lang="en-IN" sz="2200" i="1">
                            <a:latin typeface="Cambria Math" panose="02040503050406030204" pitchFamily="18" charset="0"/>
                            <a:ea typeface="Cambria Math" panose="02040503050406030204" pitchFamily="18" charset="0"/>
                            <a:cs typeface="Times New Roman" panose="02020603050405020304" pitchFamily="18" charset="0"/>
                          </a:rPr>
                        </m:ctrlPr>
                      </m:dPr>
                      <m:e>
                        <m:r>
                          <a:rPr lang="en-IN" sz="2200" i="1">
                            <a:latin typeface="Cambria Math" panose="02040503050406030204" pitchFamily="18" charset="0"/>
                            <a:ea typeface="Cambria Math" panose="02040503050406030204" pitchFamily="18" charset="0"/>
                            <a:cs typeface="Times New Roman" panose="02020603050405020304" pitchFamily="18" charset="0"/>
                          </a:rPr>
                          <m:t>𝑡</m:t>
                        </m:r>
                        <m:r>
                          <a:rPr lang="en-IN" sz="2200" b="0" i="1" smtClean="0">
                            <a:latin typeface="Cambria Math" panose="02040503050406030204" pitchFamily="18" charset="0"/>
                            <a:ea typeface="Cambria Math" panose="02040503050406030204" pitchFamily="18" charset="0"/>
                            <a:cs typeface="Times New Roman" panose="02020603050405020304" pitchFamily="18" charset="0"/>
                          </a:rPr>
                          <m:t>−1</m:t>
                        </m:r>
                      </m:e>
                    </m:d>
                  </m:oMath>
                </a14:m>
                <a:r>
                  <a:rPr lang="en-IN" sz="2200" dirty="0">
                    <a:cs typeface="Calibri" panose="020F0502020204030204" pitchFamily="34" charset="0"/>
                  </a:rPr>
                  <a:t>, </a:t>
                </a:r>
                <a14:m>
                  <m:oMath xmlns:m="http://schemas.openxmlformats.org/officeDocument/2006/math">
                    <m:r>
                      <a:rPr lang="en-IN" sz="2200" i="1">
                        <a:latin typeface="Cambria Math" panose="02040503050406030204" pitchFamily="18" charset="0"/>
                        <a:ea typeface="Cambria Math" panose="02040503050406030204" pitchFamily="18" charset="0"/>
                        <a:cs typeface="Times New Roman" panose="02020603050405020304" pitchFamily="18" charset="0"/>
                      </a:rPr>
                      <m:t>∅</m:t>
                    </m:r>
                    <m:d>
                      <m:dPr>
                        <m:ctrlPr>
                          <a:rPr lang="en-IN" sz="2200" i="1">
                            <a:latin typeface="Cambria Math" panose="02040503050406030204" pitchFamily="18" charset="0"/>
                            <a:ea typeface="Cambria Math" panose="02040503050406030204" pitchFamily="18" charset="0"/>
                            <a:cs typeface="Times New Roman" panose="02020603050405020304" pitchFamily="18" charset="0"/>
                          </a:rPr>
                        </m:ctrlPr>
                      </m:dPr>
                      <m:e>
                        <m:r>
                          <a:rPr lang="en-IN" sz="2200" i="1">
                            <a:latin typeface="Cambria Math" panose="02040503050406030204" pitchFamily="18" charset="0"/>
                            <a:ea typeface="Cambria Math" panose="02040503050406030204" pitchFamily="18" charset="0"/>
                            <a:cs typeface="Times New Roman" panose="02020603050405020304" pitchFamily="18" charset="0"/>
                          </a:rPr>
                          <m:t>𝑡</m:t>
                        </m:r>
                        <m:r>
                          <a:rPr lang="en-IN" sz="2200" b="0" i="1" smtClean="0">
                            <a:latin typeface="Cambria Math" panose="02040503050406030204" pitchFamily="18" charset="0"/>
                            <a:ea typeface="Cambria Math" panose="02040503050406030204" pitchFamily="18" charset="0"/>
                            <a:cs typeface="Times New Roman" panose="02020603050405020304" pitchFamily="18" charset="0"/>
                          </a:rPr>
                          <m:t>−2</m:t>
                        </m:r>
                      </m:e>
                    </m:d>
                  </m:oMath>
                </a14:m>
                <a:r>
                  <a:rPr lang="en-IN" sz="2200" dirty="0">
                    <a:cs typeface="Calibri" panose="020F0502020204030204" pitchFamily="34" charset="0"/>
                  </a:rPr>
                  <a:t>, </a:t>
                </a:r>
                <a14:m>
                  <m:oMath xmlns:m="http://schemas.openxmlformats.org/officeDocument/2006/math">
                    <m:r>
                      <a:rPr lang="en-IN" sz="2200" i="1">
                        <a:latin typeface="Cambria Math" panose="02040503050406030204" pitchFamily="18" charset="0"/>
                        <a:ea typeface="Cambria Math" panose="02040503050406030204" pitchFamily="18" charset="0"/>
                        <a:cs typeface="Times New Roman" panose="02020603050405020304" pitchFamily="18" charset="0"/>
                      </a:rPr>
                      <m:t>∅</m:t>
                    </m:r>
                    <m:d>
                      <m:dPr>
                        <m:ctrlPr>
                          <a:rPr lang="en-IN" sz="2200" i="1">
                            <a:latin typeface="Cambria Math" panose="02040503050406030204" pitchFamily="18" charset="0"/>
                            <a:ea typeface="Cambria Math" panose="02040503050406030204" pitchFamily="18" charset="0"/>
                            <a:cs typeface="Times New Roman" panose="02020603050405020304" pitchFamily="18" charset="0"/>
                          </a:rPr>
                        </m:ctrlPr>
                      </m:dPr>
                      <m:e>
                        <m:r>
                          <a:rPr lang="en-IN" sz="2200" i="1">
                            <a:latin typeface="Cambria Math" panose="02040503050406030204" pitchFamily="18" charset="0"/>
                            <a:ea typeface="Cambria Math" panose="02040503050406030204" pitchFamily="18" charset="0"/>
                            <a:cs typeface="Times New Roman" panose="02020603050405020304" pitchFamily="18" charset="0"/>
                          </a:rPr>
                          <m:t>𝑡</m:t>
                        </m:r>
                        <m:r>
                          <a:rPr lang="en-IN" sz="2200" b="0" i="1" smtClean="0">
                            <a:latin typeface="Cambria Math" panose="02040503050406030204" pitchFamily="18" charset="0"/>
                            <a:ea typeface="Cambria Math" panose="02040503050406030204" pitchFamily="18" charset="0"/>
                            <a:cs typeface="Times New Roman" panose="02020603050405020304" pitchFamily="18" charset="0"/>
                          </a:rPr>
                          <m:t>+1</m:t>
                        </m:r>
                      </m:e>
                    </m:d>
                  </m:oMath>
                </a14:m>
                <a:r>
                  <a:rPr lang="en-IN" sz="2200" dirty="0">
                    <a:cs typeface="Calibri" panose="020F0502020204030204" pitchFamily="34" charset="0"/>
                  </a:rPr>
                  <a:t> etc. </a:t>
                </a:r>
                <a:r>
                  <a:rPr lang="en-IN" sz="2200" dirty="0">
                    <a:ea typeface="Cambria Math" panose="02040503050406030204" pitchFamily="18" charset="0"/>
                    <a:cs typeface="Calibri" panose="020F0502020204030204" pitchFamily="34" charset="0"/>
                  </a:rPr>
                  <a:t>and in general </a:t>
                </a:r>
                <a14:m>
                  <m:oMath xmlns:m="http://schemas.openxmlformats.org/officeDocument/2006/math">
                    <m:r>
                      <a:rPr lang="en-IN" sz="2200" i="1">
                        <a:latin typeface="Cambria Math" panose="02040503050406030204" pitchFamily="18" charset="0"/>
                        <a:ea typeface="Cambria Math" panose="02040503050406030204" pitchFamily="18" charset="0"/>
                        <a:cs typeface="Times New Roman" panose="02020603050405020304" pitchFamily="18" charset="0"/>
                      </a:rPr>
                      <m:t>∅</m:t>
                    </m:r>
                    <m:d>
                      <m:dPr>
                        <m:ctrlPr>
                          <a:rPr lang="en-IN" sz="2200" i="1">
                            <a:latin typeface="Cambria Math" panose="02040503050406030204" pitchFamily="18" charset="0"/>
                            <a:ea typeface="Cambria Math" panose="02040503050406030204" pitchFamily="18" charset="0"/>
                            <a:cs typeface="Times New Roman" panose="02020603050405020304" pitchFamily="18" charset="0"/>
                          </a:rPr>
                        </m:ctrlPr>
                      </m:dPr>
                      <m:e>
                        <m:r>
                          <a:rPr lang="en-IN" sz="2200" i="1">
                            <a:latin typeface="Cambria Math" panose="02040503050406030204" pitchFamily="18" charset="0"/>
                            <a:ea typeface="Cambria Math" panose="02040503050406030204" pitchFamily="18" charset="0"/>
                            <a:cs typeface="Times New Roman" panose="02020603050405020304" pitchFamily="18" charset="0"/>
                          </a:rPr>
                          <m:t>𝑡</m:t>
                        </m:r>
                        <m:r>
                          <a:rPr lang="en-IN" sz="2200" b="0" i="1" smtClean="0">
                            <a:latin typeface="Cambria Math" panose="02040503050406030204" pitchFamily="18" charset="0"/>
                            <a:ea typeface="Cambria Math" panose="02040503050406030204" pitchFamily="18" charset="0"/>
                            <a:cs typeface="Times New Roman" panose="02020603050405020304" pitchFamily="18" charset="0"/>
                          </a:rPr>
                          <m:t>−</m:t>
                        </m:r>
                        <m:r>
                          <a:rPr lang="en-IN" sz="2200" b="0" i="1" smtClean="0">
                            <a:latin typeface="Cambria Math" panose="02040503050406030204" pitchFamily="18" charset="0"/>
                            <a:ea typeface="Cambria Math" panose="02040503050406030204" pitchFamily="18" charset="0"/>
                            <a:cs typeface="Times New Roman" panose="02020603050405020304" pitchFamily="18" charset="0"/>
                          </a:rPr>
                          <m:t>𝑘</m:t>
                        </m:r>
                      </m:e>
                    </m:d>
                    <m:r>
                      <a:rPr lang="en-IN" sz="2200" b="0" i="1" smtClean="0">
                        <a:latin typeface="Cambria Math" panose="02040503050406030204" pitchFamily="18" charset="0"/>
                        <a:ea typeface="Cambria Math" panose="02040503050406030204" pitchFamily="18" charset="0"/>
                        <a:cs typeface="Times New Roman" panose="02020603050405020304" pitchFamily="18" charset="0"/>
                      </a:rPr>
                      <m:t>.</m:t>
                    </m:r>
                  </m:oMath>
                </a14:m>
                <a:endParaRPr lang="en-IN" sz="2200" dirty="0">
                  <a:ea typeface="Cambria Math" panose="02040503050406030204" pitchFamily="18" charset="0"/>
                  <a:cs typeface="Calibri" panose="020F0502020204030204" pitchFamily="34" charset="0"/>
                </a:endParaRPr>
              </a:p>
              <a:p>
                <a:pPr marL="0" indent="0">
                  <a:buNone/>
                </a:pPr>
                <a:endParaRPr lang="en-IN" sz="2400" dirty="0">
                  <a:latin typeface="Calibri" panose="020F0502020204030204" pitchFamily="34" charset="0"/>
                  <a:cs typeface="Calibri" panose="020F0502020204030204" pitchFamily="34" charset="0"/>
                </a:endParaRPr>
              </a:p>
            </p:txBody>
          </p:sp>
        </mc:Choice>
        <mc:Fallback xmlns="">
          <p:sp>
            <p:nvSpPr>
              <p:cNvPr id="5" name="Content Placeholder 4">
                <a:extLst>
                  <a:ext uri="{FF2B5EF4-FFF2-40B4-BE49-F238E27FC236}">
                    <a16:creationId xmlns:a16="http://schemas.microsoft.com/office/drawing/2014/main" id="{1A4DFE70-DE02-462B-B1BE-F598DB9AA53B}"/>
                  </a:ext>
                </a:extLst>
              </p:cNvPr>
              <p:cNvSpPr>
                <a:spLocks noGrp="1" noRot="1" noChangeAspect="1" noMove="1" noResize="1" noEditPoints="1" noAdjustHandles="1" noChangeArrowheads="1" noChangeShapeType="1" noTextEdit="1"/>
              </p:cNvSpPr>
              <p:nvPr>
                <p:ph idx="1"/>
              </p:nvPr>
            </p:nvSpPr>
            <p:spPr>
              <a:xfrm>
                <a:off x="838200" y="1957592"/>
                <a:ext cx="10515600" cy="4689786"/>
              </a:xfrm>
              <a:blipFill>
                <a:blip r:embed="rId3"/>
                <a:stretch>
                  <a:fillRect l="-754" t="-910"/>
                </a:stretch>
              </a:blipFill>
            </p:spPr>
            <p:txBody>
              <a:bodyPr/>
              <a:lstStyle/>
              <a:p>
                <a:r>
                  <a:rPr lang="en-IN">
                    <a:noFill/>
                  </a:rPr>
                  <a:t> </a:t>
                </a:r>
              </a:p>
            </p:txBody>
          </p:sp>
        </mc:Fallback>
      </mc:AlternateContent>
      <p:cxnSp>
        <p:nvCxnSpPr>
          <p:cNvPr id="12" name="Straight Connector 11">
            <a:extLst>
              <a:ext uri="{FF2B5EF4-FFF2-40B4-BE49-F238E27FC236}">
                <a16:creationId xmlns:a16="http://schemas.microsoft.com/office/drawing/2014/main" id="{A98544C8-4218-4ADE-9A31-0E523190CFF0}"/>
              </a:ext>
            </a:extLst>
          </p:cNvPr>
          <p:cNvCxnSpPr>
            <a:cxnSpLocks/>
          </p:cNvCxnSpPr>
          <p:nvPr/>
        </p:nvCxnSpPr>
        <p:spPr>
          <a:xfrm>
            <a:off x="4798031" y="5054885"/>
            <a:ext cx="4777484" cy="54745"/>
          </a:xfrm>
          <a:prstGeom prst="line">
            <a:avLst/>
          </a:prstGeom>
          <a:ln w="9525"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3" name="Straight Connector 12">
            <a:extLst>
              <a:ext uri="{FF2B5EF4-FFF2-40B4-BE49-F238E27FC236}">
                <a16:creationId xmlns:a16="http://schemas.microsoft.com/office/drawing/2014/main" id="{6929BB33-ABCC-414C-8BFE-E4414C4B7A78}"/>
              </a:ext>
            </a:extLst>
          </p:cNvPr>
          <p:cNvCxnSpPr>
            <a:cxnSpLocks/>
          </p:cNvCxnSpPr>
          <p:nvPr/>
        </p:nvCxnSpPr>
        <p:spPr>
          <a:xfrm flipV="1">
            <a:off x="4827143" y="3051425"/>
            <a:ext cx="0" cy="2022299"/>
          </a:xfrm>
          <a:prstGeom prst="line">
            <a:avLst/>
          </a:prstGeom>
          <a:ln w="9525"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6" name="Straight Connector 15">
            <a:extLst>
              <a:ext uri="{FF2B5EF4-FFF2-40B4-BE49-F238E27FC236}">
                <a16:creationId xmlns:a16="http://schemas.microsoft.com/office/drawing/2014/main" id="{C004D6D9-E833-4A61-BC65-EB1680639785}"/>
              </a:ext>
            </a:extLst>
          </p:cNvPr>
          <p:cNvCxnSpPr>
            <a:cxnSpLocks/>
          </p:cNvCxnSpPr>
          <p:nvPr/>
        </p:nvCxnSpPr>
        <p:spPr>
          <a:xfrm flipV="1">
            <a:off x="6277507" y="3904181"/>
            <a:ext cx="1308241" cy="1"/>
          </a:xfrm>
          <a:prstGeom prst="line">
            <a:avLst/>
          </a:prstGeom>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38D466BE-20B3-431A-885D-6494A8F0EF0A}"/>
                  </a:ext>
                </a:extLst>
              </p:cNvPr>
              <p:cNvSpPr txBox="1"/>
              <p:nvPr/>
            </p:nvSpPr>
            <p:spPr>
              <a:xfrm>
                <a:off x="6481279" y="3365336"/>
                <a:ext cx="996593" cy="369332"/>
              </a:xfrm>
              <a:prstGeom prst="rect">
                <a:avLst/>
              </a:prstGeom>
              <a:noFill/>
            </p:spPr>
            <p:txBody>
              <a:bodyPr wrap="square" rtlCol="0">
                <a:spAutoFit/>
              </a:bodyPr>
              <a:lstStyle/>
              <a:p>
                <a14:m>
                  <m:oMath xmlns:m="http://schemas.openxmlformats.org/officeDocument/2006/math">
                    <m:r>
                      <a:rPr lang="en-IN" i="1" smtClean="0">
                        <a:latin typeface="Cambria Math" panose="02040503050406030204" pitchFamily="18" charset="0"/>
                        <a:ea typeface="Cambria Math" panose="02040503050406030204" pitchFamily="18" charset="0"/>
                        <a:cs typeface="Times New Roman" panose="02020603050405020304" pitchFamily="18" charset="0"/>
                      </a:rPr>
                      <m:t>∅</m:t>
                    </m:r>
                    <m:r>
                      <a:rPr lang="en-IN" b="0" i="1" smtClean="0">
                        <a:latin typeface="Cambria Math" panose="02040503050406030204" pitchFamily="18" charset="0"/>
                        <a:ea typeface="Cambria Math" panose="02040503050406030204" pitchFamily="18" charset="0"/>
                        <a:cs typeface="Times New Roman" panose="02020603050405020304" pitchFamily="18" charset="0"/>
                      </a:rPr>
                      <m:t>(</m:t>
                    </m:r>
                    <m:r>
                      <a:rPr lang="en-IN" b="0" i="1" smtClean="0">
                        <a:latin typeface="Cambria Math" panose="02040503050406030204" pitchFamily="18" charset="0"/>
                        <a:ea typeface="Cambria Math" panose="02040503050406030204" pitchFamily="18" charset="0"/>
                        <a:cs typeface="Times New Roman" panose="02020603050405020304" pitchFamily="18" charset="0"/>
                      </a:rPr>
                      <m:t>𝑡</m:t>
                    </m:r>
                  </m:oMath>
                </a14:m>
                <a:r>
                  <a:rPr lang="en-IN" dirty="0">
                    <a:latin typeface="Calibri" panose="020F0502020204030204" pitchFamily="34" charset="0"/>
                    <a:cs typeface="Calibri" panose="020F0502020204030204" pitchFamily="34" charset="0"/>
                  </a:rPr>
                  <a:t>-</a:t>
                </a:r>
                <a:r>
                  <a:rPr lang="en-IN" i="1" dirty="0">
                    <a:latin typeface="Calibri" panose="020F0502020204030204" pitchFamily="34" charset="0"/>
                    <a:cs typeface="Calibri" panose="020F0502020204030204" pitchFamily="34" charset="0"/>
                  </a:rPr>
                  <a:t>k</a:t>
                </a:r>
                <a:r>
                  <a:rPr lang="en-IN" dirty="0">
                    <a:latin typeface="Calibri" panose="020F0502020204030204" pitchFamily="34" charset="0"/>
                    <a:cs typeface="Calibri" panose="020F0502020204030204" pitchFamily="34" charset="0"/>
                  </a:rPr>
                  <a:t>)</a:t>
                </a:r>
              </a:p>
            </p:txBody>
          </p:sp>
        </mc:Choice>
        <mc:Fallback xmlns="">
          <p:sp>
            <p:nvSpPr>
              <p:cNvPr id="18" name="TextBox 17">
                <a:extLst>
                  <a:ext uri="{FF2B5EF4-FFF2-40B4-BE49-F238E27FC236}">
                    <a16:creationId xmlns:a16="http://schemas.microsoft.com/office/drawing/2014/main" id="{38D466BE-20B3-431A-885D-6494A8F0EF0A}"/>
                  </a:ext>
                </a:extLst>
              </p:cNvPr>
              <p:cNvSpPr txBox="1">
                <a:spLocks noRot="1" noChangeAspect="1" noMove="1" noResize="1" noEditPoints="1" noAdjustHandles="1" noChangeArrowheads="1" noChangeShapeType="1" noTextEdit="1"/>
              </p:cNvSpPr>
              <p:nvPr/>
            </p:nvSpPr>
            <p:spPr>
              <a:xfrm>
                <a:off x="6481279" y="3365336"/>
                <a:ext cx="996593" cy="369332"/>
              </a:xfrm>
              <a:prstGeom prst="rect">
                <a:avLst/>
              </a:prstGeom>
              <a:blipFill>
                <a:blip r:embed="rId4"/>
                <a:stretch>
                  <a:fillRect t="-8197" b="-24590"/>
                </a:stretch>
              </a:blipFill>
            </p:spPr>
            <p:txBody>
              <a:bodyPr/>
              <a:lstStyle/>
              <a:p>
                <a:r>
                  <a:rPr lang="en-US">
                    <a:noFill/>
                  </a:rPr>
                  <a:t> </a:t>
                </a:r>
              </a:p>
            </p:txBody>
          </p:sp>
        </mc:Fallback>
      </mc:AlternateContent>
      <p:sp>
        <p:nvSpPr>
          <p:cNvPr id="19" name="TextBox 18">
            <a:extLst>
              <a:ext uri="{FF2B5EF4-FFF2-40B4-BE49-F238E27FC236}">
                <a16:creationId xmlns:a16="http://schemas.microsoft.com/office/drawing/2014/main" id="{AD5CD925-DE91-453A-AA60-3B54FAD8FAFD}"/>
              </a:ext>
            </a:extLst>
          </p:cNvPr>
          <p:cNvSpPr txBox="1"/>
          <p:nvPr/>
        </p:nvSpPr>
        <p:spPr>
          <a:xfrm>
            <a:off x="4561726" y="5147353"/>
            <a:ext cx="398975" cy="367618"/>
          </a:xfrm>
          <a:prstGeom prst="rect">
            <a:avLst/>
          </a:prstGeom>
          <a:noFill/>
        </p:spPr>
        <p:txBody>
          <a:bodyPr wrap="square" rtlCol="0">
            <a:spAutoFit/>
          </a:bodyPr>
          <a:lstStyle/>
          <a:p>
            <a:r>
              <a:rPr lang="en-IN" dirty="0"/>
              <a:t>0</a:t>
            </a:r>
          </a:p>
        </p:txBody>
      </p:sp>
      <p:sp>
        <p:nvSpPr>
          <p:cNvPr id="21" name="TextBox 20">
            <a:extLst>
              <a:ext uri="{FF2B5EF4-FFF2-40B4-BE49-F238E27FC236}">
                <a16:creationId xmlns:a16="http://schemas.microsoft.com/office/drawing/2014/main" id="{9F510F7A-8B8D-40B3-AB5C-2F2324CFE694}"/>
              </a:ext>
            </a:extLst>
          </p:cNvPr>
          <p:cNvSpPr txBox="1"/>
          <p:nvPr/>
        </p:nvSpPr>
        <p:spPr>
          <a:xfrm>
            <a:off x="9328935" y="5126804"/>
            <a:ext cx="366435" cy="369332"/>
          </a:xfrm>
          <a:prstGeom prst="rect">
            <a:avLst/>
          </a:prstGeom>
          <a:noFill/>
        </p:spPr>
        <p:txBody>
          <a:bodyPr wrap="square" rtlCol="0">
            <a:spAutoFit/>
          </a:bodyPr>
          <a:lstStyle/>
          <a:p>
            <a:r>
              <a:rPr lang="en-IN" i="1" dirty="0">
                <a:latin typeface="Calibri" panose="020F0502020204030204" pitchFamily="34" charset="0"/>
                <a:cs typeface="Calibri" panose="020F0502020204030204" pitchFamily="34" charset="0"/>
              </a:rPr>
              <a:t>t</a:t>
            </a:r>
          </a:p>
        </p:txBody>
      </p:sp>
      <p:sp>
        <p:nvSpPr>
          <p:cNvPr id="22" name="TextBox 21">
            <a:extLst>
              <a:ext uri="{FF2B5EF4-FFF2-40B4-BE49-F238E27FC236}">
                <a16:creationId xmlns:a16="http://schemas.microsoft.com/office/drawing/2014/main" id="{0B80E985-0225-4C1E-9539-64600F072D36}"/>
              </a:ext>
            </a:extLst>
          </p:cNvPr>
          <p:cNvSpPr txBox="1"/>
          <p:nvPr/>
        </p:nvSpPr>
        <p:spPr>
          <a:xfrm>
            <a:off x="6082301" y="5116531"/>
            <a:ext cx="284242" cy="369332"/>
          </a:xfrm>
          <a:prstGeom prst="rect">
            <a:avLst/>
          </a:prstGeom>
          <a:noFill/>
        </p:spPr>
        <p:txBody>
          <a:bodyPr wrap="square" rtlCol="0">
            <a:spAutoFit/>
          </a:bodyPr>
          <a:lstStyle/>
          <a:p>
            <a:r>
              <a:rPr lang="en-IN" i="1" dirty="0">
                <a:latin typeface="Calibri" panose="020F0502020204030204" pitchFamily="34" charset="0"/>
                <a:cs typeface="Calibri" panose="020F0502020204030204" pitchFamily="34" charset="0"/>
              </a:rPr>
              <a:t>k</a:t>
            </a:r>
          </a:p>
        </p:txBody>
      </p:sp>
      <p:cxnSp>
        <p:nvCxnSpPr>
          <p:cNvPr id="24" name="Straight Connector 23">
            <a:extLst>
              <a:ext uri="{FF2B5EF4-FFF2-40B4-BE49-F238E27FC236}">
                <a16:creationId xmlns:a16="http://schemas.microsoft.com/office/drawing/2014/main" id="{FEE4AF4D-A6A8-4F63-B05F-CC458A1C0C9A}"/>
              </a:ext>
            </a:extLst>
          </p:cNvPr>
          <p:cNvCxnSpPr>
            <a:cxnSpLocks/>
          </p:cNvCxnSpPr>
          <p:nvPr/>
        </p:nvCxnSpPr>
        <p:spPr>
          <a:xfrm flipV="1">
            <a:off x="6262094" y="3902471"/>
            <a:ext cx="0" cy="1178047"/>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420FA72D-4245-4F74-B70A-B4412408EF71}"/>
              </a:ext>
            </a:extLst>
          </p:cNvPr>
          <p:cNvCxnSpPr>
            <a:cxnSpLocks/>
          </p:cNvCxnSpPr>
          <p:nvPr/>
        </p:nvCxnSpPr>
        <p:spPr>
          <a:xfrm flipV="1">
            <a:off x="7585748" y="3931583"/>
            <a:ext cx="0" cy="1178047"/>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0F7EE59B-C77B-4089-8399-4822C1098F8F}"/>
              </a:ext>
            </a:extLst>
          </p:cNvPr>
          <p:cNvSpPr txBox="1"/>
          <p:nvPr/>
        </p:nvSpPr>
        <p:spPr>
          <a:xfrm>
            <a:off x="7457320" y="5114821"/>
            <a:ext cx="844199" cy="369332"/>
          </a:xfrm>
          <a:prstGeom prst="rect">
            <a:avLst/>
          </a:prstGeom>
          <a:noFill/>
        </p:spPr>
        <p:txBody>
          <a:bodyPr wrap="square" rtlCol="0">
            <a:spAutoFit/>
          </a:bodyPr>
          <a:lstStyle/>
          <a:p>
            <a:r>
              <a:rPr lang="en-IN" i="1" dirty="0">
                <a:latin typeface="Calibri" panose="020F0502020204030204" pitchFamily="34" charset="0"/>
                <a:cs typeface="Calibri" panose="020F0502020204030204" pitchFamily="34" charset="0"/>
              </a:rPr>
              <a:t>k+1</a:t>
            </a:r>
          </a:p>
        </p:txBody>
      </p:sp>
      <p:sp>
        <p:nvSpPr>
          <p:cNvPr id="2" name="Title 1">
            <a:extLst>
              <a:ext uri="{FF2B5EF4-FFF2-40B4-BE49-F238E27FC236}">
                <a16:creationId xmlns:a16="http://schemas.microsoft.com/office/drawing/2014/main" id="{E42D8D42-30EC-608E-4B6C-01D67298C9E1}"/>
              </a:ext>
            </a:extLst>
          </p:cNvPr>
          <p:cNvSpPr txBox="1">
            <a:spLocks/>
          </p:cNvSpPr>
          <p:nvPr/>
        </p:nvSpPr>
        <p:spPr>
          <a:xfrm>
            <a:off x="1325880" y="2"/>
            <a:ext cx="1086612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400" b="1" dirty="0">
                <a:latin typeface="+mj-lt"/>
                <a:cs typeface="Calibri" panose="020F0502020204030204" pitchFamily="34" charset="0"/>
              </a:rPr>
              <a:t>Wavelet Transform(CO5)</a:t>
            </a:r>
          </a:p>
        </p:txBody>
      </p:sp>
      <p:pic>
        <p:nvPicPr>
          <p:cNvPr id="3" name="Picture 2">
            <a:extLst>
              <a:ext uri="{FF2B5EF4-FFF2-40B4-BE49-F238E27FC236}">
                <a16:creationId xmlns:a16="http://schemas.microsoft.com/office/drawing/2014/main" id="{B1DD998C-3DE0-BBF5-D6DF-EFAD7320460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480" y="85497"/>
            <a:ext cx="1295400" cy="549276"/>
          </a:xfrm>
          <a:prstGeom prst="rect">
            <a:avLst/>
          </a:prstGeom>
        </p:spPr>
      </p:pic>
    </p:spTree>
    <p:extLst>
      <p:ext uri="{BB962C8B-B14F-4D97-AF65-F5344CB8AC3E}">
        <p14:creationId xmlns:p14="http://schemas.microsoft.com/office/powerpoint/2010/main" val="4085099925"/>
      </p:ext>
    </p:extLst>
  </p:cSld>
  <p:clrMapOvr>
    <a:masterClrMapping/>
  </p:clrMapOvr>
  <p:transition spd="slow">
    <p:push dir="u"/>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5"/>
          <p:cNvSpPr>
            <a:spLocks noGrp="1"/>
          </p:cNvSpPr>
          <p:nvPr>
            <p:ph type="dt" sz="half" idx="10"/>
          </p:nvPr>
        </p:nvSpPr>
        <p:spPr/>
        <p:txBody>
          <a:bodyPr/>
          <a:lstStyle/>
          <a:p>
            <a:fld id="{A2536349-86A8-4EF9-A7F3-9FCFF646C159}" type="datetime1">
              <a:rPr lang="en-US" smtClean="0"/>
              <a:t>1/6/2023</a:t>
            </a:fld>
            <a:endParaRPr lang="en-US"/>
          </a:p>
        </p:txBody>
      </p:sp>
      <p:sp>
        <p:nvSpPr>
          <p:cNvPr id="4" name="Footer Placeholder 3">
            <a:extLst>
              <a:ext uri="{FF2B5EF4-FFF2-40B4-BE49-F238E27FC236}">
                <a16:creationId xmlns:a16="http://schemas.microsoft.com/office/drawing/2014/main" id="{2E49F929-87CA-4994-9885-A2D8887FAA14}"/>
              </a:ext>
            </a:extLst>
          </p:cNvPr>
          <p:cNvSpPr>
            <a:spLocks noGrp="1"/>
          </p:cNvSpPr>
          <p:nvPr>
            <p:ph type="ftr" sz="quarter" idx="11"/>
          </p:nvPr>
        </p:nvSpPr>
        <p:spPr/>
        <p:txBody>
          <a:bodyPr/>
          <a:lstStyle/>
          <a:p>
            <a:r>
              <a:rPr lang="en-US"/>
              <a:t>Faculty Name    Dr. Kunti Mishra         Unit Number 5</a:t>
            </a:r>
          </a:p>
        </p:txBody>
      </p:sp>
      <p:sp>
        <p:nvSpPr>
          <p:cNvPr id="7" name="Slide Number Placeholder 6"/>
          <p:cNvSpPr>
            <a:spLocks noGrp="1"/>
          </p:cNvSpPr>
          <p:nvPr>
            <p:ph type="sldNum" sz="quarter" idx="12"/>
          </p:nvPr>
        </p:nvSpPr>
        <p:spPr/>
        <p:txBody>
          <a:bodyPr/>
          <a:lstStyle/>
          <a:p>
            <a:fld id="{B6F15528-21DE-4FAA-801E-634DDDAF4B2B}" type="slidenum">
              <a:rPr lang="en-US" smtClean="0"/>
              <a:pPr/>
              <a:t>31</a:t>
            </a:fld>
            <a:endParaRPr lang="en-US"/>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1A4DFE70-DE02-462B-B1BE-F598DB9AA53B}"/>
                  </a:ext>
                </a:extLst>
              </p:cNvPr>
              <p:cNvSpPr>
                <a:spLocks noGrp="1"/>
              </p:cNvSpPr>
              <p:nvPr>
                <p:ph idx="1"/>
              </p:nvPr>
            </p:nvSpPr>
            <p:spPr>
              <a:xfrm>
                <a:off x="838199" y="1957592"/>
                <a:ext cx="10864065" cy="4689786"/>
              </a:xfrm>
            </p:spPr>
            <p:txBody>
              <a:bodyPr>
                <a:normAutofit/>
              </a:bodyPr>
              <a:lstStyle/>
              <a:p>
                <a:pPr marL="0" indent="0">
                  <a:lnSpc>
                    <a:spcPct val="150000"/>
                  </a:lnSpc>
                  <a:buNone/>
                </a:pPr>
                <a:r>
                  <a:rPr lang="en-IN" sz="2200" dirty="0">
                    <a:cs typeface="Calibri" panose="020F0502020204030204" pitchFamily="34" charset="0"/>
                  </a:rPr>
                  <a:t>Now</a:t>
                </a:r>
                <a:r>
                  <a:rPr lang="en-IN" sz="2200" b="0" dirty="0">
                    <a:cs typeface="Calibri" panose="020F0502020204030204" pitchFamily="34" charset="0"/>
                  </a:rPr>
                  <a:t>, </a:t>
                </a:r>
                <a14:m>
                  <m:oMath xmlns:m="http://schemas.openxmlformats.org/officeDocument/2006/math">
                    <m:nary>
                      <m:naryPr>
                        <m:limLoc m:val="undOvr"/>
                        <m:ctrlPr>
                          <a:rPr lang="en-IN" sz="2200" b="0" i="1" smtClean="0">
                            <a:latin typeface="Cambria Math" panose="02040503050406030204" pitchFamily="18" charset="0"/>
                          </a:rPr>
                        </m:ctrlPr>
                      </m:naryPr>
                      <m:sub>
                        <m:r>
                          <m:rPr>
                            <m:brk m:alnAt="24"/>
                          </m:rPr>
                          <a:rPr lang="en-IN" sz="2200" b="0" i="1" smtClean="0">
                            <a:latin typeface="Cambria Math" panose="02040503050406030204" pitchFamily="18" charset="0"/>
                          </a:rPr>
                          <m:t>𝑡</m:t>
                        </m:r>
                        <m:r>
                          <a:rPr lang="en-IN" sz="2200" b="0" i="1" smtClean="0">
                            <a:latin typeface="Cambria Math" panose="02040503050406030204" pitchFamily="18" charset="0"/>
                          </a:rPr>
                          <m:t>=−∞</m:t>
                        </m:r>
                      </m:sub>
                      <m:sup>
                        <m:r>
                          <a:rPr lang="en-IN" sz="2200" b="0" i="1" smtClean="0">
                            <a:latin typeface="Cambria Math" panose="02040503050406030204" pitchFamily="18" charset="0"/>
                            <a:ea typeface="Cambria Math" panose="02040503050406030204" pitchFamily="18" charset="0"/>
                          </a:rPr>
                          <m:t>∞</m:t>
                        </m:r>
                      </m:sup>
                      <m:e>
                        <m:r>
                          <a:rPr lang="en-IN" sz="2200" b="0" i="1" smtClean="0">
                            <a:latin typeface="Cambria Math" panose="02040503050406030204" pitchFamily="18" charset="0"/>
                            <a:ea typeface="Cambria Math" panose="02040503050406030204" pitchFamily="18" charset="0"/>
                          </a:rPr>
                          <m:t>∅</m:t>
                        </m:r>
                        <m:r>
                          <a:rPr lang="en-IN" sz="2200" b="0" i="1" smtClean="0">
                            <a:latin typeface="Cambria Math" panose="02040503050406030204" pitchFamily="18" charset="0"/>
                          </a:rPr>
                          <m:t>(</m:t>
                        </m:r>
                        <m:r>
                          <a:rPr lang="en-IN" sz="2200" b="0" i="1" smtClean="0">
                            <a:latin typeface="Cambria Math" panose="02040503050406030204" pitchFamily="18" charset="0"/>
                          </a:rPr>
                          <m:t>𝑡</m:t>
                        </m:r>
                        <m:r>
                          <a:rPr lang="en-IN" sz="2200" b="0" i="1" smtClean="0">
                            <a:latin typeface="Cambria Math" panose="02040503050406030204" pitchFamily="18" charset="0"/>
                          </a:rPr>
                          <m:t>)∅(</m:t>
                        </m:r>
                        <m:r>
                          <a:rPr lang="en-IN" sz="2200" i="1">
                            <a:latin typeface="Cambria Math" panose="02040503050406030204" pitchFamily="18" charset="0"/>
                          </a:rPr>
                          <m:t>𝑡</m:t>
                        </m:r>
                        <m:r>
                          <a:rPr lang="en-IN" sz="2200" b="0" i="1" smtClean="0">
                            <a:latin typeface="Cambria Math" panose="02040503050406030204" pitchFamily="18" charset="0"/>
                          </a:rPr>
                          <m:t>−1</m:t>
                        </m:r>
                        <m:r>
                          <a:rPr lang="en-IN" sz="2200" i="1">
                            <a:latin typeface="Cambria Math" panose="02040503050406030204" pitchFamily="18" charset="0"/>
                          </a:rPr>
                          <m:t>)</m:t>
                        </m:r>
                      </m:e>
                    </m:nary>
                    <m:r>
                      <a:rPr lang="en-IN" sz="2200" b="0" i="1" smtClean="0">
                        <a:latin typeface="Cambria Math" panose="02040503050406030204" pitchFamily="18" charset="0"/>
                      </a:rPr>
                      <m:t>𝑑𝑡</m:t>
                    </m:r>
                  </m:oMath>
                </a14:m>
                <a:r>
                  <a:rPr lang="en-IN" sz="2200" dirty="0">
                    <a:cs typeface="Calibri" panose="020F0502020204030204" pitchFamily="34" charset="0"/>
                  </a:rPr>
                  <a:t> = 0</a:t>
                </a:r>
              </a:p>
              <a:p>
                <a:pPr marL="0" indent="0">
                  <a:lnSpc>
                    <a:spcPct val="150000"/>
                  </a:lnSpc>
                  <a:buNone/>
                </a:pPr>
                <a:r>
                  <a:rPr lang="en-IN" sz="2200" dirty="0">
                    <a:cs typeface="Calibri" panose="020F0502020204030204" pitchFamily="34" charset="0"/>
                  </a:rPr>
                  <a:t>As </a:t>
                </a:r>
                <a14:m>
                  <m:oMath xmlns:m="http://schemas.openxmlformats.org/officeDocument/2006/math">
                    <m:r>
                      <a:rPr lang="en-IN" sz="2200" i="1" smtClean="0">
                        <a:latin typeface="Cambria Math" panose="02040503050406030204" pitchFamily="18" charset="0"/>
                        <a:ea typeface="Cambria Math" panose="02040503050406030204" pitchFamily="18" charset="0"/>
                        <a:cs typeface="Times New Roman" panose="02020603050405020304" pitchFamily="18" charset="0"/>
                      </a:rPr>
                      <m:t>∅</m:t>
                    </m:r>
                    <m:d>
                      <m:dPr>
                        <m:ctrlPr>
                          <a:rPr lang="en-IN" sz="2200" b="0" i="1" smtClean="0">
                            <a:latin typeface="Cambria Math" panose="02040503050406030204" pitchFamily="18" charset="0"/>
                            <a:ea typeface="Cambria Math" panose="02040503050406030204" pitchFamily="18" charset="0"/>
                            <a:cs typeface="Times New Roman" panose="02020603050405020304" pitchFamily="18" charset="0"/>
                          </a:rPr>
                        </m:ctrlPr>
                      </m:dPr>
                      <m:e>
                        <m:r>
                          <a:rPr lang="en-IN" sz="2200" b="0" i="1" smtClean="0">
                            <a:latin typeface="Cambria Math" panose="02040503050406030204" pitchFamily="18" charset="0"/>
                            <a:ea typeface="Cambria Math" panose="02040503050406030204" pitchFamily="18" charset="0"/>
                            <a:cs typeface="Times New Roman" panose="02020603050405020304" pitchFamily="18" charset="0"/>
                          </a:rPr>
                          <m:t>𝑡</m:t>
                        </m:r>
                      </m:e>
                    </m:d>
                    <m:r>
                      <a:rPr lang="en-IN" sz="2200" b="0" i="1" smtClean="0">
                        <a:latin typeface="Cambria Math" panose="02040503050406030204" pitchFamily="18" charset="0"/>
                        <a:ea typeface="Cambria Math" panose="02040503050406030204" pitchFamily="18" charset="0"/>
                        <a:cs typeface="Times New Roman" panose="02020603050405020304" pitchFamily="18" charset="0"/>
                      </a:rPr>
                      <m:t>=</m:t>
                    </m:r>
                    <m:d>
                      <m:dPr>
                        <m:begChr m:val="{"/>
                        <m:endChr m:val=""/>
                        <m:ctrlPr>
                          <a:rPr lang="en-IN" sz="2200" b="0" i="1" smtClean="0">
                            <a:latin typeface="Cambria Math" panose="02040503050406030204" pitchFamily="18" charset="0"/>
                            <a:ea typeface="Cambria Math" panose="02040503050406030204" pitchFamily="18" charset="0"/>
                            <a:cs typeface="Times New Roman" panose="02020603050405020304" pitchFamily="18" charset="0"/>
                          </a:rPr>
                        </m:ctrlPr>
                      </m:dPr>
                      <m:e>
                        <m:eqArr>
                          <m:eqArrPr>
                            <m:ctrlPr>
                              <a:rPr lang="en-IN" sz="2200" b="0" i="1" smtClean="0">
                                <a:latin typeface="Cambria Math" panose="02040503050406030204" pitchFamily="18" charset="0"/>
                                <a:ea typeface="Cambria Math" panose="02040503050406030204" pitchFamily="18" charset="0"/>
                                <a:cs typeface="Times New Roman" panose="02020603050405020304" pitchFamily="18" charset="0"/>
                              </a:rPr>
                            </m:ctrlPr>
                          </m:eqArrPr>
                          <m:e>
                            <m:r>
                              <a:rPr lang="en-IN" sz="2200" b="0" i="1" smtClean="0">
                                <a:latin typeface="Cambria Math" panose="02040503050406030204" pitchFamily="18" charset="0"/>
                                <a:ea typeface="Cambria Math" panose="02040503050406030204" pitchFamily="18" charset="0"/>
                                <a:cs typeface="Times New Roman" panose="02020603050405020304" pitchFamily="18" charset="0"/>
                              </a:rPr>
                              <m:t>1         </m:t>
                            </m:r>
                            <m:r>
                              <m:rPr>
                                <m:nor/>
                              </m:rPr>
                              <a:rPr lang="en-IN" sz="2200" b="0" i="0" smtClean="0">
                                <a:ea typeface="Cambria Math" panose="02040503050406030204" pitchFamily="18" charset="0"/>
                                <a:cs typeface="Calibri" panose="020F0502020204030204" pitchFamily="34" charset="0"/>
                              </a:rPr>
                              <m:t>for</m:t>
                            </m:r>
                            <m:r>
                              <a:rPr lang="en-IN" sz="2200" b="0" i="1" smtClean="0">
                                <a:latin typeface="Cambria Math" panose="02040503050406030204" pitchFamily="18" charset="0"/>
                                <a:ea typeface="Cambria Math" panose="02040503050406030204" pitchFamily="18" charset="0"/>
                                <a:cs typeface="Times New Roman" panose="02020603050405020304" pitchFamily="18" charset="0"/>
                              </a:rPr>
                              <m:t> 0≤</m:t>
                            </m:r>
                            <m:r>
                              <a:rPr lang="en-IN" sz="2200" b="0" i="1" smtClean="0">
                                <a:latin typeface="Cambria Math" panose="02040503050406030204" pitchFamily="18" charset="0"/>
                                <a:ea typeface="Cambria Math" panose="02040503050406030204" pitchFamily="18" charset="0"/>
                                <a:cs typeface="Times New Roman" panose="02020603050405020304" pitchFamily="18" charset="0"/>
                              </a:rPr>
                              <m:t>𝑡</m:t>
                            </m:r>
                            <m:r>
                              <a:rPr lang="en-IN" sz="2200" b="0" i="1" smtClean="0">
                                <a:latin typeface="Cambria Math" panose="02040503050406030204" pitchFamily="18" charset="0"/>
                                <a:ea typeface="Cambria Math" panose="02040503050406030204" pitchFamily="18" charset="0"/>
                                <a:cs typeface="Times New Roman" panose="02020603050405020304" pitchFamily="18" charset="0"/>
                              </a:rPr>
                              <m:t>≤1</m:t>
                            </m:r>
                          </m:e>
                          <m:e>
                            <m:r>
                              <a:rPr lang="en-IN" sz="2200" b="0" i="1" smtClean="0">
                                <a:latin typeface="Cambria Math" panose="02040503050406030204" pitchFamily="18" charset="0"/>
                                <a:ea typeface="Cambria Math" panose="02040503050406030204" pitchFamily="18" charset="0"/>
                                <a:cs typeface="Times New Roman" panose="02020603050405020304" pitchFamily="18" charset="0"/>
                              </a:rPr>
                              <m:t>0               </m:t>
                            </m:r>
                            <m:r>
                              <m:rPr>
                                <m:nor/>
                              </m:rPr>
                              <a:rPr lang="en-IN" sz="2200" b="0" i="0" smtClean="0">
                                <a:ea typeface="Cambria Math" panose="02040503050406030204" pitchFamily="18" charset="0"/>
                                <a:cs typeface="Calibri" panose="020F0502020204030204" pitchFamily="34" charset="0"/>
                              </a:rPr>
                              <m:t>elsewhere</m:t>
                            </m:r>
                          </m:e>
                        </m:eqArr>
                      </m:e>
                    </m:d>
                    <m:r>
                      <a:rPr lang="en-IN" sz="2200" b="0" i="1" smtClean="0">
                        <a:latin typeface="Cambria Math" panose="02040503050406030204" pitchFamily="18" charset="0"/>
                        <a:ea typeface="Cambria Math" panose="02040503050406030204" pitchFamily="18" charset="0"/>
                        <a:cs typeface="Times New Roman" panose="02020603050405020304" pitchFamily="18" charset="0"/>
                      </a:rPr>
                      <m:t>   </m:t>
                    </m:r>
                  </m:oMath>
                </a14:m>
                <a:r>
                  <a:rPr lang="en-IN" sz="2200" dirty="0">
                    <a:cs typeface="Calibri" panose="020F0502020204030204" pitchFamily="34" charset="0"/>
                  </a:rPr>
                  <a:t>and   </a:t>
                </a:r>
                <a14:m>
                  <m:oMath xmlns:m="http://schemas.openxmlformats.org/officeDocument/2006/math">
                    <m:r>
                      <a:rPr lang="en-IN" sz="2200" i="1" smtClean="0">
                        <a:latin typeface="Cambria Math" panose="02040503050406030204" pitchFamily="18" charset="0"/>
                        <a:ea typeface="Cambria Math" panose="02040503050406030204" pitchFamily="18" charset="0"/>
                        <a:cs typeface="Times New Roman" panose="02020603050405020304" pitchFamily="18" charset="0"/>
                      </a:rPr>
                      <m:t>∅</m:t>
                    </m:r>
                    <m:d>
                      <m:dPr>
                        <m:ctrlPr>
                          <a:rPr lang="en-IN" sz="2200" b="0" i="1" smtClean="0">
                            <a:latin typeface="Cambria Math" panose="02040503050406030204" pitchFamily="18" charset="0"/>
                            <a:ea typeface="Cambria Math" panose="02040503050406030204" pitchFamily="18" charset="0"/>
                            <a:cs typeface="Times New Roman" panose="02020603050405020304" pitchFamily="18" charset="0"/>
                          </a:rPr>
                        </m:ctrlPr>
                      </m:dPr>
                      <m:e>
                        <m:r>
                          <a:rPr lang="en-IN" sz="2200" b="0" i="1" smtClean="0">
                            <a:latin typeface="Cambria Math" panose="02040503050406030204" pitchFamily="18" charset="0"/>
                            <a:ea typeface="Cambria Math" panose="02040503050406030204" pitchFamily="18" charset="0"/>
                            <a:cs typeface="Times New Roman" panose="02020603050405020304" pitchFamily="18" charset="0"/>
                          </a:rPr>
                          <m:t>𝑡</m:t>
                        </m:r>
                        <m:r>
                          <a:rPr lang="en-IN" sz="2200" b="0" i="1" smtClean="0">
                            <a:latin typeface="Cambria Math" panose="02040503050406030204" pitchFamily="18" charset="0"/>
                            <a:ea typeface="Cambria Math" panose="02040503050406030204" pitchFamily="18" charset="0"/>
                            <a:cs typeface="Times New Roman" panose="02020603050405020304" pitchFamily="18" charset="0"/>
                          </a:rPr>
                          <m:t>−1</m:t>
                        </m:r>
                      </m:e>
                    </m:d>
                    <m:r>
                      <a:rPr lang="en-IN" sz="2200" b="0" i="1" smtClean="0">
                        <a:latin typeface="Cambria Math" panose="02040503050406030204" pitchFamily="18" charset="0"/>
                        <a:ea typeface="Cambria Math" panose="02040503050406030204" pitchFamily="18" charset="0"/>
                        <a:cs typeface="Times New Roman" panose="02020603050405020304" pitchFamily="18" charset="0"/>
                      </a:rPr>
                      <m:t>=</m:t>
                    </m:r>
                    <m:d>
                      <m:dPr>
                        <m:begChr m:val="{"/>
                        <m:endChr m:val=""/>
                        <m:ctrlPr>
                          <a:rPr lang="en-IN" sz="2200" b="0" i="1" smtClean="0">
                            <a:latin typeface="Cambria Math" panose="02040503050406030204" pitchFamily="18" charset="0"/>
                            <a:ea typeface="Cambria Math" panose="02040503050406030204" pitchFamily="18" charset="0"/>
                            <a:cs typeface="Times New Roman" panose="02020603050405020304" pitchFamily="18" charset="0"/>
                          </a:rPr>
                        </m:ctrlPr>
                      </m:dPr>
                      <m:e>
                        <m:eqArr>
                          <m:eqArrPr>
                            <m:ctrlPr>
                              <a:rPr lang="en-IN" sz="2200" b="0" i="1" smtClean="0">
                                <a:latin typeface="Cambria Math" panose="02040503050406030204" pitchFamily="18" charset="0"/>
                                <a:ea typeface="Cambria Math" panose="02040503050406030204" pitchFamily="18" charset="0"/>
                                <a:cs typeface="Times New Roman" panose="02020603050405020304" pitchFamily="18" charset="0"/>
                              </a:rPr>
                            </m:ctrlPr>
                          </m:eqArrPr>
                          <m:e>
                            <m:r>
                              <a:rPr lang="en-IN" sz="2200" b="0" i="1" smtClean="0">
                                <a:latin typeface="Cambria Math" panose="02040503050406030204" pitchFamily="18" charset="0"/>
                                <a:ea typeface="Cambria Math" panose="02040503050406030204" pitchFamily="18" charset="0"/>
                                <a:cs typeface="Times New Roman" panose="02020603050405020304" pitchFamily="18" charset="0"/>
                              </a:rPr>
                              <m:t>1         </m:t>
                            </m:r>
                            <m:r>
                              <m:rPr>
                                <m:nor/>
                              </m:rPr>
                              <a:rPr lang="en-IN" sz="2200" b="0" i="0" smtClean="0">
                                <a:ea typeface="Cambria Math" panose="02040503050406030204" pitchFamily="18" charset="0"/>
                                <a:cs typeface="Calibri" panose="020F0502020204030204" pitchFamily="34" charset="0"/>
                              </a:rPr>
                              <m:t>for</m:t>
                            </m:r>
                            <m:r>
                              <a:rPr lang="en-IN" sz="2200" b="0" i="1" smtClean="0">
                                <a:latin typeface="Cambria Math" panose="02040503050406030204" pitchFamily="18" charset="0"/>
                                <a:ea typeface="Cambria Math" panose="02040503050406030204" pitchFamily="18" charset="0"/>
                                <a:cs typeface="Times New Roman" panose="02020603050405020304" pitchFamily="18" charset="0"/>
                              </a:rPr>
                              <m:t> 1≤</m:t>
                            </m:r>
                            <m:r>
                              <a:rPr lang="en-IN" sz="2200" b="0" i="1" smtClean="0">
                                <a:latin typeface="Cambria Math" panose="02040503050406030204" pitchFamily="18" charset="0"/>
                                <a:ea typeface="Cambria Math" panose="02040503050406030204" pitchFamily="18" charset="0"/>
                                <a:cs typeface="Times New Roman" panose="02020603050405020304" pitchFamily="18" charset="0"/>
                              </a:rPr>
                              <m:t>𝑡</m:t>
                            </m:r>
                            <m:r>
                              <a:rPr lang="en-IN" sz="2200" b="0" i="1" smtClean="0">
                                <a:latin typeface="Cambria Math" panose="02040503050406030204" pitchFamily="18" charset="0"/>
                                <a:ea typeface="Cambria Math" panose="02040503050406030204" pitchFamily="18" charset="0"/>
                                <a:cs typeface="Times New Roman" panose="02020603050405020304" pitchFamily="18" charset="0"/>
                              </a:rPr>
                              <m:t>≤2</m:t>
                            </m:r>
                          </m:e>
                          <m:e>
                            <m:r>
                              <a:rPr lang="en-IN" sz="2200" b="0" i="1" smtClean="0">
                                <a:latin typeface="Cambria Math" panose="02040503050406030204" pitchFamily="18" charset="0"/>
                                <a:ea typeface="Cambria Math" panose="02040503050406030204" pitchFamily="18" charset="0"/>
                                <a:cs typeface="Times New Roman" panose="02020603050405020304" pitchFamily="18" charset="0"/>
                              </a:rPr>
                              <m:t>0               </m:t>
                            </m:r>
                            <m:r>
                              <m:rPr>
                                <m:nor/>
                              </m:rPr>
                              <a:rPr lang="en-IN" sz="2200" b="0" i="0" smtClean="0">
                                <a:ea typeface="Cambria Math" panose="02040503050406030204" pitchFamily="18" charset="0"/>
                                <a:cs typeface="Calibri" panose="020F0502020204030204" pitchFamily="34" charset="0"/>
                              </a:rPr>
                              <m:t>elsewhere</m:t>
                            </m:r>
                          </m:e>
                        </m:eqArr>
                      </m:e>
                    </m:d>
                  </m:oMath>
                </a14:m>
                <a:endParaRPr lang="en-IN" sz="2200" dirty="0">
                  <a:cs typeface="Calibri" panose="020F0502020204030204" pitchFamily="34" charset="0"/>
                </a:endParaRPr>
              </a:p>
              <a:p>
                <a:pPr marL="0" indent="0">
                  <a:lnSpc>
                    <a:spcPct val="150000"/>
                  </a:lnSpc>
                  <a:buNone/>
                </a:pPr>
                <a:r>
                  <a:rPr lang="en-IN" sz="2200" dirty="0">
                    <a:cs typeface="Calibri" panose="020F0502020204030204" pitchFamily="34" charset="0"/>
                  </a:rPr>
                  <a:t>In general,   </a:t>
                </a:r>
                <a14:m>
                  <m:oMath xmlns:m="http://schemas.openxmlformats.org/officeDocument/2006/math">
                    <m:nary>
                      <m:naryPr>
                        <m:limLoc m:val="undOvr"/>
                        <m:ctrlPr>
                          <a:rPr lang="en-IN" sz="2200" i="1">
                            <a:latin typeface="Cambria Math" panose="02040503050406030204" pitchFamily="18" charset="0"/>
                          </a:rPr>
                        </m:ctrlPr>
                      </m:naryPr>
                      <m:sub>
                        <m:r>
                          <m:rPr>
                            <m:brk m:alnAt="24"/>
                          </m:rPr>
                          <a:rPr lang="en-IN" sz="2200" i="1">
                            <a:latin typeface="Cambria Math" panose="02040503050406030204" pitchFamily="18" charset="0"/>
                          </a:rPr>
                          <m:t>𝑡</m:t>
                        </m:r>
                        <m:r>
                          <a:rPr lang="en-IN" sz="2200" i="1">
                            <a:latin typeface="Cambria Math" panose="02040503050406030204" pitchFamily="18" charset="0"/>
                          </a:rPr>
                          <m:t>=−∞</m:t>
                        </m:r>
                      </m:sub>
                      <m:sup>
                        <m:r>
                          <a:rPr lang="en-IN" sz="2200" i="1">
                            <a:latin typeface="Cambria Math" panose="02040503050406030204" pitchFamily="18" charset="0"/>
                            <a:ea typeface="Cambria Math" panose="02040503050406030204" pitchFamily="18" charset="0"/>
                          </a:rPr>
                          <m:t>∞</m:t>
                        </m:r>
                      </m:sup>
                      <m:e>
                        <m:r>
                          <a:rPr lang="en-IN" sz="2200" i="1">
                            <a:latin typeface="Cambria Math" panose="02040503050406030204" pitchFamily="18" charset="0"/>
                            <a:ea typeface="Cambria Math" panose="02040503050406030204" pitchFamily="18" charset="0"/>
                          </a:rPr>
                          <m:t>∅</m:t>
                        </m:r>
                        <m:r>
                          <a:rPr lang="en-IN" sz="2200" i="1">
                            <a:latin typeface="Cambria Math" panose="02040503050406030204" pitchFamily="18" charset="0"/>
                          </a:rPr>
                          <m:t>(</m:t>
                        </m:r>
                        <m:r>
                          <a:rPr lang="en-IN" sz="2200" i="1">
                            <a:latin typeface="Cambria Math" panose="02040503050406030204" pitchFamily="18" charset="0"/>
                          </a:rPr>
                          <m:t>𝑡</m:t>
                        </m:r>
                        <m:r>
                          <a:rPr lang="en-IN" sz="2200" b="0" i="1" smtClean="0">
                            <a:latin typeface="Cambria Math" panose="02040503050406030204" pitchFamily="18" charset="0"/>
                          </a:rPr>
                          <m:t>−</m:t>
                        </m:r>
                        <m:r>
                          <a:rPr lang="en-IN" sz="2200" b="0" i="1" smtClean="0">
                            <a:latin typeface="Cambria Math" panose="02040503050406030204" pitchFamily="18" charset="0"/>
                          </a:rPr>
                          <m:t>𝑚</m:t>
                        </m:r>
                        <m:r>
                          <a:rPr lang="en-IN" sz="2200" i="1">
                            <a:latin typeface="Cambria Math" panose="02040503050406030204" pitchFamily="18" charset="0"/>
                          </a:rPr>
                          <m:t>)∅(</m:t>
                        </m:r>
                        <m:r>
                          <a:rPr lang="en-IN" sz="2200" i="1">
                            <a:latin typeface="Cambria Math" panose="02040503050406030204" pitchFamily="18" charset="0"/>
                          </a:rPr>
                          <m:t>𝑡</m:t>
                        </m:r>
                        <m:r>
                          <a:rPr lang="en-IN" sz="2200" i="1">
                            <a:latin typeface="Cambria Math" panose="02040503050406030204" pitchFamily="18" charset="0"/>
                          </a:rPr>
                          <m:t>−</m:t>
                        </m:r>
                        <m:r>
                          <a:rPr lang="en-IN" sz="2200" b="0" i="1" smtClean="0">
                            <a:latin typeface="Cambria Math" panose="02040503050406030204" pitchFamily="18" charset="0"/>
                          </a:rPr>
                          <m:t>𝑛</m:t>
                        </m:r>
                        <m:r>
                          <a:rPr lang="en-IN" sz="2200" i="1">
                            <a:latin typeface="Cambria Math" panose="02040503050406030204" pitchFamily="18" charset="0"/>
                          </a:rPr>
                          <m:t>)</m:t>
                        </m:r>
                      </m:e>
                    </m:nary>
                    <m:r>
                      <a:rPr lang="en-IN" sz="2200" i="1">
                        <a:latin typeface="Cambria Math" panose="02040503050406030204" pitchFamily="18" charset="0"/>
                      </a:rPr>
                      <m:t>𝑑𝑡</m:t>
                    </m:r>
                    <m:r>
                      <a:rPr lang="en-IN" sz="2200" b="0" i="1" smtClean="0">
                        <a:latin typeface="Cambria Math" panose="02040503050406030204" pitchFamily="18" charset="0"/>
                        <a:ea typeface="Cambria Math" panose="02040503050406030204" pitchFamily="18" charset="0"/>
                        <a:cs typeface="Times New Roman" panose="02020603050405020304" pitchFamily="18" charset="0"/>
                      </a:rPr>
                      <m:t>=</m:t>
                    </m:r>
                    <m:d>
                      <m:dPr>
                        <m:begChr m:val="{"/>
                        <m:endChr m:val=""/>
                        <m:ctrlPr>
                          <a:rPr lang="en-IN" sz="2200" b="0" i="1" smtClean="0">
                            <a:latin typeface="Cambria Math" panose="02040503050406030204" pitchFamily="18" charset="0"/>
                            <a:ea typeface="Cambria Math" panose="02040503050406030204" pitchFamily="18" charset="0"/>
                            <a:cs typeface="Times New Roman" panose="02020603050405020304" pitchFamily="18" charset="0"/>
                          </a:rPr>
                        </m:ctrlPr>
                      </m:dPr>
                      <m:e>
                        <m:eqArr>
                          <m:eqArrPr>
                            <m:ctrlPr>
                              <a:rPr lang="en-IN" sz="2200" b="0" i="1" smtClean="0">
                                <a:latin typeface="Cambria Math" panose="02040503050406030204" pitchFamily="18" charset="0"/>
                                <a:ea typeface="Cambria Math" panose="02040503050406030204" pitchFamily="18" charset="0"/>
                                <a:cs typeface="Times New Roman" panose="02020603050405020304" pitchFamily="18" charset="0"/>
                              </a:rPr>
                            </m:ctrlPr>
                          </m:eqArrPr>
                          <m:e>
                            <m:r>
                              <a:rPr lang="en-IN" sz="2200" b="0" i="1" smtClean="0">
                                <a:latin typeface="Cambria Math" panose="02040503050406030204" pitchFamily="18" charset="0"/>
                                <a:ea typeface="Cambria Math" panose="02040503050406030204" pitchFamily="18" charset="0"/>
                                <a:cs typeface="Times New Roman" panose="02020603050405020304" pitchFamily="18" charset="0"/>
                              </a:rPr>
                              <m:t>1         </m:t>
                            </m:r>
                            <m:r>
                              <m:rPr>
                                <m:nor/>
                              </m:rPr>
                              <a:rPr lang="en-IN" sz="2200" b="0" i="0" smtClean="0">
                                <a:ea typeface="Cambria Math" panose="02040503050406030204" pitchFamily="18" charset="0"/>
                                <a:cs typeface="Calibri" panose="020F0502020204030204" pitchFamily="34" charset="0"/>
                              </a:rPr>
                              <m:t>        </m:t>
                            </m:r>
                            <m:r>
                              <m:rPr>
                                <m:nor/>
                              </m:rPr>
                              <a:rPr lang="en-IN" sz="2200" b="0" i="0" smtClean="0">
                                <a:ea typeface="Cambria Math" panose="02040503050406030204" pitchFamily="18" charset="0"/>
                                <a:cs typeface="Calibri" panose="020F0502020204030204" pitchFamily="34" charset="0"/>
                              </a:rPr>
                              <m:t>if</m:t>
                            </m:r>
                            <m:r>
                              <a:rPr lang="en-IN" sz="2200" b="0" i="1" smtClean="0">
                                <a:latin typeface="Cambria Math" panose="02040503050406030204" pitchFamily="18" charset="0"/>
                                <a:ea typeface="Cambria Math" panose="02040503050406030204" pitchFamily="18" charset="0"/>
                                <a:cs typeface="Times New Roman" panose="02020603050405020304" pitchFamily="18" charset="0"/>
                              </a:rPr>
                              <m:t> </m:t>
                            </m:r>
                            <m:r>
                              <a:rPr lang="en-IN" sz="2200" b="0" i="1" smtClean="0">
                                <a:latin typeface="Cambria Math" panose="02040503050406030204" pitchFamily="18" charset="0"/>
                                <a:ea typeface="Cambria Math" panose="02040503050406030204" pitchFamily="18" charset="0"/>
                                <a:cs typeface="Times New Roman" panose="02020603050405020304" pitchFamily="18" charset="0"/>
                              </a:rPr>
                              <m:t>𝑚</m:t>
                            </m:r>
                            <m:r>
                              <a:rPr lang="en-IN" sz="2200" b="0" i="1" smtClean="0">
                                <a:latin typeface="Cambria Math" panose="02040503050406030204" pitchFamily="18" charset="0"/>
                                <a:ea typeface="Cambria Math" panose="02040503050406030204" pitchFamily="18" charset="0"/>
                                <a:cs typeface="Times New Roman" panose="02020603050405020304" pitchFamily="18" charset="0"/>
                              </a:rPr>
                              <m:t>=</m:t>
                            </m:r>
                            <m:r>
                              <a:rPr lang="en-IN" sz="2200" b="0" i="1" smtClean="0">
                                <a:latin typeface="Cambria Math" panose="02040503050406030204" pitchFamily="18" charset="0"/>
                                <a:ea typeface="Cambria Math" panose="02040503050406030204" pitchFamily="18" charset="0"/>
                                <a:cs typeface="Times New Roman" panose="02020603050405020304" pitchFamily="18" charset="0"/>
                              </a:rPr>
                              <m:t>𝑛</m:t>
                            </m:r>
                          </m:e>
                          <m:e>
                            <m:r>
                              <a:rPr lang="en-IN" sz="2200" b="0" i="1" smtClean="0">
                                <a:latin typeface="Cambria Math" panose="02040503050406030204" pitchFamily="18" charset="0"/>
                                <a:ea typeface="Cambria Math" panose="02040503050406030204" pitchFamily="18" charset="0"/>
                                <a:cs typeface="Times New Roman" panose="02020603050405020304" pitchFamily="18" charset="0"/>
                              </a:rPr>
                              <m:t>0               </m:t>
                            </m:r>
                            <m:r>
                              <m:rPr>
                                <m:nor/>
                              </m:rPr>
                              <a:rPr lang="en-IN" sz="2200" b="0" i="0" smtClean="0">
                                <a:ea typeface="Cambria Math" panose="02040503050406030204" pitchFamily="18" charset="0"/>
                                <a:cs typeface="Calibri" panose="020F0502020204030204" pitchFamily="34" charset="0"/>
                              </a:rPr>
                              <m:t>otherwise</m:t>
                            </m:r>
                          </m:e>
                        </m:eqArr>
                      </m:e>
                    </m:d>
                  </m:oMath>
                </a14:m>
                <a:endParaRPr lang="en-IN" sz="2200" dirty="0">
                  <a:cs typeface="Calibri" panose="020F0502020204030204" pitchFamily="34" charset="0"/>
                </a:endParaRPr>
              </a:p>
              <a:p>
                <a:pPr>
                  <a:lnSpc>
                    <a:spcPct val="150000"/>
                  </a:lnSpc>
                  <a:buFont typeface="Wingdings" panose="05000000000000000000" pitchFamily="2" charset="2"/>
                  <a:buChar char="Ø"/>
                </a:pPr>
                <a:r>
                  <a:rPr lang="en-IN" sz="2200" dirty="0" err="1">
                    <a:cs typeface="Calibri" panose="020F0502020204030204" pitchFamily="34" charset="0"/>
                  </a:rPr>
                  <a:t>Haar</a:t>
                </a:r>
                <a:r>
                  <a:rPr lang="en-IN" sz="2200" dirty="0">
                    <a:cs typeface="Calibri" panose="020F0502020204030204" pitchFamily="34" charset="0"/>
                  </a:rPr>
                  <a:t> Scaling functions are orthonormal to each other.</a:t>
                </a:r>
              </a:p>
            </p:txBody>
          </p:sp>
        </mc:Choice>
        <mc:Fallback xmlns="">
          <p:sp>
            <p:nvSpPr>
              <p:cNvPr id="5" name="Content Placeholder 4">
                <a:extLst>
                  <a:ext uri="{FF2B5EF4-FFF2-40B4-BE49-F238E27FC236}">
                    <a16:creationId xmlns:a16="http://schemas.microsoft.com/office/drawing/2014/main" id="{1A4DFE70-DE02-462B-B1BE-F598DB9AA53B}"/>
                  </a:ext>
                </a:extLst>
              </p:cNvPr>
              <p:cNvSpPr>
                <a:spLocks noGrp="1" noRot="1" noChangeAspect="1" noMove="1" noResize="1" noEditPoints="1" noAdjustHandles="1" noChangeArrowheads="1" noChangeShapeType="1" noTextEdit="1"/>
              </p:cNvSpPr>
              <p:nvPr>
                <p:ph idx="1"/>
              </p:nvPr>
            </p:nvSpPr>
            <p:spPr>
              <a:xfrm>
                <a:off x="838199" y="1957592"/>
                <a:ext cx="10864065" cy="4689786"/>
              </a:xfrm>
              <a:blipFill>
                <a:blip r:embed="rId3"/>
                <a:stretch>
                  <a:fillRect l="-673"/>
                </a:stretch>
              </a:blipFill>
            </p:spPr>
            <p:txBody>
              <a:bodyPr/>
              <a:lstStyle/>
              <a:p>
                <a:r>
                  <a:rPr lang="en-IN">
                    <a:noFill/>
                  </a:rPr>
                  <a:t> </a:t>
                </a:r>
              </a:p>
            </p:txBody>
          </p:sp>
        </mc:Fallback>
      </mc:AlternateContent>
      <p:sp>
        <p:nvSpPr>
          <p:cNvPr id="2" name="Title 1">
            <a:extLst>
              <a:ext uri="{FF2B5EF4-FFF2-40B4-BE49-F238E27FC236}">
                <a16:creationId xmlns:a16="http://schemas.microsoft.com/office/drawing/2014/main" id="{78B9C5EE-DD8C-EAEF-827F-09C7DD9AF916}"/>
              </a:ext>
            </a:extLst>
          </p:cNvPr>
          <p:cNvSpPr txBox="1">
            <a:spLocks/>
          </p:cNvSpPr>
          <p:nvPr/>
        </p:nvSpPr>
        <p:spPr>
          <a:xfrm>
            <a:off x="1325880" y="2"/>
            <a:ext cx="1086612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400" b="1" dirty="0">
                <a:latin typeface="+mj-lt"/>
                <a:cs typeface="Calibri" panose="020F0502020204030204" pitchFamily="34" charset="0"/>
              </a:rPr>
              <a:t>Wavelet Transform(CO5)</a:t>
            </a:r>
          </a:p>
        </p:txBody>
      </p:sp>
      <p:pic>
        <p:nvPicPr>
          <p:cNvPr id="3" name="Picture 2">
            <a:extLst>
              <a:ext uri="{FF2B5EF4-FFF2-40B4-BE49-F238E27FC236}">
                <a16:creationId xmlns:a16="http://schemas.microsoft.com/office/drawing/2014/main" id="{47AE0E65-2456-3607-C05B-0FA38C3DD25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480" y="85497"/>
            <a:ext cx="1295400" cy="549276"/>
          </a:xfrm>
          <a:prstGeom prst="rect">
            <a:avLst/>
          </a:prstGeom>
        </p:spPr>
      </p:pic>
    </p:spTree>
    <p:extLst>
      <p:ext uri="{BB962C8B-B14F-4D97-AF65-F5344CB8AC3E}">
        <p14:creationId xmlns:p14="http://schemas.microsoft.com/office/powerpoint/2010/main" val="147578572"/>
      </p:ext>
    </p:extLst>
  </p:cSld>
  <p:clrMapOvr>
    <a:masterClrMapping/>
  </p:clrMapOvr>
  <p:transition spd="slow">
    <p:push dir="u"/>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5"/>
          <p:cNvSpPr>
            <a:spLocks noGrp="1"/>
          </p:cNvSpPr>
          <p:nvPr>
            <p:ph type="dt" sz="half" idx="10"/>
          </p:nvPr>
        </p:nvSpPr>
        <p:spPr/>
        <p:txBody>
          <a:bodyPr/>
          <a:lstStyle/>
          <a:p>
            <a:fld id="{4D0FC6DA-6DD7-4140-A81A-5FDFC579BBEC}" type="datetime1">
              <a:rPr lang="en-US" smtClean="0"/>
              <a:t>1/6/2023</a:t>
            </a:fld>
            <a:endParaRPr lang="en-US"/>
          </a:p>
        </p:txBody>
      </p:sp>
      <p:sp>
        <p:nvSpPr>
          <p:cNvPr id="4" name="Footer Placeholder 3">
            <a:extLst>
              <a:ext uri="{FF2B5EF4-FFF2-40B4-BE49-F238E27FC236}">
                <a16:creationId xmlns:a16="http://schemas.microsoft.com/office/drawing/2014/main" id="{2E49F929-87CA-4994-9885-A2D8887FAA14}"/>
              </a:ext>
            </a:extLst>
          </p:cNvPr>
          <p:cNvSpPr>
            <a:spLocks noGrp="1"/>
          </p:cNvSpPr>
          <p:nvPr>
            <p:ph type="ftr" sz="quarter" idx="11"/>
          </p:nvPr>
        </p:nvSpPr>
        <p:spPr/>
        <p:txBody>
          <a:bodyPr/>
          <a:lstStyle/>
          <a:p>
            <a:r>
              <a:rPr lang="en-US"/>
              <a:t>Faculty Name    Dr. Kunti Mishra         Unit Number 5</a:t>
            </a:r>
          </a:p>
        </p:txBody>
      </p:sp>
      <p:sp>
        <p:nvSpPr>
          <p:cNvPr id="7" name="Slide Number Placeholder 6"/>
          <p:cNvSpPr>
            <a:spLocks noGrp="1"/>
          </p:cNvSpPr>
          <p:nvPr>
            <p:ph type="sldNum" sz="quarter" idx="12"/>
          </p:nvPr>
        </p:nvSpPr>
        <p:spPr/>
        <p:txBody>
          <a:bodyPr/>
          <a:lstStyle/>
          <a:p>
            <a:fld id="{B6F15528-21DE-4FAA-801E-634DDDAF4B2B}" type="slidenum">
              <a:rPr lang="en-US" smtClean="0"/>
              <a:pPr/>
              <a:t>32</a:t>
            </a:fld>
            <a:endParaRPr lang="en-US"/>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4605ABD-23AF-490E-A4BF-6C4FF15FA02E}"/>
                  </a:ext>
                </a:extLst>
              </p:cNvPr>
              <p:cNvSpPr>
                <a:spLocks noGrp="1"/>
              </p:cNvSpPr>
              <p:nvPr>
                <p:ph idx="1"/>
              </p:nvPr>
            </p:nvSpPr>
            <p:spPr>
              <a:xfrm>
                <a:off x="838200" y="1825625"/>
                <a:ext cx="10515600" cy="4351338"/>
              </a:xfrm>
            </p:spPr>
            <p:txBody>
              <a:bodyPr>
                <a:normAutofit/>
              </a:bodyPr>
              <a:lstStyle/>
              <a:p>
                <a:pPr>
                  <a:lnSpc>
                    <a:spcPct val="150000"/>
                  </a:lnSpc>
                  <a:buFont typeface="Wingdings" panose="05000000000000000000" pitchFamily="2" charset="2"/>
                  <a:buChar char="q"/>
                </a:pPr>
                <a:r>
                  <a:rPr lang="en-IN" sz="2400" dirty="0">
                    <a:latin typeface="Calibri" panose="020F0502020204030204" pitchFamily="34" charset="0"/>
                    <a:cs typeface="Calibri" panose="020F0502020204030204" pitchFamily="34" charset="0"/>
                  </a:rPr>
                  <a:t>  </a:t>
                </a:r>
                <a:r>
                  <a:rPr lang="en-IN" sz="2200" dirty="0">
                    <a:cs typeface="Calibri" panose="020F0502020204030204" pitchFamily="34" charset="0"/>
                  </a:rPr>
                  <a:t>We have a set of orthonormal functions {…, </a:t>
                </a:r>
                <a14:m>
                  <m:oMath xmlns:m="http://schemas.openxmlformats.org/officeDocument/2006/math">
                    <m:r>
                      <a:rPr lang="en-IN" sz="2200" i="1" smtClean="0">
                        <a:latin typeface="Cambria Math" panose="02040503050406030204" pitchFamily="18" charset="0"/>
                        <a:ea typeface="Cambria Math" panose="02040503050406030204" pitchFamily="18" charset="0"/>
                        <a:cs typeface="Times New Roman" panose="02020603050405020304" pitchFamily="18" charset="0"/>
                      </a:rPr>
                      <m:t>∅</m:t>
                    </m:r>
                    <m:d>
                      <m:dPr>
                        <m:ctrlPr>
                          <a:rPr lang="en-IN" sz="2200" i="1">
                            <a:latin typeface="Cambria Math" panose="02040503050406030204" pitchFamily="18" charset="0"/>
                            <a:ea typeface="Cambria Math" panose="02040503050406030204" pitchFamily="18" charset="0"/>
                            <a:cs typeface="Times New Roman" panose="02020603050405020304" pitchFamily="18" charset="0"/>
                          </a:rPr>
                        </m:ctrlPr>
                      </m:dPr>
                      <m:e>
                        <m:r>
                          <a:rPr lang="en-IN" sz="2200" i="1">
                            <a:latin typeface="Cambria Math" panose="02040503050406030204" pitchFamily="18" charset="0"/>
                            <a:ea typeface="Cambria Math" panose="02040503050406030204" pitchFamily="18" charset="0"/>
                            <a:cs typeface="Times New Roman" panose="02020603050405020304" pitchFamily="18" charset="0"/>
                          </a:rPr>
                          <m:t>𝑡</m:t>
                        </m:r>
                        <m:r>
                          <a:rPr lang="en-IN" sz="2200" b="0" i="1" smtClean="0">
                            <a:latin typeface="Cambria Math" panose="02040503050406030204" pitchFamily="18" charset="0"/>
                            <a:ea typeface="Cambria Math" panose="02040503050406030204" pitchFamily="18" charset="0"/>
                            <a:cs typeface="Times New Roman" panose="02020603050405020304" pitchFamily="18" charset="0"/>
                          </a:rPr>
                          <m:t>+1</m:t>
                        </m:r>
                      </m:e>
                    </m:d>
                  </m:oMath>
                </a14:m>
                <a:r>
                  <a:rPr lang="en-IN" sz="2200" dirty="0">
                    <a:cs typeface="Calibri" panose="020F0502020204030204" pitchFamily="34" charset="0"/>
                  </a:rPr>
                  <a:t>, </a:t>
                </a:r>
                <a14:m>
                  <m:oMath xmlns:m="http://schemas.openxmlformats.org/officeDocument/2006/math">
                    <m:r>
                      <a:rPr lang="en-IN" sz="2200" i="1">
                        <a:latin typeface="Cambria Math" panose="02040503050406030204" pitchFamily="18" charset="0"/>
                        <a:ea typeface="Cambria Math" panose="02040503050406030204" pitchFamily="18" charset="0"/>
                        <a:cs typeface="Times New Roman" panose="02020603050405020304" pitchFamily="18" charset="0"/>
                      </a:rPr>
                      <m:t>∅</m:t>
                    </m:r>
                    <m:d>
                      <m:dPr>
                        <m:ctrlPr>
                          <a:rPr lang="en-IN" sz="2200" i="1">
                            <a:latin typeface="Cambria Math" panose="02040503050406030204" pitchFamily="18" charset="0"/>
                            <a:ea typeface="Cambria Math" panose="02040503050406030204" pitchFamily="18" charset="0"/>
                            <a:cs typeface="Times New Roman" panose="02020603050405020304" pitchFamily="18" charset="0"/>
                          </a:rPr>
                        </m:ctrlPr>
                      </m:dPr>
                      <m:e>
                        <m:r>
                          <a:rPr lang="en-IN" sz="2200" i="1">
                            <a:latin typeface="Cambria Math" panose="02040503050406030204" pitchFamily="18" charset="0"/>
                            <a:ea typeface="Cambria Math" panose="02040503050406030204" pitchFamily="18" charset="0"/>
                            <a:cs typeface="Times New Roman" panose="02020603050405020304" pitchFamily="18" charset="0"/>
                          </a:rPr>
                          <m:t>𝑡</m:t>
                        </m:r>
                      </m:e>
                    </m:d>
                  </m:oMath>
                </a14:m>
                <a:r>
                  <a:rPr lang="en-IN" sz="2200" dirty="0">
                    <a:cs typeface="Calibri" panose="020F0502020204030204" pitchFamily="34" charset="0"/>
                  </a:rPr>
                  <a:t>, </a:t>
                </a:r>
                <a14:m>
                  <m:oMath xmlns:m="http://schemas.openxmlformats.org/officeDocument/2006/math">
                    <m:r>
                      <a:rPr lang="en-IN" sz="2200" i="1">
                        <a:latin typeface="Cambria Math" panose="02040503050406030204" pitchFamily="18" charset="0"/>
                        <a:ea typeface="Cambria Math" panose="02040503050406030204" pitchFamily="18" charset="0"/>
                        <a:cs typeface="Times New Roman" panose="02020603050405020304" pitchFamily="18" charset="0"/>
                      </a:rPr>
                      <m:t>∅</m:t>
                    </m:r>
                    <m:d>
                      <m:dPr>
                        <m:ctrlPr>
                          <a:rPr lang="en-IN" sz="2200" i="1">
                            <a:latin typeface="Cambria Math" panose="02040503050406030204" pitchFamily="18" charset="0"/>
                            <a:ea typeface="Cambria Math" panose="02040503050406030204" pitchFamily="18" charset="0"/>
                            <a:cs typeface="Times New Roman" panose="02020603050405020304" pitchFamily="18" charset="0"/>
                          </a:rPr>
                        </m:ctrlPr>
                      </m:dPr>
                      <m:e>
                        <m:r>
                          <a:rPr lang="en-IN" sz="2200" i="1">
                            <a:latin typeface="Cambria Math" panose="02040503050406030204" pitchFamily="18" charset="0"/>
                            <a:ea typeface="Cambria Math" panose="02040503050406030204" pitchFamily="18" charset="0"/>
                            <a:cs typeface="Times New Roman" panose="02020603050405020304" pitchFamily="18" charset="0"/>
                          </a:rPr>
                          <m:t>𝑡</m:t>
                        </m:r>
                        <m:r>
                          <a:rPr lang="en-IN" sz="2200" b="0" i="1" smtClean="0">
                            <a:latin typeface="Cambria Math" panose="02040503050406030204" pitchFamily="18" charset="0"/>
                            <a:ea typeface="Cambria Math" panose="02040503050406030204" pitchFamily="18" charset="0"/>
                            <a:cs typeface="Times New Roman" panose="02020603050405020304" pitchFamily="18" charset="0"/>
                          </a:rPr>
                          <m:t>−1</m:t>
                        </m:r>
                      </m:e>
                    </m:d>
                    <m:r>
                      <a:rPr lang="en-IN" sz="2200" b="0" i="0" smtClean="0">
                        <a:latin typeface="Cambria Math" panose="02040503050406030204" pitchFamily="18" charset="0"/>
                        <a:ea typeface="Cambria Math" panose="02040503050406030204" pitchFamily="18" charset="0"/>
                        <a:cs typeface="Times New Roman" panose="02020603050405020304" pitchFamily="18" charset="0"/>
                      </a:rPr>
                      <m:t>, …</m:t>
                    </m:r>
                  </m:oMath>
                </a14:m>
                <a:r>
                  <a:rPr lang="en-IN" sz="2200" dirty="0">
                    <a:cs typeface="Calibri" panose="020F0502020204030204" pitchFamily="34" charset="0"/>
                  </a:rPr>
                  <a:t>}.</a:t>
                </a:r>
              </a:p>
              <a:p>
                <a:pPr>
                  <a:lnSpc>
                    <a:spcPct val="150000"/>
                  </a:lnSpc>
                  <a:buFont typeface="Wingdings" panose="05000000000000000000" pitchFamily="2" charset="2"/>
                  <a:buChar char="q"/>
                </a:pPr>
                <a:r>
                  <a:rPr lang="en-IN" sz="2200" dirty="0">
                    <a:cs typeface="Calibri" panose="020F0502020204030204" pitchFamily="34" charset="0"/>
                  </a:rPr>
                  <a:t>  These orthonormal functions represents certain type of a signal.</a:t>
                </a:r>
              </a:p>
              <a:p>
                <a:pPr>
                  <a:lnSpc>
                    <a:spcPct val="150000"/>
                  </a:lnSpc>
                  <a:buFont typeface="Wingdings" panose="05000000000000000000" pitchFamily="2" charset="2"/>
                  <a:buChar char="q"/>
                </a:pPr>
                <a:r>
                  <a:rPr lang="en-IN" sz="2200" dirty="0">
                    <a:cs typeface="Calibri" panose="020F0502020204030204" pitchFamily="34" charset="0"/>
                  </a:rPr>
                  <a:t>  General function: </a:t>
                </a:r>
                <a14:m>
                  <m:oMath xmlns:m="http://schemas.openxmlformats.org/officeDocument/2006/math">
                    <m:r>
                      <a:rPr lang="en-IN" sz="2200" b="0" i="1" smtClean="0">
                        <a:latin typeface="Cambria Math" panose="02040503050406030204" pitchFamily="18" charset="0"/>
                        <a:cs typeface="Times New Roman" panose="02020603050405020304" pitchFamily="18" charset="0"/>
                      </a:rPr>
                      <m:t>𝑓</m:t>
                    </m:r>
                    <m:d>
                      <m:dPr>
                        <m:ctrlPr>
                          <a:rPr lang="en-IN" sz="2200" b="0" i="1" smtClean="0">
                            <a:latin typeface="Cambria Math" panose="02040503050406030204" pitchFamily="18" charset="0"/>
                            <a:cs typeface="Times New Roman" panose="02020603050405020304" pitchFamily="18" charset="0"/>
                          </a:rPr>
                        </m:ctrlPr>
                      </m:dPr>
                      <m:e>
                        <m:r>
                          <a:rPr lang="en-IN" sz="2200" b="0" i="1" smtClean="0">
                            <a:latin typeface="Cambria Math" panose="02040503050406030204" pitchFamily="18" charset="0"/>
                            <a:cs typeface="Times New Roman" panose="02020603050405020304" pitchFamily="18" charset="0"/>
                          </a:rPr>
                          <m:t>𝑡</m:t>
                        </m:r>
                      </m:e>
                    </m:d>
                    <m:r>
                      <a:rPr lang="en-IN" sz="2200" b="0" i="1" smtClean="0">
                        <a:latin typeface="Cambria Math" panose="02040503050406030204" pitchFamily="18" charset="0"/>
                        <a:cs typeface="Times New Roman" panose="02020603050405020304" pitchFamily="18" charset="0"/>
                      </a:rPr>
                      <m:t>=</m:t>
                    </m:r>
                    <m:nary>
                      <m:naryPr>
                        <m:chr m:val="∑"/>
                        <m:ctrlPr>
                          <a:rPr lang="en-IN" sz="2200" b="0" i="1" smtClean="0">
                            <a:latin typeface="Cambria Math" panose="02040503050406030204" pitchFamily="18" charset="0"/>
                            <a:cs typeface="Times New Roman" panose="02020603050405020304" pitchFamily="18" charset="0"/>
                          </a:rPr>
                        </m:ctrlPr>
                      </m:naryPr>
                      <m:sub>
                        <m:r>
                          <m:rPr>
                            <m:brk m:alnAt="23"/>
                          </m:rPr>
                          <a:rPr lang="en-IN" sz="2200" b="0" i="1" smtClean="0">
                            <a:latin typeface="Cambria Math" panose="02040503050406030204" pitchFamily="18" charset="0"/>
                            <a:cs typeface="Times New Roman" panose="02020603050405020304" pitchFamily="18" charset="0"/>
                          </a:rPr>
                          <m:t>𝑘</m:t>
                        </m:r>
                        <m:r>
                          <a:rPr lang="en-IN" sz="2200" b="0" i="1" smtClean="0">
                            <a:latin typeface="Cambria Math" panose="02040503050406030204" pitchFamily="18" charset="0"/>
                            <a:cs typeface="Times New Roman" panose="02020603050405020304" pitchFamily="18" charset="0"/>
                          </a:rPr>
                          <m:t>=−∞</m:t>
                        </m:r>
                      </m:sub>
                      <m:sup>
                        <m:r>
                          <a:rPr lang="en-IN" sz="2200" b="0" i="1" smtClean="0">
                            <a:latin typeface="Cambria Math" panose="02040503050406030204" pitchFamily="18" charset="0"/>
                            <a:ea typeface="Cambria Math" panose="02040503050406030204" pitchFamily="18" charset="0"/>
                            <a:cs typeface="Times New Roman" panose="02020603050405020304" pitchFamily="18" charset="0"/>
                          </a:rPr>
                          <m:t>∞</m:t>
                        </m:r>
                      </m:sup>
                      <m:e>
                        <m:sSub>
                          <m:sSubPr>
                            <m:ctrlPr>
                              <a:rPr lang="en-IN" sz="2200" b="0" i="1" smtClean="0">
                                <a:latin typeface="Cambria Math" panose="02040503050406030204" pitchFamily="18" charset="0"/>
                                <a:cs typeface="Times New Roman" panose="02020603050405020304" pitchFamily="18" charset="0"/>
                              </a:rPr>
                            </m:ctrlPr>
                          </m:sSubPr>
                          <m:e>
                            <m:r>
                              <a:rPr lang="en-IN" sz="2200" b="0" i="1" smtClean="0">
                                <a:latin typeface="Cambria Math" panose="02040503050406030204" pitchFamily="18" charset="0"/>
                                <a:cs typeface="Times New Roman" panose="02020603050405020304" pitchFamily="18" charset="0"/>
                              </a:rPr>
                              <m:t>𝑎</m:t>
                            </m:r>
                          </m:e>
                          <m:sub>
                            <m:r>
                              <a:rPr lang="en-IN" sz="2200" b="0" i="1" smtClean="0">
                                <a:latin typeface="Cambria Math" panose="02040503050406030204" pitchFamily="18" charset="0"/>
                                <a:cs typeface="Times New Roman" panose="02020603050405020304" pitchFamily="18" charset="0"/>
                              </a:rPr>
                              <m:t>𝑘</m:t>
                            </m:r>
                          </m:sub>
                        </m:sSub>
                        <m:r>
                          <a:rPr lang="en-IN" sz="2200" b="0" i="1" smtClean="0">
                            <a:latin typeface="Cambria Math" panose="02040503050406030204" pitchFamily="18" charset="0"/>
                            <a:ea typeface="Cambria Math" panose="02040503050406030204" pitchFamily="18" charset="0"/>
                            <a:cs typeface="Times New Roman" panose="02020603050405020304" pitchFamily="18" charset="0"/>
                          </a:rPr>
                          <m:t>∅(</m:t>
                        </m:r>
                        <m:r>
                          <a:rPr lang="en-IN" sz="2200" b="0" i="1" smtClean="0">
                            <a:latin typeface="Cambria Math" panose="02040503050406030204" pitchFamily="18" charset="0"/>
                            <a:ea typeface="Cambria Math" panose="02040503050406030204" pitchFamily="18" charset="0"/>
                            <a:cs typeface="Times New Roman" panose="02020603050405020304" pitchFamily="18" charset="0"/>
                          </a:rPr>
                          <m:t>𝑡</m:t>
                        </m:r>
                        <m:r>
                          <a:rPr lang="en-IN" sz="2200" b="0" i="1" smtClean="0">
                            <a:latin typeface="Cambria Math" panose="02040503050406030204" pitchFamily="18" charset="0"/>
                            <a:ea typeface="Cambria Math" panose="02040503050406030204" pitchFamily="18" charset="0"/>
                            <a:cs typeface="Times New Roman" panose="02020603050405020304" pitchFamily="18" charset="0"/>
                          </a:rPr>
                          <m:t>−</m:t>
                        </m:r>
                        <m:r>
                          <a:rPr lang="en-IN" sz="2200" b="0" i="1" smtClean="0">
                            <a:latin typeface="Cambria Math" panose="02040503050406030204" pitchFamily="18" charset="0"/>
                            <a:ea typeface="Cambria Math" panose="02040503050406030204" pitchFamily="18" charset="0"/>
                            <a:cs typeface="Times New Roman" panose="02020603050405020304" pitchFamily="18" charset="0"/>
                          </a:rPr>
                          <m:t>𝑘</m:t>
                        </m:r>
                        <m:r>
                          <a:rPr lang="en-IN" sz="2200" b="0" i="1" smtClean="0">
                            <a:latin typeface="Cambria Math" panose="02040503050406030204" pitchFamily="18" charset="0"/>
                            <a:ea typeface="Cambria Math" panose="02040503050406030204" pitchFamily="18" charset="0"/>
                            <a:cs typeface="Times New Roman" panose="02020603050405020304" pitchFamily="18" charset="0"/>
                          </a:rPr>
                          <m:t>)</m:t>
                        </m:r>
                      </m:e>
                    </m:nary>
                  </m:oMath>
                </a14:m>
                <a:r>
                  <a:rPr lang="en-IN" sz="2200" dirty="0">
                    <a:cs typeface="Calibri" panose="020F0502020204030204" pitchFamily="34" charset="0"/>
                  </a:rPr>
                  <a:t>, where </a:t>
                </a:r>
                <a:r>
                  <a:rPr lang="en-IN" sz="2200" i="1" dirty="0" err="1">
                    <a:cs typeface="Calibri" panose="020F0502020204030204" pitchFamily="34" charset="0"/>
                  </a:rPr>
                  <a:t>a</a:t>
                </a:r>
                <a:r>
                  <a:rPr lang="en-IN" sz="2200" i="1" baseline="-25000" dirty="0" err="1">
                    <a:cs typeface="Calibri" panose="020F0502020204030204" pitchFamily="34" charset="0"/>
                  </a:rPr>
                  <a:t>k</a:t>
                </a:r>
                <a:r>
                  <a:rPr lang="en-IN" sz="2200" dirty="0" err="1">
                    <a:cs typeface="Calibri" panose="020F0502020204030204" pitchFamily="34" charset="0"/>
                  </a:rPr>
                  <a:t>’s</a:t>
                </a:r>
                <a:r>
                  <a:rPr lang="en-IN" sz="2200" dirty="0">
                    <a:cs typeface="Calibri" panose="020F0502020204030204" pitchFamily="34" charset="0"/>
                  </a:rPr>
                  <a:t> are real numbers.</a:t>
                </a:r>
              </a:p>
              <a:p>
                <a:pPr marL="0" indent="0">
                  <a:lnSpc>
                    <a:spcPct val="150000"/>
                  </a:lnSpc>
                  <a:buNone/>
                </a:pPr>
                <a:r>
                  <a:rPr lang="en-IN" sz="2200" b="1" dirty="0">
                    <a:cs typeface="Calibri" panose="020F0502020204030204" pitchFamily="34" charset="0"/>
                  </a:rPr>
                  <a:t>Example: </a:t>
                </a:r>
                <a:r>
                  <a:rPr lang="en-IN" sz="2200" i="1" dirty="0">
                    <a:cs typeface="Calibri" panose="020F0502020204030204" pitchFamily="34" charset="0"/>
                  </a:rPr>
                  <a:t>f</a:t>
                </a:r>
                <a:r>
                  <a:rPr lang="en-IN" sz="2200" dirty="0">
                    <a:cs typeface="Calibri" panose="020F0502020204030204" pitchFamily="34" charset="0"/>
                  </a:rPr>
                  <a:t>(</a:t>
                </a:r>
                <a:r>
                  <a:rPr lang="en-IN" sz="2200" i="1" dirty="0">
                    <a:cs typeface="Calibri" panose="020F0502020204030204" pitchFamily="34" charset="0"/>
                  </a:rPr>
                  <a:t>t</a:t>
                </a:r>
                <a:r>
                  <a:rPr lang="en-IN" sz="2200" dirty="0">
                    <a:cs typeface="Calibri" panose="020F0502020204030204" pitchFamily="34" charset="0"/>
                  </a:rPr>
                  <a:t>)=3</a:t>
                </a:r>
                <a:r>
                  <a:rPr lang="en-IN" sz="2200" dirty="0">
                    <a:ea typeface="Cambria Math" panose="02040503050406030204" pitchFamily="18" charset="0"/>
                    <a:cs typeface="Calibri" panose="020F0502020204030204" pitchFamily="34" charset="0"/>
                  </a:rPr>
                  <a:t> </a:t>
                </a:r>
                <a14:m>
                  <m:oMath xmlns:m="http://schemas.openxmlformats.org/officeDocument/2006/math">
                    <m:r>
                      <a:rPr lang="en-IN" sz="2200" i="1" smtClean="0">
                        <a:latin typeface="Cambria Math" panose="02040503050406030204" pitchFamily="18" charset="0"/>
                        <a:ea typeface="Cambria Math" panose="02040503050406030204" pitchFamily="18" charset="0"/>
                        <a:cs typeface="Times New Roman" panose="02020603050405020304" pitchFamily="18" charset="0"/>
                      </a:rPr>
                      <m:t>∅</m:t>
                    </m:r>
                    <m:d>
                      <m:dPr>
                        <m:ctrlPr>
                          <a:rPr lang="en-IN" sz="2200" i="1">
                            <a:latin typeface="Cambria Math" panose="02040503050406030204" pitchFamily="18" charset="0"/>
                            <a:ea typeface="Cambria Math" panose="02040503050406030204" pitchFamily="18" charset="0"/>
                            <a:cs typeface="Times New Roman" panose="02020603050405020304" pitchFamily="18" charset="0"/>
                          </a:rPr>
                        </m:ctrlPr>
                      </m:dPr>
                      <m:e>
                        <m:r>
                          <a:rPr lang="en-IN" sz="2200" i="1">
                            <a:latin typeface="Cambria Math" panose="02040503050406030204" pitchFamily="18" charset="0"/>
                            <a:ea typeface="Cambria Math" panose="02040503050406030204" pitchFamily="18" charset="0"/>
                            <a:cs typeface="Times New Roman" panose="02020603050405020304" pitchFamily="18" charset="0"/>
                          </a:rPr>
                          <m:t>𝑡</m:t>
                        </m:r>
                      </m:e>
                    </m:d>
                    <m:r>
                      <a:rPr lang="en-IN" sz="2200" b="0" i="1" smtClean="0">
                        <a:latin typeface="Cambria Math" panose="02040503050406030204" pitchFamily="18" charset="0"/>
                        <a:ea typeface="Cambria Math" panose="02040503050406030204" pitchFamily="18" charset="0"/>
                        <a:cs typeface="Times New Roman" panose="02020603050405020304" pitchFamily="18" charset="0"/>
                      </a:rPr>
                      <m:t>+4</m:t>
                    </m:r>
                    <m:r>
                      <a:rPr lang="en-IN" sz="2200" i="1">
                        <a:latin typeface="Cambria Math" panose="02040503050406030204" pitchFamily="18" charset="0"/>
                        <a:ea typeface="Cambria Math" panose="02040503050406030204" pitchFamily="18" charset="0"/>
                        <a:cs typeface="Times New Roman" panose="02020603050405020304" pitchFamily="18" charset="0"/>
                      </a:rPr>
                      <m:t>∅</m:t>
                    </m:r>
                    <m:d>
                      <m:dPr>
                        <m:ctrlPr>
                          <a:rPr lang="en-IN" sz="2200" i="1">
                            <a:latin typeface="Cambria Math" panose="02040503050406030204" pitchFamily="18" charset="0"/>
                            <a:ea typeface="Cambria Math" panose="02040503050406030204" pitchFamily="18" charset="0"/>
                            <a:cs typeface="Times New Roman" panose="02020603050405020304" pitchFamily="18" charset="0"/>
                          </a:rPr>
                        </m:ctrlPr>
                      </m:dPr>
                      <m:e>
                        <m:r>
                          <a:rPr lang="en-IN" sz="2200" i="1">
                            <a:latin typeface="Cambria Math" panose="02040503050406030204" pitchFamily="18" charset="0"/>
                            <a:ea typeface="Cambria Math" panose="02040503050406030204" pitchFamily="18" charset="0"/>
                            <a:cs typeface="Times New Roman" panose="02020603050405020304" pitchFamily="18" charset="0"/>
                          </a:rPr>
                          <m:t>𝑡</m:t>
                        </m:r>
                        <m:r>
                          <a:rPr lang="en-IN" sz="2200" b="0" i="1" smtClean="0">
                            <a:latin typeface="Cambria Math" panose="02040503050406030204" pitchFamily="18" charset="0"/>
                            <a:ea typeface="Cambria Math" panose="02040503050406030204" pitchFamily="18" charset="0"/>
                            <a:cs typeface="Times New Roman" panose="02020603050405020304" pitchFamily="18" charset="0"/>
                          </a:rPr>
                          <m:t>−1</m:t>
                        </m:r>
                      </m:e>
                    </m:d>
                    <m:r>
                      <a:rPr lang="en-IN" sz="2200" b="0" i="1" smtClean="0">
                        <a:latin typeface="Cambria Math" panose="02040503050406030204" pitchFamily="18" charset="0"/>
                        <a:ea typeface="Cambria Math" panose="02040503050406030204" pitchFamily="18" charset="0"/>
                        <a:cs typeface="Times New Roman" panose="02020603050405020304" pitchFamily="18" charset="0"/>
                      </a:rPr>
                      <m:t>+2</m:t>
                    </m:r>
                    <m:r>
                      <a:rPr lang="en-IN" sz="2200" i="1">
                        <a:latin typeface="Cambria Math" panose="02040503050406030204" pitchFamily="18" charset="0"/>
                        <a:ea typeface="Cambria Math" panose="02040503050406030204" pitchFamily="18" charset="0"/>
                        <a:cs typeface="Times New Roman" panose="02020603050405020304" pitchFamily="18" charset="0"/>
                      </a:rPr>
                      <m:t>∅</m:t>
                    </m:r>
                    <m:d>
                      <m:dPr>
                        <m:ctrlPr>
                          <a:rPr lang="en-IN" sz="2200" i="1">
                            <a:latin typeface="Cambria Math" panose="02040503050406030204" pitchFamily="18" charset="0"/>
                            <a:ea typeface="Cambria Math" panose="02040503050406030204" pitchFamily="18" charset="0"/>
                            <a:cs typeface="Times New Roman" panose="02020603050405020304" pitchFamily="18" charset="0"/>
                          </a:rPr>
                        </m:ctrlPr>
                      </m:dPr>
                      <m:e>
                        <m:r>
                          <a:rPr lang="en-IN" sz="2200" i="1">
                            <a:latin typeface="Cambria Math" panose="02040503050406030204" pitchFamily="18" charset="0"/>
                            <a:ea typeface="Cambria Math" panose="02040503050406030204" pitchFamily="18" charset="0"/>
                            <a:cs typeface="Times New Roman" panose="02020603050405020304" pitchFamily="18" charset="0"/>
                          </a:rPr>
                          <m:t>𝑡</m:t>
                        </m:r>
                        <m:r>
                          <a:rPr lang="en-IN" sz="2200" b="0" i="1" smtClean="0">
                            <a:latin typeface="Cambria Math" panose="02040503050406030204" pitchFamily="18" charset="0"/>
                            <a:ea typeface="Cambria Math" panose="02040503050406030204" pitchFamily="18" charset="0"/>
                            <a:cs typeface="Times New Roman" panose="02020603050405020304" pitchFamily="18" charset="0"/>
                          </a:rPr>
                          <m:t>−2</m:t>
                        </m:r>
                      </m:e>
                    </m:d>
                    <m:r>
                      <a:rPr lang="en-IN" sz="2200" b="0" i="1" smtClean="0">
                        <a:latin typeface="Cambria Math" panose="02040503050406030204" pitchFamily="18" charset="0"/>
                        <a:ea typeface="Cambria Math" panose="02040503050406030204" pitchFamily="18" charset="0"/>
                        <a:cs typeface="Times New Roman" panose="02020603050405020304" pitchFamily="18" charset="0"/>
                      </a:rPr>
                      <m:t>+5</m:t>
                    </m:r>
                  </m:oMath>
                </a14:m>
                <a:r>
                  <a:rPr lang="en-IN" sz="2200" dirty="0">
                    <a:ea typeface="Cambria Math" panose="02040503050406030204" pitchFamily="18" charset="0"/>
                    <a:cs typeface="Calibri" panose="020F0502020204030204" pitchFamily="34" charset="0"/>
                  </a:rPr>
                  <a:t> </a:t>
                </a:r>
                <a14:m>
                  <m:oMath xmlns:m="http://schemas.openxmlformats.org/officeDocument/2006/math">
                    <m:r>
                      <a:rPr lang="en-IN" sz="2200" i="1">
                        <a:latin typeface="Cambria Math" panose="02040503050406030204" pitchFamily="18" charset="0"/>
                        <a:ea typeface="Cambria Math" panose="02040503050406030204" pitchFamily="18" charset="0"/>
                        <a:cs typeface="Times New Roman" panose="02020603050405020304" pitchFamily="18" charset="0"/>
                      </a:rPr>
                      <m:t>∅</m:t>
                    </m:r>
                    <m:d>
                      <m:dPr>
                        <m:ctrlPr>
                          <a:rPr lang="en-IN" sz="2200" i="1">
                            <a:latin typeface="Cambria Math" panose="02040503050406030204" pitchFamily="18" charset="0"/>
                            <a:ea typeface="Cambria Math" panose="02040503050406030204" pitchFamily="18" charset="0"/>
                            <a:cs typeface="Times New Roman" panose="02020603050405020304" pitchFamily="18" charset="0"/>
                          </a:rPr>
                        </m:ctrlPr>
                      </m:dPr>
                      <m:e>
                        <m:r>
                          <a:rPr lang="en-IN" sz="2200" i="1">
                            <a:latin typeface="Cambria Math" panose="02040503050406030204" pitchFamily="18" charset="0"/>
                            <a:ea typeface="Cambria Math" panose="02040503050406030204" pitchFamily="18" charset="0"/>
                            <a:cs typeface="Times New Roman" panose="02020603050405020304" pitchFamily="18" charset="0"/>
                          </a:rPr>
                          <m:t>𝑡</m:t>
                        </m:r>
                        <m:r>
                          <a:rPr lang="en-IN" sz="2200" b="0" i="1" smtClean="0">
                            <a:latin typeface="Cambria Math" panose="02040503050406030204" pitchFamily="18" charset="0"/>
                            <a:ea typeface="Cambria Math" panose="02040503050406030204" pitchFamily="18" charset="0"/>
                            <a:cs typeface="Times New Roman" panose="02020603050405020304" pitchFamily="18" charset="0"/>
                          </a:rPr>
                          <m:t>−3</m:t>
                        </m:r>
                      </m:e>
                    </m:d>
                    <m:r>
                      <a:rPr lang="en-IN" sz="2200" b="0" i="1" smtClean="0">
                        <a:latin typeface="Cambria Math" panose="02040503050406030204" pitchFamily="18" charset="0"/>
                        <a:ea typeface="Cambria Math" panose="02040503050406030204" pitchFamily="18" charset="0"/>
                        <a:cs typeface="Times New Roman" panose="02020603050405020304" pitchFamily="18" charset="0"/>
                      </a:rPr>
                      <m:t>+</m:t>
                    </m:r>
                  </m:oMath>
                </a14:m>
                <a:r>
                  <a:rPr lang="en-IN" sz="2200" dirty="0">
                    <a:ea typeface="Cambria Math" panose="02040503050406030204" pitchFamily="18" charset="0"/>
                    <a:cs typeface="Calibri" panose="020F0502020204030204" pitchFamily="34" charset="0"/>
                  </a:rPr>
                  <a:t> 4</a:t>
                </a:r>
                <a14:m>
                  <m:oMath xmlns:m="http://schemas.openxmlformats.org/officeDocument/2006/math">
                    <m:r>
                      <a:rPr lang="en-IN" sz="2200" i="1">
                        <a:latin typeface="Cambria Math" panose="02040503050406030204" pitchFamily="18" charset="0"/>
                        <a:ea typeface="Cambria Math" panose="02040503050406030204" pitchFamily="18" charset="0"/>
                        <a:cs typeface="Times New Roman" panose="02020603050405020304" pitchFamily="18" charset="0"/>
                      </a:rPr>
                      <m:t>∅</m:t>
                    </m:r>
                    <m:d>
                      <m:dPr>
                        <m:ctrlPr>
                          <a:rPr lang="en-IN" sz="2200" i="1">
                            <a:latin typeface="Cambria Math" panose="02040503050406030204" pitchFamily="18" charset="0"/>
                            <a:ea typeface="Cambria Math" panose="02040503050406030204" pitchFamily="18" charset="0"/>
                            <a:cs typeface="Times New Roman" panose="02020603050405020304" pitchFamily="18" charset="0"/>
                          </a:rPr>
                        </m:ctrlPr>
                      </m:dPr>
                      <m:e>
                        <m:r>
                          <a:rPr lang="en-IN" sz="2200" i="1">
                            <a:latin typeface="Cambria Math" panose="02040503050406030204" pitchFamily="18" charset="0"/>
                            <a:ea typeface="Cambria Math" panose="02040503050406030204" pitchFamily="18" charset="0"/>
                            <a:cs typeface="Times New Roman" panose="02020603050405020304" pitchFamily="18" charset="0"/>
                          </a:rPr>
                          <m:t>𝑡</m:t>
                        </m:r>
                        <m:r>
                          <a:rPr lang="en-IN" sz="2200" b="0" i="1" smtClean="0">
                            <a:latin typeface="Cambria Math" panose="02040503050406030204" pitchFamily="18" charset="0"/>
                            <a:ea typeface="Cambria Math" panose="02040503050406030204" pitchFamily="18" charset="0"/>
                            <a:cs typeface="Times New Roman" panose="02020603050405020304" pitchFamily="18" charset="0"/>
                          </a:rPr>
                          <m:t>−4</m:t>
                        </m:r>
                      </m:e>
                    </m:d>
                    <m:r>
                      <a:rPr lang="en-IN" sz="2200" b="0" i="1" smtClean="0">
                        <a:latin typeface="Cambria Math" panose="02040503050406030204" pitchFamily="18" charset="0"/>
                        <a:ea typeface="Cambria Math" panose="02040503050406030204" pitchFamily="18" charset="0"/>
                        <a:cs typeface="Times New Roman" panose="02020603050405020304" pitchFamily="18" charset="0"/>
                      </a:rPr>
                      <m:t>+3</m:t>
                    </m:r>
                    <m:r>
                      <a:rPr lang="en-IN" sz="2200" i="1">
                        <a:latin typeface="Cambria Math" panose="02040503050406030204" pitchFamily="18" charset="0"/>
                        <a:ea typeface="Cambria Math" panose="02040503050406030204" pitchFamily="18" charset="0"/>
                        <a:cs typeface="Times New Roman" panose="02020603050405020304" pitchFamily="18" charset="0"/>
                      </a:rPr>
                      <m:t>∅</m:t>
                    </m:r>
                    <m:d>
                      <m:dPr>
                        <m:ctrlPr>
                          <a:rPr lang="en-IN" sz="2200" i="1">
                            <a:latin typeface="Cambria Math" panose="02040503050406030204" pitchFamily="18" charset="0"/>
                            <a:ea typeface="Cambria Math" panose="02040503050406030204" pitchFamily="18" charset="0"/>
                            <a:cs typeface="Times New Roman" panose="02020603050405020304" pitchFamily="18" charset="0"/>
                          </a:rPr>
                        </m:ctrlPr>
                      </m:dPr>
                      <m:e>
                        <m:r>
                          <a:rPr lang="en-IN" sz="2200" i="1">
                            <a:latin typeface="Cambria Math" panose="02040503050406030204" pitchFamily="18" charset="0"/>
                            <a:ea typeface="Cambria Math" panose="02040503050406030204" pitchFamily="18" charset="0"/>
                            <a:cs typeface="Times New Roman" panose="02020603050405020304" pitchFamily="18" charset="0"/>
                          </a:rPr>
                          <m:t>𝑡</m:t>
                        </m:r>
                        <m:r>
                          <a:rPr lang="en-IN" sz="2200" b="0" i="1" smtClean="0">
                            <a:latin typeface="Cambria Math" panose="02040503050406030204" pitchFamily="18" charset="0"/>
                            <a:ea typeface="Cambria Math" panose="02040503050406030204" pitchFamily="18" charset="0"/>
                            <a:cs typeface="Times New Roman" panose="02020603050405020304" pitchFamily="18" charset="0"/>
                          </a:rPr>
                          <m:t>−5</m:t>
                        </m:r>
                      </m:e>
                    </m:d>
                  </m:oMath>
                </a14:m>
                <a:r>
                  <a:rPr lang="en-IN" sz="2200" dirty="0">
                    <a:cs typeface="Calibri" panose="020F0502020204030204" pitchFamily="34" charset="0"/>
                  </a:rPr>
                  <a:t>+3</a:t>
                </a:r>
                <a:r>
                  <a:rPr lang="en-IN" sz="2200" dirty="0">
                    <a:ea typeface="Cambria Math" panose="02040503050406030204" pitchFamily="18" charset="0"/>
                    <a:cs typeface="Calibri" panose="020F0502020204030204" pitchFamily="34" charset="0"/>
                  </a:rPr>
                  <a:t> </a:t>
                </a:r>
                <a14:m>
                  <m:oMath xmlns:m="http://schemas.openxmlformats.org/officeDocument/2006/math">
                    <m:r>
                      <a:rPr lang="en-IN" sz="2200" i="1">
                        <a:latin typeface="Cambria Math" panose="02040503050406030204" pitchFamily="18" charset="0"/>
                        <a:ea typeface="Cambria Math" panose="02040503050406030204" pitchFamily="18" charset="0"/>
                        <a:cs typeface="Times New Roman" panose="02020603050405020304" pitchFamily="18" charset="0"/>
                      </a:rPr>
                      <m:t>∅</m:t>
                    </m:r>
                    <m:d>
                      <m:dPr>
                        <m:ctrlPr>
                          <a:rPr lang="en-IN" sz="2200" i="1">
                            <a:latin typeface="Cambria Math" panose="02040503050406030204" pitchFamily="18" charset="0"/>
                            <a:ea typeface="Cambria Math" panose="02040503050406030204" pitchFamily="18" charset="0"/>
                            <a:cs typeface="Times New Roman" panose="02020603050405020304" pitchFamily="18" charset="0"/>
                          </a:rPr>
                        </m:ctrlPr>
                      </m:dPr>
                      <m:e>
                        <m:r>
                          <a:rPr lang="en-IN" sz="2200" i="1">
                            <a:latin typeface="Cambria Math" panose="02040503050406030204" pitchFamily="18" charset="0"/>
                            <a:ea typeface="Cambria Math" panose="02040503050406030204" pitchFamily="18" charset="0"/>
                            <a:cs typeface="Times New Roman" panose="02020603050405020304" pitchFamily="18" charset="0"/>
                          </a:rPr>
                          <m:t>𝑡</m:t>
                        </m:r>
                        <m:r>
                          <a:rPr lang="en-IN" sz="2200" b="0" i="1" smtClean="0">
                            <a:latin typeface="Cambria Math" panose="02040503050406030204" pitchFamily="18" charset="0"/>
                            <a:ea typeface="Cambria Math" panose="02040503050406030204" pitchFamily="18" charset="0"/>
                            <a:cs typeface="Times New Roman" panose="02020603050405020304" pitchFamily="18" charset="0"/>
                          </a:rPr>
                          <m:t>−6</m:t>
                        </m:r>
                      </m:e>
                    </m:d>
                  </m:oMath>
                </a14:m>
                <a:r>
                  <a:rPr lang="en-IN" sz="2200" dirty="0">
                    <a:cs typeface="Calibri" panose="020F0502020204030204" pitchFamily="34" charset="0"/>
                  </a:rPr>
                  <a:t>+4</a:t>
                </a:r>
                <a:r>
                  <a:rPr lang="en-IN" sz="2200" dirty="0">
                    <a:ea typeface="Cambria Math" panose="02040503050406030204" pitchFamily="18" charset="0"/>
                    <a:cs typeface="Calibri" panose="020F0502020204030204" pitchFamily="34" charset="0"/>
                  </a:rPr>
                  <a:t> </a:t>
                </a:r>
                <a14:m>
                  <m:oMath xmlns:m="http://schemas.openxmlformats.org/officeDocument/2006/math">
                    <m:r>
                      <a:rPr lang="en-IN" sz="2200" i="1">
                        <a:latin typeface="Cambria Math" panose="02040503050406030204" pitchFamily="18" charset="0"/>
                        <a:ea typeface="Cambria Math" panose="02040503050406030204" pitchFamily="18" charset="0"/>
                        <a:cs typeface="Times New Roman" panose="02020603050405020304" pitchFamily="18" charset="0"/>
                      </a:rPr>
                      <m:t>∅</m:t>
                    </m:r>
                    <m:d>
                      <m:dPr>
                        <m:ctrlPr>
                          <a:rPr lang="en-IN" sz="2200" i="1">
                            <a:latin typeface="Cambria Math" panose="02040503050406030204" pitchFamily="18" charset="0"/>
                            <a:ea typeface="Cambria Math" panose="02040503050406030204" pitchFamily="18" charset="0"/>
                            <a:cs typeface="Times New Roman" panose="02020603050405020304" pitchFamily="18" charset="0"/>
                          </a:rPr>
                        </m:ctrlPr>
                      </m:dPr>
                      <m:e>
                        <m:r>
                          <a:rPr lang="en-IN" sz="2200" i="1">
                            <a:latin typeface="Cambria Math" panose="02040503050406030204" pitchFamily="18" charset="0"/>
                            <a:ea typeface="Cambria Math" panose="02040503050406030204" pitchFamily="18" charset="0"/>
                            <a:cs typeface="Times New Roman" panose="02020603050405020304" pitchFamily="18" charset="0"/>
                          </a:rPr>
                          <m:t>𝑡</m:t>
                        </m:r>
                        <m:r>
                          <a:rPr lang="en-IN" sz="2200" b="0" i="1" smtClean="0">
                            <a:latin typeface="Cambria Math" panose="02040503050406030204" pitchFamily="18" charset="0"/>
                            <a:ea typeface="Cambria Math" panose="02040503050406030204" pitchFamily="18" charset="0"/>
                            <a:cs typeface="Times New Roman" panose="02020603050405020304" pitchFamily="18" charset="0"/>
                          </a:rPr>
                          <m:t>−7</m:t>
                        </m:r>
                      </m:e>
                    </m:d>
                  </m:oMath>
                </a14:m>
                <a:endParaRPr lang="en-IN" sz="2200" dirty="0">
                  <a:cs typeface="Calibri" panose="020F0502020204030204" pitchFamily="34" charset="0"/>
                </a:endParaRPr>
              </a:p>
              <a:p>
                <a:pPr marL="0" indent="0">
                  <a:buNone/>
                </a:pPr>
                <a:endParaRPr lang="en-IN" sz="2400" dirty="0">
                  <a:latin typeface="Calibri" panose="020F0502020204030204" pitchFamily="34" charset="0"/>
                  <a:cs typeface="Calibri" panose="020F0502020204030204" pitchFamily="34" charset="0"/>
                </a:endParaRPr>
              </a:p>
            </p:txBody>
          </p:sp>
        </mc:Choice>
        <mc:Fallback xmlns="">
          <p:sp>
            <p:nvSpPr>
              <p:cNvPr id="3" name="Content Placeholder 2">
                <a:extLst>
                  <a:ext uri="{FF2B5EF4-FFF2-40B4-BE49-F238E27FC236}">
                    <a16:creationId xmlns:a16="http://schemas.microsoft.com/office/drawing/2014/main" id="{E4605ABD-23AF-490E-A4BF-6C4FF15FA02E}"/>
                  </a:ext>
                </a:extLst>
              </p:cNvPr>
              <p:cNvSpPr>
                <a:spLocks noGrp="1" noRot="1" noChangeAspect="1" noMove="1" noResize="1" noEditPoints="1" noAdjustHandles="1" noChangeArrowheads="1" noChangeShapeType="1" noTextEdit="1"/>
              </p:cNvSpPr>
              <p:nvPr>
                <p:ph idx="1"/>
              </p:nvPr>
            </p:nvSpPr>
            <p:spPr>
              <a:xfrm>
                <a:off x="838200" y="1825625"/>
                <a:ext cx="10515600" cy="4351338"/>
              </a:xfrm>
              <a:blipFill>
                <a:blip r:embed="rId3"/>
                <a:stretch>
                  <a:fillRect l="-812" r="-348"/>
                </a:stretch>
              </a:blipFill>
            </p:spPr>
            <p:txBody>
              <a:bodyPr/>
              <a:lstStyle/>
              <a:p>
                <a:r>
                  <a:rPr lang="en-IN">
                    <a:noFill/>
                  </a:rPr>
                  <a:t> </a:t>
                </a:r>
              </a:p>
            </p:txBody>
          </p:sp>
        </mc:Fallback>
      </mc:AlternateContent>
      <p:sp>
        <p:nvSpPr>
          <p:cNvPr id="2" name="Title 1">
            <a:extLst>
              <a:ext uri="{FF2B5EF4-FFF2-40B4-BE49-F238E27FC236}">
                <a16:creationId xmlns:a16="http://schemas.microsoft.com/office/drawing/2014/main" id="{88CA4262-1F8D-A63D-C062-89E5D90CF2F0}"/>
              </a:ext>
            </a:extLst>
          </p:cNvPr>
          <p:cNvSpPr txBox="1">
            <a:spLocks/>
          </p:cNvSpPr>
          <p:nvPr/>
        </p:nvSpPr>
        <p:spPr>
          <a:xfrm>
            <a:off x="1325880" y="2"/>
            <a:ext cx="1086612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400" b="1" dirty="0">
                <a:latin typeface="+mj-lt"/>
                <a:cs typeface="Calibri" panose="020F0502020204030204" pitchFamily="34" charset="0"/>
              </a:rPr>
              <a:t>Wavelet Transform(CO5)</a:t>
            </a:r>
          </a:p>
        </p:txBody>
      </p:sp>
      <p:pic>
        <p:nvPicPr>
          <p:cNvPr id="5" name="Picture 4">
            <a:extLst>
              <a:ext uri="{FF2B5EF4-FFF2-40B4-BE49-F238E27FC236}">
                <a16:creationId xmlns:a16="http://schemas.microsoft.com/office/drawing/2014/main" id="{70F99ED7-C1FD-F2E0-9B96-8A2751A02DD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480" y="85497"/>
            <a:ext cx="1295400" cy="549276"/>
          </a:xfrm>
          <a:prstGeom prst="rect">
            <a:avLst/>
          </a:prstGeom>
        </p:spPr>
      </p:pic>
    </p:spTree>
    <p:extLst>
      <p:ext uri="{BB962C8B-B14F-4D97-AF65-F5344CB8AC3E}">
        <p14:creationId xmlns:p14="http://schemas.microsoft.com/office/powerpoint/2010/main" val="4117736319"/>
      </p:ext>
    </p:extLst>
  </p:cSld>
  <p:clrMapOvr>
    <a:masterClrMapping/>
  </p:clrMapOvr>
  <p:transition spd="slow">
    <p:push dir="u"/>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37360" y="1166018"/>
            <a:ext cx="9093200" cy="4525963"/>
          </a:xfrm>
        </p:spPr>
        <p:txBody>
          <a:bodyPr>
            <a:normAutofit/>
          </a:bodyPr>
          <a:lstStyle/>
          <a:p>
            <a:pPr marL="0" indent="0">
              <a:lnSpc>
                <a:spcPct val="150000"/>
              </a:lnSpc>
              <a:buNone/>
            </a:pPr>
            <a:r>
              <a:rPr lang="en-US" sz="2200" dirty="0">
                <a:cs typeface="Calibri" panose="020F0502020204030204" pitchFamily="34" charset="0"/>
              </a:rPr>
              <a:t>In previous lectures we have discussed-</a:t>
            </a:r>
          </a:p>
          <a:p>
            <a:pPr>
              <a:lnSpc>
                <a:spcPct val="150000"/>
              </a:lnSpc>
            </a:pPr>
            <a:r>
              <a:rPr lang="en-US" sz="2200" dirty="0">
                <a:cs typeface="Calibri" panose="020F0502020204030204" pitchFamily="34" charset="0"/>
              </a:rPr>
              <a:t>Discrete wavelet Transform</a:t>
            </a:r>
          </a:p>
          <a:p>
            <a:pPr>
              <a:lnSpc>
                <a:spcPct val="150000"/>
              </a:lnSpc>
            </a:pPr>
            <a:r>
              <a:rPr lang="en-US" sz="2200" dirty="0">
                <a:cs typeface="Calibri" panose="020F0502020204030204" pitchFamily="34" charset="0"/>
              </a:rPr>
              <a:t>Continuous wavelet Transform</a:t>
            </a:r>
          </a:p>
          <a:p>
            <a:pPr>
              <a:lnSpc>
                <a:spcPct val="150000"/>
              </a:lnSpc>
            </a:pPr>
            <a:endParaRPr lang="en-US" sz="2200" dirty="0">
              <a:cs typeface="Calibri" panose="020F0502020204030204" pitchFamily="34" charset="0"/>
            </a:endParaRPr>
          </a:p>
          <a:p>
            <a:pPr marL="0" indent="0">
              <a:lnSpc>
                <a:spcPct val="150000"/>
              </a:lnSpc>
              <a:buNone/>
            </a:pPr>
            <a:endParaRPr lang="en-US" sz="2400" dirty="0">
              <a:latin typeface="Calibri" panose="020F0502020204030204" pitchFamily="34" charset="0"/>
              <a:cs typeface="Calibri" panose="020F0502020204030204" pitchFamily="34" charset="0"/>
            </a:endParaRPr>
          </a:p>
        </p:txBody>
      </p:sp>
      <p:sp>
        <p:nvSpPr>
          <p:cNvPr id="4" name="Date Placeholder 3"/>
          <p:cNvSpPr>
            <a:spLocks noGrp="1"/>
          </p:cNvSpPr>
          <p:nvPr>
            <p:ph type="dt" sz="half" idx="10"/>
          </p:nvPr>
        </p:nvSpPr>
        <p:spPr/>
        <p:txBody>
          <a:bodyPr/>
          <a:lstStyle/>
          <a:p>
            <a:fld id="{BF7AA955-5C1C-46DA-AA95-CCB0660603E6}" type="datetime1">
              <a:rPr lang="en-US" smtClean="0"/>
              <a:t>1/6/2023</a:t>
            </a:fld>
            <a:endParaRPr lang="en-US"/>
          </a:p>
        </p:txBody>
      </p:sp>
      <p:sp>
        <p:nvSpPr>
          <p:cNvPr id="5" name="Footer Placeholder 4"/>
          <p:cNvSpPr>
            <a:spLocks noGrp="1"/>
          </p:cNvSpPr>
          <p:nvPr>
            <p:ph type="ftr" sz="quarter" idx="11"/>
          </p:nvPr>
        </p:nvSpPr>
        <p:spPr>
          <a:xfrm>
            <a:off x="4038600" y="6356351"/>
            <a:ext cx="5029200" cy="365125"/>
          </a:xfrm>
        </p:spPr>
        <p:txBody>
          <a:bodyPr/>
          <a:lstStyle/>
          <a:p>
            <a:r>
              <a:rPr lang="en-US"/>
              <a:t>Faculty Name    Dr. Kunti Mishra         Unit Number 5</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33</a:t>
            </a:fld>
            <a:endParaRPr lang="en-US"/>
          </a:p>
        </p:txBody>
      </p:sp>
      <p:pic>
        <p:nvPicPr>
          <p:cNvPr id="9" name="Picture 8">
            <a:extLst>
              <a:ext uri="{FF2B5EF4-FFF2-40B4-BE49-F238E27FC236}">
                <a16:creationId xmlns:a16="http://schemas.microsoft.com/office/drawing/2014/main" id="{06C52C3A-165A-4B81-A304-B70B136B65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525" y="-1970"/>
            <a:ext cx="1295400" cy="549276"/>
          </a:xfrm>
          <a:prstGeom prst="rect">
            <a:avLst/>
          </a:prstGeom>
        </p:spPr>
      </p:pic>
      <p:sp>
        <p:nvSpPr>
          <p:cNvPr id="12" name="Title 1">
            <a:extLst>
              <a:ext uri="{FF2B5EF4-FFF2-40B4-BE49-F238E27FC236}">
                <a16:creationId xmlns:a16="http://schemas.microsoft.com/office/drawing/2014/main" id="{7B37B3B4-8317-41AD-AE51-1A2A87E096B5}"/>
              </a:ext>
            </a:extLst>
          </p:cNvPr>
          <p:cNvSpPr txBox="1">
            <a:spLocks/>
          </p:cNvSpPr>
          <p:nvPr/>
        </p:nvSpPr>
        <p:spPr>
          <a:xfrm>
            <a:off x="1341924" y="9627"/>
            <a:ext cx="10850075" cy="665251"/>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400" b="1" dirty="0">
                <a:latin typeface="+mj-lt"/>
                <a:cs typeface="Calibri" panose="020F0502020204030204" pitchFamily="34" charset="0"/>
              </a:rPr>
              <a:t>Prerequisite And Recap (CO5)</a:t>
            </a:r>
          </a:p>
        </p:txBody>
      </p:sp>
    </p:spTree>
    <p:extLst>
      <p:ext uri="{BB962C8B-B14F-4D97-AF65-F5344CB8AC3E}">
        <p14:creationId xmlns:p14="http://schemas.microsoft.com/office/powerpoint/2010/main" val="3383322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643865" y="1441652"/>
            <a:ext cx="9133725" cy="4217468"/>
          </a:xfrm>
        </p:spPr>
        <p:txBody>
          <a:bodyPr>
            <a:normAutofit/>
          </a:bodyPr>
          <a:lstStyle/>
          <a:p>
            <a:pPr marL="457200" indent="-457200" algn="just">
              <a:lnSpc>
                <a:spcPct val="150000"/>
              </a:lnSpc>
              <a:buAutoNum type="arabicPeriod"/>
            </a:pPr>
            <a:r>
              <a:rPr lang="en-IN" sz="2200" dirty="0">
                <a:cs typeface="Calibri" panose="020F0502020204030204" pitchFamily="34" charset="0"/>
              </a:rPr>
              <a:t>Describe about discrete wavelet transform and continuous wavelet Transform.</a:t>
            </a:r>
          </a:p>
          <a:p>
            <a:pPr marL="457200" indent="-457200" algn="just">
              <a:lnSpc>
                <a:spcPct val="150000"/>
              </a:lnSpc>
              <a:buAutoNum type="arabicPeriod"/>
            </a:pPr>
            <a:r>
              <a:rPr lang="en-IN" sz="2200" dirty="0">
                <a:cs typeface="Calibri" panose="020F0502020204030204" pitchFamily="34" charset="0"/>
              </a:rPr>
              <a:t>Prove that translates of </a:t>
            </a:r>
            <a:r>
              <a:rPr lang="en-IN" sz="2200" dirty="0" err="1">
                <a:cs typeface="Calibri" panose="020F0502020204030204" pitchFamily="34" charset="0"/>
              </a:rPr>
              <a:t>Haar</a:t>
            </a:r>
            <a:r>
              <a:rPr lang="en-IN" sz="2200" dirty="0">
                <a:cs typeface="Calibri" panose="020F0502020204030204" pitchFamily="34" charset="0"/>
              </a:rPr>
              <a:t> scaling function are orthonormal to each other.</a:t>
            </a:r>
          </a:p>
          <a:p>
            <a:pPr marL="0" indent="0" algn="just">
              <a:buNone/>
            </a:pPr>
            <a:endParaRPr lang="en-US" sz="2400" b="1" dirty="0"/>
          </a:p>
        </p:txBody>
      </p:sp>
      <p:sp>
        <p:nvSpPr>
          <p:cNvPr id="4" name="Date Placeholder 3"/>
          <p:cNvSpPr>
            <a:spLocks noGrp="1"/>
          </p:cNvSpPr>
          <p:nvPr>
            <p:ph type="dt" sz="half" idx="10"/>
          </p:nvPr>
        </p:nvSpPr>
        <p:spPr/>
        <p:txBody>
          <a:bodyPr/>
          <a:lstStyle/>
          <a:p>
            <a:fld id="{0F23834D-AF3C-49CC-BB33-651DD6F719B0}" type="datetime1">
              <a:rPr lang="en-US" smtClean="0"/>
              <a:t>1/6/2023</a:t>
            </a:fld>
            <a:endParaRPr lang="en-US"/>
          </a:p>
        </p:txBody>
      </p:sp>
      <p:sp>
        <p:nvSpPr>
          <p:cNvPr id="5" name="Footer Placeholder 4"/>
          <p:cNvSpPr>
            <a:spLocks noGrp="1"/>
          </p:cNvSpPr>
          <p:nvPr>
            <p:ph type="ftr" sz="quarter" idx="11"/>
          </p:nvPr>
        </p:nvSpPr>
        <p:spPr>
          <a:xfrm>
            <a:off x="4038600" y="6356351"/>
            <a:ext cx="5029200" cy="365125"/>
          </a:xfrm>
        </p:spPr>
        <p:txBody>
          <a:bodyPr/>
          <a:lstStyle/>
          <a:p>
            <a:r>
              <a:rPr lang="en-US"/>
              <a:t>Faculty Name    Dr. Kunti Mishra         Unit Number 5</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34</a:t>
            </a:fld>
            <a:endParaRPr lang="en-US"/>
          </a:p>
        </p:txBody>
      </p:sp>
      <p:pic>
        <p:nvPicPr>
          <p:cNvPr id="10" name="Picture 9">
            <a:extLst>
              <a:ext uri="{FF2B5EF4-FFF2-40B4-BE49-F238E27FC236}">
                <a16:creationId xmlns:a16="http://schemas.microsoft.com/office/drawing/2014/main" id="{47779DD2-79B1-4215-8361-3CDA636B6E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800" y="24765"/>
            <a:ext cx="1295400" cy="549276"/>
          </a:xfrm>
          <a:prstGeom prst="rect">
            <a:avLst/>
          </a:prstGeom>
        </p:spPr>
      </p:pic>
      <p:sp>
        <p:nvSpPr>
          <p:cNvPr id="11" name="Title 1">
            <a:extLst>
              <a:ext uri="{FF2B5EF4-FFF2-40B4-BE49-F238E27FC236}">
                <a16:creationId xmlns:a16="http://schemas.microsoft.com/office/drawing/2014/main" id="{A3A82573-4151-472C-96DF-6D1935684C06}"/>
              </a:ext>
            </a:extLst>
          </p:cNvPr>
          <p:cNvSpPr txBox="1">
            <a:spLocks/>
          </p:cNvSpPr>
          <p:nvPr/>
        </p:nvSpPr>
        <p:spPr>
          <a:xfrm>
            <a:off x="1447650" y="9627"/>
            <a:ext cx="10744350" cy="665251"/>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IN" sz="2400" b="1" dirty="0">
                <a:latin typeface="+mj-lt"/>
                <a:cs typeface="Calibri" panose="020F0502020204030204" pitchFamily="34" charset="0"/>
              </a:rPr>
              <a:t>Daily Quiz</a:t>
            </a:r>
            <a:r>
              <a:rPr lang="en-US" sz="2400" b="1" dirty="0">
                <a:latin typeface="+mj-lt"/>
                <a:cs typeface="Calibri" panose="020F0502020204030204" pitchFamily="34" charset="0"/>
              </a:rPr>
              <a:t>(CO5)</a:t>
            </a:r>
          </a:p>
        </p:txBody>
      </p:sp>
    </p:spTree>
    <p:extLst>
      <p:ext uri="{BB962C8B-B14F-4D97-AF65-F5344CB8AC3E}">
        <p14:creationId xmlns:p14="http://schemas.microsoft.com/office/powerpoint/2010/main" val="347991982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032000" y="1166018"/>
            <a:ext cx="8229600" cy="4525963"/>
          </a:xfrm>
        </p:spPr>
        <p:txBody>
          <a:bodyPr>
            <a:normAutofit/>
          </a:bodyPr>
          <a:lstStyle/>
          <a:p>
            <a:pPr>
              <a:lnSpc>
                <a:spcPct val="150000"/>
              </a:lnSpc>
            </a:pPr>
            <a:r>
              <a:rPr lang="en-US" sz="2200" dirty="0">
                <a:cs typeface="Calibri" panose="020F0502020204030204" pitchFamily="34" charset="0"/>
              </a:rPr>
              <a:t>Concept of nested space</a:t>
            </a:r>
          </a:p>
          <a:p>
            <a:pPr>
              <a:lnSpc>
                <a:spcPct val="150000"/>
              </a:lnSpc>
            </a:pPr>
            <a:r>
              <a:rPr lang="en-US" sz="2200" dirty="0">
                <a:cs typeface="Calibri" panose="020F0502020204030204" pitchFamily="34" charset="0"/>
              </a:rPr>
              <a:t>Multiresolution analysis </a:t>
            </a:r>
          </a:p>
          <a:p>
            <a:pPr marL="0" indent="0">
              <a:lnSpc>
                <a:spcPct val="150000"/>
              </a:lnSpc>
              <a:buNone/>
            </a:pPr>
            <a:endParaRPr lang="en-US" sz="2400" dirty="0">
              <a:latin typeface="Calibri" panose="020F0502020204030204" pitchFamily="34" charset="0"/>
              <a:cs typeface="Calibri" panose="020F0502020204030204" pitchFamily="34" charset="0"/>
            </a:endParaRPr>
          </a:p>
        </p:txBody>
      </p:sp>
      <p:sp>
        <p:nvSpPr>
          <p:cNvPr id="4" name="Date Placeholder 3"/>
          <p:cNvSpPr>
            <a:spLocks noGrp="1"/>
          </p:cNvSpPr>
          <p:nvPr>
            <p:ph type="dt" sz="half" idx="10"/>
          </p:nvPr>
        </p:nvSpPr>
        <p:spPr/>
        <p:txBody>
          <a:bodyPr/>
          <a:lstStyle/>
          <a:p>
            <a:fld id="{FC1FCDBD-BEDF-4D0B-B50A-362B91215A8D}" type="datetime1">
              <a:rPr lang="en-US" smtClean="0"/>
              <a:t>1/6/2023</a:t>
            </a:fld>
            <a:endParaRPr lang="en-US"/>
          </a:p>
        </p:txBody>
      </p:sp>
      <p:sp>
        <p:nvSpPr>
          <p:cNvPr id="5" name="Footer Placeholder 4"/>
          <p:cNvSpPr>
            <a:spLocks noGrp="1"/>
          </p:cNvSpPr>
          <p:nvPr>
            <p:ph type="ftr" sz="quarter" idx="11"/>
          </p:nvPr>
        </p:nvSpPr>
        <p:spPr>
          <a:xfrm>
            <a:off x="4038600" y="6356351"/>
            <a:ext cx="5029200" cy="365125"/>
          </a:xfrm>
        </p:spPr>
        <p:txBody>
          <a:bodyPr/>
          <a:lstStyle/>
          <a:p>
            <a:r>
              <a:rPr lang="en-US"/>
              <a:t>Faculty Name    Dr. Kunti Mishra         Unit Number 5</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35</a:t>
            </a:fld>
            <a:endParaRPr lang="en-US"/>
          </a:p>
        </p:txBody>
      </p:sp>
      <p:sp>
        <p:nvSpPr>
          <p:cNvPr id="2" name="Title 1">
            <a:extLst>
              <a:ext uri="{FF2B5EF4-FFF2-40B4-BE49-F238E27FC236}">
                <a16:creationId xmlns:a16="http://schemas.microsoft.com/office/drawing/2014/main" id="{D0515889-2C96-11C8-5377-A43B44DA2FB3}"/>
              </a:ext>
            </a:extLst>
          </p:cNvPr>
          <p:cNvSpPr txBox="1">
            <a:spLocks/>
          </p:cNvSpPr>
          <p:nvPr/>
        </p:nvSpPr>
        <p:spPr>
          <a:xfrm>
            <a:off x="1325880" y="2"/>
            <a:ext cx="1086612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400" b="1" dirty="0">
                <a:latin typeface="+mj-lt"/>
                <a:cs typeface="Calibri" panose="020F0502020204030204" pitchFamily="34" charset="0"/>
              </a:rPr>
              <a:t>Topic Objective(CO5)</a:t>
            </a:r>
          </a:p>
        </p:txBody>
      </p:sp>
      <p:pic>
        <p:nvPicPr>
          <p:cNvPr id="8" name="Picture 7">
            <a:extLst>
              <a:ext uri="{FF2B5EF4-FFF2-40B4-BE49-F238E27FC236}">
                <a16:creationId xmlns:a16="http://schemas.microsoft.com/office/drawing/2014/main" id="{4D779878-3EA6-0F2E-033F-A02D8894C1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 y="85497"/>
            <a:ext cx="1295400" cy="549276"/>
          </a:xfrm>
          <a:prstGeom prst="rect">
            <a:avLst/>
          </a:prstGeom>
        </p:spPr>
      </p:pic>
    </p:spTree>
    <p:extLst>
      <p:ext uri="{BB962C8B-B14F-4D97-AF65-F5344CB8AC3E}">
        <p14:creationId xmlns:p14="http://schemas.microsoft.com/office/powerpoint/2010/main" val="709175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5"/>
          <p:cNvSpPr>
            <a:spLocks noGrp="1"/>
          </p:cNvSpPr>
          <p:nvPr>
            <p:ph type="dt" sz="half" idx="10"/>
          </p:nvPr>
        </p:nvSpPr>
        <p:spPr/>
        <p:txBody>
          <a:bodyPr/>
          <a:lstStyle/>
          <a:p>
            <a:fld id="{10985BBF-A513-4979-A886-A2CBF80D9ACB}" type="datetime1">
              <a:rPr lang="en-US" smtClean="0"/>
              <a:t>1/6/2023</a:t>
            </a:fld>
            <a:endParaRPr lang="en-US"/>
          </a:p>
        </p:txBody>
      </p:sp>
      <p:sp>
        <p:nvSpPr>
          <p:cNvPr id="4" name="Footer Placeholder 3">
            <a:extLst>
              <a:ext uri="{FF2B5EF4-FFF2-40B4-BE49-F238E27FC236}">
                <a16:creationId xmlns:a16="http://schemas.microsoft.com/office/drawing/2014/main" id="{2E49F929-87CA-4994-9885-A2D8887FAA14}"/>
              </a:ext>
            </a:extLst>
          </p:cNvPr>
          <p:cNvSpPr>
            <a:spLocks noGrp="1"/>
          </p:cNvSpPr>
          <p:nvPr>
            <p:ph type="ftr" sz="quarter" idx="11"/>
          </p:nvPr>
        </p:nvSpPr>
        <p:spPr/>
        <p:txBody>
          <a:bodyPr/>
          <a:lstStyle/>
          <a:p>
            <a:r>
              <a:rPr lang="en-US"/>
              <a:t>Faculty Name    Dr. Kunti Mishra         Unit Number 5</a:t>
            </a:r>
          </a:p>
        </p:txBody>
      </p:sp>
      <p:sp>
        <p:nvSpPr>
          <p:cNvPr id="7" name="Slide Number Placeholder 6"/>
          <p:cNvSpPr>
            <a:spLocks noGrp="1"/>
          </p:cNvSpPr>
          <p:nvPr>
            <p:ph type="sldNum" sz="quarter" idx="12"/>
          </p:nvPr>
        </p:nvSpPr>
        <p:spPr/>
        <p:txBody>
          <a:bodyPr/>
          <a:lstStyle/>
          <a:p>
            <a:fld id="{B6F15528-21DE-4FAA-801E-634DDDAF4B2B}" type="slidenum">
              <a:rPr lang="en-US" smtClean="0"/>
              <a:pPr/>
              <a:t>36</a:t>
            </a:fld>
            <a:endParaRPr lang="en-US"/>
          </a:p>
        </p:txBody>
      </p:sp>
      <p:pic>
        <p:nvPicPr>
          <p:cNvPr id="9" name="Picture 2" descr="E:\NIET\Project\xLogo11.png.pagespeed.ic.pydHLuCQEZ.png"/>
          <p:cNvPicPr>
            <a:picLocks noChangeAspect="1" noChangeArrowheads="1"/>
          </p:cNvPicPr>
          <p:nvPr/>
        </p:nvPicPr>
        <p:blipFill>
          <a:blip r:embed="rId3"/>
          <a:srcRect/>
          <a:stretch>
            <a:fillRect/>
          </a:stretch>
        </p:blipFill>
        <p:spPr bwMode="auto">
          <a:xfrm>
            <a:off x="-57895" y="-101599"/>
            <a:ext cx="1447800" cy="817163"/>
          </a:xfrm>
          <a:prstGeom prst="rect">
            <a:avLst/>
          </a:prstGeom>
          <a:noFill/>
        </p:spPr>
      </p:pic>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4605ABD-23AF-490E-A4BF-6C4FF15FA02E}"/>
                  </a:ext>
                </a:extLst>
              </p:cNvPr>
              <p:cNvSpPr>
                <a:spLocks noGrp="1"/>
              </p:cNvSpPr>
              <p:nvPr>
                <p:ph idx="1"/>
              </p:nvPr>
            </p:nvSpPr>
            <p:spPr>
              <a:xfrm>
                <a:off x="708917" y="1054100"/>
                <a:ext cx="10975083" cy="5180827"/>
              </a:xfrm>
            </p:spPr>
            <p:txBody>
              <a:bodyPr>
                <a:normAutofit/>
              </a:bodyPr>
              <a:lstStyle/>
              <a:p>
                <a:pPr marL="0" indent="0">
                  <a:lnSpc>
                    <a:spcPct val="150000"/>
                  </a:lnSpc>
                  <a:buNone/>
                </a:pPr>
                <a:r>
                  <a:rPr lang="en-IN" sz="2200" b="1" dirty="0">
                    <a:cs typeface="Calibri" panose="020F0502020204030204" pitchFamily="34" charset="0"/>
                  </a:rPr>
                  <a:t>Multiresolution Analysis: </a:t>
                </a:r>
                <a:r>
                  <a:rPr lang="en-IN" sz="2200" b="0" dirty="0">
                    <a:cs typeface="Calibri" panose="020F0502020204030204" pitchFamily="34" charset="0"/>
                  </a:rPr>
                  <a:t>Nested space</a:t>
                </a:r>
                <a:r>
                  <a:rPr lang="en-IN" sz="2200" i="1" dirty="0">
                    <a:cs typeface="Calibri" panose="020F0502020204030204" pitchFamily="34" charset="0"/>
                  </a:rPr>
                  <a:t> </a:t>
                </a:r>
                <a14:m>
                  <m:oMath xmlns:m="http://schemas.openxmlformats.org/officeDocument/2006/math">
                    <m:sSub>
                      <m:sSubPr>
                        <m:ctrlPr>
                          <a:rPr lang="en-IN" sz="2200" i="1" smtClean="0">
                            <a:latin typeface="Cambria Math" panose="02040503050406030204" pitchFamily="18" charset="0"/>
                            <a:cs typeface="Times New Roman" panose="02020603050405020304" pitchFamily="18" charset="0"/>
                          </a:rPr>
                        </m:ctrlPr>
                      </m:sSubPr>
                      <m:e>
                        <m:r>
                          <a:rPr lang="en-IN" sz="2200" i="1">
                            <a:latin typeface="Cambria Math" panose="02040503050406030204" pitchFamily="18" charset="0"/>
                            <a:cs typeface="Times New Roman" panose="02020603050405020304" pitchFamily="18" charset="0"/>
                          </a:rPr>
                          <m:t>𝑉</m:t>
                        </m:r>
                      </m:e>
                      <m:sub>
                        <m:r>
                          <a:rPr lang="en-IN" sz="2200" i="1">
                            <a:latin typeface="Cambria Math" panose="02040503050406030204" pitchFamily="18" charset="0"/>
                            <a:cs typeface="Times New Roman" panose="02020603050405020304" pitchFamily="18" charset="0"/>
                          </a:rPr>
                          <m:t>−</m:t>
                        </m:r>
                        <m:r>
                          <a:rPr lang="en-IN" sz="2200" i="1">
                            <a:latin typeface="Cambria Math" panose="02040503050406030204" pitchFamily="18" charset="0"/>
                            <a:ea typeface="Cambria Math" panose="02040503050406030204" pitchFamily="18" charset="0"/>
                            <a:cs typeface="Times New Roman" panose="02020603050405020304" pitchFamily="18" charset="0"/>
                          </a:rPr>
                          <m:t>∞</m:t>
                        </m:r>
                      </m:sub>
                    </m:sSub>
                    <m:r>
                      <a:rPr lang="en-IN" sz="2200" i="1">
                        <a:latin typeface="Cambria Math" panose="02040503050406030204" pitchFamily="18" charset="0"/>
                        <a:ea typeface="Cambria Math" panose="02040503050406030204" pitchFamily="18" charset="0"/>
                        <a:cs typeface="Times New Roman" panose="02020603050405020304" pitchFamily="18" charset="0"/>
                      </a:rPr>
                      <m:t> </m:t>
                    </m:r>
                    <m:sSub>
                      <m:sSubPr>
                        <m:ctrlPr>
                          <a:rPr lang="en-IN" sz="2200" i="1">
                            <a:latin typeface="Cambria Math" panose="02040503050406030204" pitchFamily="18" charset="0"/>
                            <a:cs typeface="Times New Roman" panose="02020603050405020304" pitchFamily="18" charset="0"/>
                          </a:rPr>
                        </m:ctrlPr>
                      </m:sSubPr>
                      <m:e>
                        <m:r>
                          <a:rPr lang="en-IN" sz="2200" i="1">
                            <a:latin typeface="Cambria Math" panose="02040503050406030204" pitchFamily="18" charset="0"/>
                            <a:cs typeface="Times New Roman" panose="02020603050405020304" pitchFamily="18" charset="0"/>
                          </a:rPr>
                          <m:t>…</m:t>
                        </m:r>
                        <m:r>
                          <a:rPr lang="en-IN" sz="2200" i="1">
                            <a:latin typeface="Cambria Math" panose="02040503050406030204" pitchFamily="18" charset="0"/>
                            <a:cs typeface="Times New Roman" panose="02020603050405020304" pitchFamily="18" charset="0"/>
                          </a:rPr>
                          <m:t>𝑉</m:t>
                        </m:r>
                      </m:e>
                      <m:sub>
                        <m:r>
                          <a:rPr lang="en-IN" sz="2200" i="1">
                            <a:latin typeface="Cambria Math" panose="02040503050406030204" pitchFamily="18" charset="0"/>
                            <a:cs typeface="Times New Roman" panose="02020603050405020304" pitchFamily="18" charset="0"/>
                          </a:rPr>
                          <m:t>−1</m:t>
                        </m:r>
                      </m:sub>
                    </m:sSub>
                    <m:r>
                      <a:rPr lang="en-IN" sz="2200" i="1">
                        <a:latin typeface="Cambria Math" panose="02040503050406030204" pitchFamily="18" charset="0"/>
                        <a:ea typeface="Cambria Math" panose="02040503050406030204" pitchFamily="18" charset="0"/>
                        <a:cs typeface="Times New Roman" panose="02020603050405020304" pitchFamily="18" charset="0"/>
                      </a:rPr>
                      <m:t>⊂</m:t>
                    </m:r>
                    <m:sSub>
                      <m:sSubPr>
                        <m:ctrlPr>
                          <a:rPr lang="en-IN" sz="2200" i="1">
                            <a:latin typeface="Cambria Math" panose="02040503050406030204" pitchFamily="18" charset="0"/>
                            <a:cs typeface="Times New Roman" panose="02020603050405020304" pitchFamily="18" charset="0"/>
                          </a:rPr>
                        </m:ctrlPr>
                      </m:sSubPr>
                      <m:e>
                        <m:r>
                          <a:rPr lang="en-IN" sz="2200" i="1">
                            <a:latin typeface="Cambria Math" panose="02040503050406030204" pitchFamily="18" charset="0"/>
                            <a:cs typeface="Times New Roman" panose="02020603050405020304" pitchFamily="18" charset="0"/>
                          </a:rPr>
                          <m:t>𝑉</m:t>
                        </m:r>
                      </m:e>
                      <m:sub>
                        <m:r>
                          <a:rPr lang="en-IN" sz="2200" i="1">
                            <a:latin typeface="Cambria Math" panose="02040503050406030204" pitchFamily="18" charset="0"/>
                            <a:cs typeface="Times New Roman" panose="02020603050405020304" pitchFamily="18" charset="0"/>
                          </a:rPr>
                          <m:t>0</m:t>
                        </m:r>
                      </m:sub>
                    </m:sSub>
                  </m:oMath>
                </a14:m>
                <a:r>
                  <a:rPr lang="en-IN" sz="2200" dirty="0">
                    <a:cs typeface="Calibri" panose="020F0502020204030204" pitchFamily="34" charset="0"/>
                  </a:rPr>
                  <a:t> </a:t>
                </a:r>
                <a14:m>
                  <m:oMath xmlns:m="http://schemas.openxmlformats.org/officeDocument/2006/math">
                    <m:r>
                      <a:rPr lang="en-IN" sz="2200" i="1">
                        <a:latin typeface="Cambria Math" panose="02040503050406030204" pitchFamily="18" charset="0"/>
                        <a:ea typeface="Cambria Math" panose="02040503050406030204" pitchFamily="18" charset="0"/>
                        <a:cs typeface="Times New Roman" panose="02020603050405020304" pitchFamily="18" charset="0"/>
                      </a:rPr>
                      <m:t>⊂</m:t>
                    </m:r>
                    <m:sSub>
                      <m:sSubPr>
                        <m:ctrlPr>
                          <a:rPr lang="en-IN" sz="2200" i="1">
                            <a:latin typeface="Cambria Math" panose="02040503050406030204" pitchFamily="18" charset="0"/>
                            <a:cs typeface="Times New Roman" panose="02020603050405020304" pitchFamily="18" charset="0"/>
                          </a:rPr>
                        </m:ctrlPr>
                      </m:sSubPr>
                      <m:e>
                        <m:r>
                          <a:rPr lang="en-IN" sz="2200" i="1">
                            <a:latin typeface="Cambria Math" panose="02040503050406030204" pitchFamily="18" charset="0"/>
                            <a:cs typeface="Times New Roman" panose="02020603050405020304" pitchFamily="18" charset="0"/>
                          </a:rPr>
                          <m:t>𝑉</m:t>
                        </m:r>
                      </m:e>
                      <m:sub>
                        <m:r>
                          <a:rPr lang="en-IN" sz="2200" i="1">
                            <a:latin typeface="Cambria Math" panose="02040503050406030204" pitchFamily="18" charset="0"/>
                            <a:cs typeface="Times New Roman" panose="02020603050405020304" pitchFamily="18" charset="0"/>
                          </a:rPr>
                          <m:t>1</m:t>
                        </m:r>
                      </m:sub>
                    </m:sSub>
                  </m:oMath>
                </a14:m>
                <a:r>
                  <a:rPr lang="en-IN" sz="2200" dirty="0">
                    <a:cs typeface="Calibri" panose="020F0502020204030204" pitchFamily="34" charset="0"/>
                  </a:rPr>
                  <a:t> </a:t>
                </a:r>
                <a14:m>
                  <m:oMath xmlns:m="http://schemas.openxmlformats.org/officeDocument/2006/math">
                    <m:r>
                      <a:rPr lang="en-IN" sz="2200" i="1">
                        <a:latin typeface="Cambria Math" panose="02040503050406030204" pitchFamily="18" charset="0"/>
                        <a:ea typeface="Cambria Math" panose="02040503050406030204" pitchFamily="18" charset="0"/>
                        <a:cs typeface="Times New Roman" panose="02020603050405020304" pitchFamily="18" charset="0"/>
                      </a:rPr>
                      <m:t>⊂…</m:t>
                    </m:r>
                    <m:sSub>
                      <m:sSubPr>
                        <m:ctrlPr>
                          <a:rPr lang="en-IN" sz="2200" i="1">
                            <a:latin typeface="Cambria Math" panose="02040503050406030204" pitchFamily="18" charset="0"/>
                            <a:cs typeface="Times New Roman" panose="02020603050405020304" pitchFamily="18" charset="0"/>
                          </a:rPr>
                        </m:ctrlPr>
                      </m:sSubPr>
                      <m:e>
                        <m:r>
                          <a:rPr lang="en-IN" sz="2200" i="1">
                            <a:latin typeface="Cambria Math" panose="02040503050406030204" pitchFamily="18" charset="0"/>
                            <a:ea typeface="Cambria Math" panose="02040503050406030204" pitchFamily="18" charset="0"/>
                            <a:cs typeface="Times New Roman" panose="02020603050405020304" pitchFamily="18" charset="0"/>
                          </a:rPr>
                          <m:t>⊂</m:t>
                        </m:r>
                        <m:r>
                          <a:rPr lang="en-IN" sz="2200" i="1">
                            <a:latin typeface="Cambria Math" panose="02040503050406030204" pitchFamily="18" charset="0"/>
                            <a:cs typeface="Times New Roman" panose="02020603050405020304" pitchFamily="18" charset="0"/>
                          </a:rPr>
                          <m:t>𝑉</m:t>
                        </m:r>
                      </m:e>
                      <m:sub>
                        <m:r>
                          <a:rPr lang="en-IN" sz="2200" i="1">
                            <a:latin typeface="Cambria Math" panose="02040503050406030204" pitchFamily="18" charset="0"/>
                            <a:ea typeface="Cambria Math" panose="02040503050406030204" pitchFamily="18" charset="0"/>
                            <a:cs typeface="Times New Roman" panose="02020603050405020304" pitchFamily="18" charset="0"/>
                          </a:rPr>
                          <m:t>∞</m:t>
                        </m:r>
                      </m:sub>
                    </m:sSub>
                  </m:oMath>
                </a14:m>
                <a:r>
                  <a:rPr lang="en-IN" sz="2200" dirty="0">
                    <a:cs typeface="Calibri" panose="020F0502020204030204" pitchFamily="34" charset="0"/>
                  </a:rPr>
                  <a:t> with the following property is called muti resolution analysis:</a:t>
                </a:r>
              </a:p>
              <a:p>
                <a:pPr marL="457200" indent="-457200">
                  <a:lnSpc>
                    <a:spcPct val="150000"/>
                  </a:lnSpc>
                  <a:buFont typeface="Arial" pitchFamily="34" charset="0"/>
                  <a:buAutoNum type="arabicPeriod"/>
                </a:pPr>
                <a14:m>
                  <m:oMath xmlns:m="http://schemas.openxmlformats.org/officeDocument/2006/math">
                    <m:sSub>
                      <m:sSubPr>
                        <m:ctrlPr>
                          <a:rPr lang="en-IN" sz="2200" i="1" smtClean="0">
                            <a:latin typeface="Cambria Math" panose="02040503050406030204" pitchFamily="18" charset="0"/>
                            <a:cs typeface="Times New Roman" panose="02020603050405020304" pitchFamily="18" charset="0"/>
                          </a:rPr>
                        </m:ctrlPr>
                      </m:sSubPr>
                      <m:e>
                        <m:r>
                          <a:rPr lang="en-IN" sz="2200" i="1">
                            <a:latin typeface="Cambria Math" panose="02040503050406030204" pitchFamily="18" charset="0"/>
                            <a:cs typeface="Times New Roman" panose="02020603050405020304" pitchFamily="18" charset="0"/>
                          </a:rPr>
                          <m:t>𝑉</m:t>
                        </m:r>
                      </m:e>
                      <m:sub>
                        <m:r>
                          <a:rPr lang="en-IN" sz="2200" b="0" i="1" smtClean="0">
                            <a:latin typeface="Cambria Math" panose="02040503050406030204" pitchFamily="18" charset="0"/>
                            <a:cs typeface="Times New Roman" panose="02020603050405020304" pitchFamily="18" charset="0"/>
                          </a:rPr>
                          <m:t>𝑗</m:t>
                        </m:r>
                      </m:sub>
                    </m:sSub>
                    <m:r>
                      <a:rPr lang="en-IN" sz="2200" b="0" i="1"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IN" sz="2200" i="1">
                            <a:latin typeface="Cambria Math" panose="02040503050406030204" pitchFamily="18" charset="0"/>
                            <a:cs typeface="Times New Roman" panose="02020603050405020304" pitchFamily="18" charset="0"/>
                          </a:rPr>
                        </m:ctrlPr>
                      </m:sSubPr>
                      <m:e>
                        <m:r>
                          <a:rPr lang="en-IN" sz="2200" i="1">
                            <a:latin typeface="Cambria Math" panose="02040503050406030204" pitchFamily="18" charset="0"/>
                            <a:cs typeface="Times New Roman" panose="02020603050405020304" pitchFamily="18" charset="0"/>
                          </a:rPr>
                          <m:t>𝑉</m:t>
                        </m:r>
                      </m:e>
                      <m:sub>
                        <m:r>
                          <a:rPr lang="en-IN" sz="2200" i="1">
                            <a:latin typeface="Cambria Math" panose="02040503050406030204" pitchFamily="18" charset="0"/>
                            <a:cs typeface="Times New Roman" panose="02020603050405020304" pitchFamily="18" charset="0"/>
                          </a:rPr>
                          <m:t>𝑗</m:t>
                        </m:r>
                        <m:r>
                          <a:rPr lang="en-IN" sz="2200" b="0" i="1" smtClean="0">
                            <a:latin typeface="Cambria Math" panose="02040503050406030204" pitchFamily="18" charset="0"/>
                            <a:cs typeface="Times New Roman" panose="02020603050405020304" pitchFamily="18" charset="0"/>
                          </a:rPr>
                          <m:t>+1</m:t>
                        </m:r>
                      </m:sub>
                    </m:sSub>
                    <m:r>
                      <a:rPr lang="en-IN" sz="2200" b="0" i="0" smtClean="0">
                        <a:latin typeface="Cambria Math" panose="02040503050406030204" pitchFamily="18" charset="0"/>
                        <a:cs typeface="Times New Roman" panose="02020603050405020304" pitchFamily="18" charset="0"/>
                      </a:rPr>
                      <m:t> </m:t>
                    </m:r>
                    <m:r>
                      <m:rPr>
                        <m:sty m:val="p"/>
                      </m:rPr>
                      <a:rPr lang="en-IN" sz="2200" b="0" i="0" smtClean="0">
                        <a:latin typeface="Cambria Math" panose="02040503050406030204" pitchFamily="18" charset="0"/>
                        <a:cs typeface="Times New Roman" panose="02020603050405020304" pitchFamily="18" charset="0"/>
                      </a:rPr>
                      <m:t>i</m:t>
                    </m:r>
                    <m:r>
                      <a:rPr lang="en-IN" sz="2200" b="0" i="0" smtClean="0">
                        <a:latin typeface="Cambria Math" panose="02040503050406030204" pitchFamily="18" charset="0"/>
                        <a:cs typeface="Times New Roman" panose="02020603050405020304" pitchFamily="18" charset="0"/>
                      </a:rPr>
                      <m:t>. </m:t>
                    </m:r>
                    <m:r>
                      <m:rPr>
                        <m:sty m:val="p"/>
                      </m:rPr>
                      <a:rPr lang="en-IN" sz="2200" b="0" i="0" smtClean="0">
                        <a:latin typeface="Cambria Math" panose="02040503050406030204" pitchFamily="18" charset="0"/>
                        <a:cs typeface="Times New Roman" panose="02020603050405020304" pitchFamily="18" charset="0"/>
                      </a:rPr>
                      <m:t>e</m:t>
                    </m:r>
                    <m:r>
                      <a:rPr lang="en-IN" sz="2200" b="0" i="0" smtClean="0">
                        <a:latin typeface="Cambria Math" panose="02040503050406030204" pitchFamily="18" charset="0"/>
                        <a:cs typeface="Times New Roman" panose="02020603050405020304" pitchFamily="18" charset="0"/>
                      </a:rPr>
                      <m:t>.</m:t>
                    </m:r>
                    <m:sSub>
                      <m:sSubPr>
                        <m:ctrlPr>
                          <a:rPr lang="en-IN" sz="2200" i="1">
                            <a:latin typeface="Cambria Math" panose="02040503050406030204" pitchFamily="18" charset="0"/>
                            <a:cs typeface="Times New Roman" panose="02020603050405020304" pitchFamily="18" charset="0"/>
                          </a:rPr>
                        </m:ctrlPr>
                      </m:sSubPr>
                      <m:e>
                        <m:r>
                          <a:rPr lang="en-IN" sz="2200" i="1">
                            <a:latin typeface="Cambria Math" panose="02040503050406030204" pitchFamily="18" charset="0"/>
                            <a:cs typeface="Times New Roman" panose="02020603050405020304" pitchFamily="18" charset="0"/>
                          </a:rPr>
                          <m:t>𝑉</m:t>
                        </m:r>
                      </m:e>
                      <m:sub>
                        <m:r>
                          <a:rPr lang="en-IN" sz="2200" i="1">
                            <a:latin typeface="Cambria Math" panose="02040503050406030204" pitchFamily="18" charset="0"/>
                            <a:cs typeface="Times New Roman" panose="02020603050405020304" pitchFamily="18" charset="0"/>
                          </a:rPr>
                          <m:t>𝑗</m:t>
                        </m:r>
                      </m:sub>
                    </m:sSub>
                  </m:oMath>
                </a14:m>
                <a:r>
                  <a:rPr lang="en-IN" sz="2200" dirty="0">
                    <a:cs typeface="Calibri" panose="020F0502020204030204" pitchFamily="34" charset="0"/>
                  </a:rPr>
                  <a:t>’s are nested.</a:t>
                </a:r>
              </a:p>
              <a:p>
                <a:pPr marL="457200" indent="-457200">
                  <a:lnSpc>
                    <a:spcPct val="150000"/>
                  </a:lnSpc>
                  <a:buFont typeface="Arial" pitchFamily="34" charset="0"/>
                  <a:buAutoNum type="arabicPeriod"/>
                </a:pPr>
                <a14:m>
                  <m:oMath xmlns:m="http://schemas.openxmlformats.org/officeDocument/2006/math">
                    <m:nary>
                      <m:naryPr>
                        <m:chr m:val="⋃"/>
                        <m:supHide m:val="on"/>
                        <m:ctrlPr>
                          <a:rPr lang="en-IN" sz="2200" i="1" smtClean="0">
                            <a:latin typeface="Cambria Math" panose="02040503050406030204" pitchFamily="18" charset="0"/>
                            <a:cs typeface="Times New Roman" panose="02020603050405020304" pitchFamily="18" charset="0"/>
                          </a:rPr>
                        </m:ctrlPr>
                      </m:naryPr>
                      <m:sub>
                        <m:r>
                          <m:rPr>
                            <m:brk m:alnAt="7"/>
                          </m:rPr>
                          <a:rPr lang="en-IN" sz="2200" b="0" i="1" smtClean="0">
                            <a:latin typeface="Cambria Math" panose="02040503050406030204" pitchFamily="18" charset="0"/>
                            <a:cs typeface="Times New Roman" panose="02020603050405020304" pitchFamily="18" charset="0"/>
                          </a:rPr>
                          <m:t>𝑚</m:t>
                        </m:r>
                        <m:r>
                          <a:rPr lang="en-IN" sz="2200" b="0" i="1" smtClean="0">
                            <a:latin typeface="Cambria Math" panose="02040503050406030204" pitchFamily="18" charset="0"/>
                            <a:ea typeface="Cambria Math" panose="02040503050406030204" pitchFamily="18" charset="0"/>
                            <a:cs typeface="Times New Roman" panose="02020603050405020304" pitchFamily="18" charset="0"/>
                          </a:rPr>
                          <m:t>∈</m:t>
                        </m:r>
                        <m:r>
                          <a:rPr lang="en-IN" sz="2200" b="0" i="1" smtClean="0">
                            <a:latin typeface="Cambria Math" panose="02040503050406030204" pitchFamily="18" charset="0"/>
                            <a:ea typeface="Cambria Math" panose="02040503050406030204" pitchFamily="18" charset="0"/>
                            <a:cs typeface="Times New Roman" panose="02020603050405020304" pitchFamily="18" charset="0"/>
                          </a:rPr>
                          <m:t>𝑍</m:t>
                        </m:r>
                      </m:sub>
                      <m:sup/>
                      <m:e>
                        <m:sSub>
                          <m:sSubPr>
                            <m:ctrlPr>
                              <a:rPr lang="en-IN" sz="2200" i="1" smtClean="0">
                                <a:latin typeface="Cambria Math" panose="02040503050406030204" pitchFamily="18" charset="0"/>
                                <a:cs typeface="Times New Roman" panose="02020603050405020304" pitchFamily="18" charset="0"/>
                              </a:rPr>
                            </m:ctrlPr>
                          </m:sSubPr>
                          <m:e>
                            <m:r>
                              <a:rPr lang="en-IN" sz="2200" b="0" i="1" smtClean="0">
                                <a:latin typeface="Cambria Math" panose="02040503050406030204" pitchFamily="18" charset="0"/>
                                <a:cs typeface="Times New Roman" panose="02020603050405020304" pitchFamily="18" charset="0"/>
                              </a:rPr>
                              <m:t>𝑉</m:t>
                            </m:r>
                          </m:e>
                          <m:sub>
                            <m:r>
                              <a:rPr lang="en-IN" sz="2200" b="0" i="1" smtClean="0">
                                <a:latin typeface="Cambria Math" panose="02040503050406030204" pitchFamily="18" charset="0"/>
                                <a:cs typeface="Times New Roman" panose="02020603050405020304" pitchFamily="18" charset="0"/>
                              </a:rPr>
                              <m:t>𝑚</m:t>
                            </m:r>
                          </m:sub>
                        </m:sSub>
                      </m:e>
                    </m:nary>
                    <m:r>
                      <a:rPr lang="en-IN" sz="2200" b="0" i="1" smtClean="0">
                        <a:latin typeface="Cambria Math" panose="02040503050406030204" pitchFamily="18" charset="0"/>
                        <a:cs typeface="Times New Roman" panose="02020603050405020304" pitchFamily="18" charset="0"/>
                      </a:rPr>
                      <m:t>=</m:t>
                    </m:r>
                    <m:sSub>
                      <m:sSubPr>
                        <m:ctrlPr>
                          <a:rPr lang="en-IN" sz="2200" b="0" i="1" smtClean="0">
                            <a:latin typeface="Cambria Math" panose="02040503050406030204" pitchFamily="18" charset="0"/>
                            <a:cs typeface="Times New Roman" panose="02020603050405020304" pitchFamily="18" charset="0"/>
                          </a:rPr>
                        </m:ctrlPr>
                      </m:sSubPr>
                      <m:e>
                        <m:r>
                          <a:rPr lang="en-IN" sz="2200" b="0" i="1" smtClean="0">
                            <a:latin typeface="Cambria Math" panose="02040503050406030204" pitchFamily="18" charset="0"/>
                            <a:cs typeface="Times New Roman" panose="02020603050405020304" pitchFamily="18" charset="0"/>
                          </a:rPr>
                          <m:t>𝐿</m:t>
                        </m:r>
                      </m:e>
                      <m:sub>
                        <m:r>
                          <a:rPr lang="en-IN" sz="2200" b="0" i="1" smtClean="0">
                            <a:latin typeface="Cambria Math" panose="02040503050406030204" pitchFamily="18" charset="0"/>
                            <a:cs typeface="Times New Roman" panose="02020603050405020304" pitchFamily="18" charset="0"/>
                          </a:rPr>
                          <m:t>2</m:t>
                        </m:r>
                      </m:sub>
                    </m:sSub>
                    <m:d>
                      <m:dPr>
                        <m:ctrlPr>
                          <a:rPr lang="en-IN" sz="2200" b="0" i="1" smtClean="0">
                            <a:latin typeface="Cambria Math" panose="02040503050406030204" pitchFamily="18" charset="0"/>
                            <a:cs typeface="Times New Roman" panose="02020603050405020304" pitchFamily="18" charset="0"/>
                          </a:rPr>
                        </m:ctrlPr>
                      </m:dPr>
                      <m:e>
                        <m:r>
                          <a:rPr lang="en-IN" sz="2200" b="0" i="1" smtClean="0">
                            <a:latin typeface="Cambria Math" panose="02040503050406030204" pitchFamily="18" charset="0"/>
                            <a:cs typeface="Times New Roman" panose="02020603050405020304" pitchFamily="18" charset="0"/>
                          </a:rPr>
                          <m:t>𝑅</m:t>
                        </m:r>
                      </m:e>
                    </m:d>
                  </m:oMath>
                </a14:m>
                <a:r>
                  <a:rPr lang="en-IN" sz="2200" b="0" dirty="0">
                    <a:cs typeface="Calibri" panose="020F0502020204030204" pitchFamily="34" charset="0"/>
                  </a:rPr>
                  <a:t>  (Completeness property)</a:t>
                </a:r>
              </a:p>
              <a:p>
                <a:pPr marL="457200" indent="-457200">
                  <a:lnSpc>
                    <a:spcPct val="150000"/>
                  </a:lnSpc>
                  <a:buAutoNum type="arabicPeriod"/>
                </a:pPr>
                <a14:m>
                  <m:oMath xmlns:m="http://schemas.openxmlformats.org/officeDocument/2006/math">
                    <m:nary>
                      <m:naryPr>
                        <m:chr m:val="⋂"/>
                        <m:supHide m:val="on"/>
                        <m:ctrlPr>
                          <a:rPr lang="en-IN" sz="2200" i="1">
                            <a:latin typeface="Cambria Math" panose="02040503050406030204" pitchFamily="18" charset="0"/>
                            <a:cs typeface="Times New Roman" panose="02020603050405020304" pitchFamily="18" charset="0"/>
                          </a:rPr>
                        </m:ctrlPr>
                      </m:naryPr>
                      <m:sub>
                        <m:r>
                          <m:rPr>
                            <m:brk m:alnAt="7"/>
                          </m:rPr>
                          <a:rPr lang="en-IN" sz="2200" i="1">
                            <a:latin typeface="Cambria Math" panose="02040503050406030204" pitchFamily="18" charset="0"/>
                            <a:cs typeface="Times New Roman" panose="02020603050405020304" pitchFamily="18" charset="0"/>
                          </a:rPr>
                          <m:t>𝑚</m:t>
                        </m:r>
                        <m:r>
                          <a:rPr lang="en-IN" sz="2200" i="1">
                            <a:latin typeface="Cambria Math" panose="02040503050406030204" pitchFamily="18" charset="0"/>
                            <a:ea typeface="Cambria Math" panose="02040503050406030204" pitchFamily="18" charset="0"/>
                            <a:cs typeface="Times New Roman" panose="02020603050405020304" pitchFamily="18" charset="0"/>
                          </a:rPr>
                          <m:t>∈</m:t>
                        </m:r>
                        <m:r>
                          <a:rPr lang="en-IN" sz="2200" i="1">
                            <a:latin typeface="Cambria Math" panose="02040503050406030204" pitchFamily="18" charset="0"/>
                            <a:ea typeface="Cambria Math" panose="02040503050406030204" pitchFamily="18" charset="0"/>
                            <a:cs typeface="Times New Roman" panose="02020603050405020304" pitchFamily="18" charset="0"/>
                          </a:rPr>
                          <m:t>𝑍</m:t>
                        </m:r>
                      </m:sub>
                      <m:sup/>
                      <m:e>
                        <m:sSub>
                          <m:sSubPr>
                            <m:ctrlPr>
                              <a:rPr lang="en-IN" sz="2200" i="1">
                                <a:latin typeface="Cambria Math" panose="02040503050406030204" pitchFamily="18" charset="0"/>
                                <a:cs typeface="Times New Roman" panose="02020603050405020304" pitchFamily="18" charset="0"/>
                              </a:rPr>
                            </m:ctrlPr>
                          </m:sSubPr>
                          <m:e>
                            <m:r>
                              <a:rPr lang="en-IN" sz="2200" i="1">
                                <a:latin typeface="Cambria Math" panose="02040503050406030204" pitchFamily="18" charset="0"/>
                                <a:cs typeface="Times New Roman" panose="02020603050405020304" pitchFamily="18" charset="0"/>
                              </a:rPr>
                              <m:t>𝑉</m:t>
                            </m:r>
                          </m:e>
                          <m:sub>
                            <m:r>
                              <a:rPr lang="en-IN" sz="2200" i="1">
                                <a:latin typeface="Cambria Math" panose="02040503050406030204" pitchFamily="18" charset="0"/>
                                <a:cs typeface="Times New Roman" panose="02020603050405020304" pitchFamily="18" charset="0"/>
                              </a:rPr>
                              <m:t>𝑚</m:t>
                            </m:r>
                          </m:sub>
                        </m:sSub>
                      </m:e>
                    </m:nary>
                    <m:r>
                      <a:rPr lang="en-IN" sz="2200" i="1">
                        <a:latin typeface="Cambria Math" panose="02040503050406030204" pitchFamily="18" charset="0"/>
                        <a:cs typeface="Times New Roman" panose="02020603050405020304" pitchFamily="18" charset="0"/>
                      </a:rPr>
                      <m:t> </m:t>
                    </m:r>
                    <m:r>
                      <a:rPr lang="en-IN" sz="2200" b="0" i="1" smtClean="0">
                        <a:latin typeface="Cambria Math" panose="02040503050406030204" pitchFamily="18" charset="0"/>
                        <a:cs typeface="Times New Roman" panose="02020603050405020304" pitchFamily="18" charset="0"/>
                      </a:rPr>
                      <m:t>=</m:t>
                    </m:r>
                    <m:d>
                      <m:dPr>
                        <m:begChr m:val="{"/>
                        <m:endChr m:val="}"/>
                        <m:ctrlPr>
                          <a:rPr lang="en-IN" sz="2200" b="0" i="1" smtClean="0">
                            <a:latin typeface="Cambria Math" panose="02040503050406030204" pitchFamily="18" charset="0"/>
                            <a:cs typeface="Times New Roman" panose="02020603050405020304" pitchFamily="18" charset="0"/>
                          </a:rPr>
                        </m:ctrlPr>
                      </m:dPr>
                      <m:e>
                        <m:r>
                          <a:rPr lang="en-IN" sz="2200" b="0" i="1" smtClean="0">
                            <a:latin typeface="Cambria Math" panose="02040503050406030204" pitchFamily="18" charset="0"/>
                            <a:cs typeface="Times New Roman" panose="02020603050405020304" pitchFamily="18" charset="0"/>
                          </a:rPr>
                          <m:t>0</m:t>
                        </m:r>
                      </m:e>
                    </m:d>
                  </m:oMath>
                </a14:m>
                <a:endParaRPr lang="en-IN" sz="2200" dirty="0">
                  <a:cs typeface="Calibri" panose="020F0502020204030204" pitchFamily="34" charset="0"/>
                </a:endParaRPr>
              </a:p>
              <a:p>
                <a:pPr marL="457200" indent="-457200">
                  <a:lnSpc>
                    <a:spcPct val="150000"/>
                  </a:lnSpc>
                  <a:buFont typeface="Arial" pitchFamily="34" charset="0"/>
                  <a:buAutoNum type="arabicPeriod"/>
                </a:pPr>
                <a14:m>
                  <m:oMath xmlns:m="http://schemas.openxmlformats.org/officeDocument/2006/math">
                    <m:r>
                      <a:rPr lang="en-IN" sz="2200" b="0" i="1" smtClean="0">
                        <a:latin typeface="Cambria Math" panose="02040503050406030204" pitchFamily="18" charset="0"/>
                        <a:ea typeface="Cambria Math" panose="02040503050406030204" pitchFamily="18" charset="0"/>
                        <a:cs typeface="Times New Roman" panose="02020603050405020304" pitchFamily="18" charset="0"/>
                      </a:rPr>
                      <m:t>{∅</m:t>
                    </m:r>
                    <m:d>
                      <m:dPr>
                        <m:ctrlPr>
                          <a:rPr lang="en-IN" sz="2200" b="0" i="1" smtClean="0">
                            <a:latin typeface="Cambria Math" panose="02040503050406030204" pitchFamily="18" charset="0"/>
                            <a:ea typeface="Cambria Math" panose="02040503050406030204" pitchFamily="18" charset="0"/>
                            <a:cs typeface="Times New Roman" panose="02020603050405020304" pitchFamily="18" charset="0"/>
                          </a:rPr>
                        </m:ctrlPr>
                      </m:dPr>
                      <m:e>
                        <m:r>
                          <a:rPr lang="en-IN" sz="2200" b="0" i="1" smtClean="0">
                            <a:latin typeface="Cambria Math" panose="02040503050406030204" pitchFamily="18" charset="0"/>
                            <a:ea typeface="Cambria Math" panose="02040503050406030204" pitchFamily="18" charset="0"/>
                            <a:cs typeface="Times New Roman" panose="02020603050405020304" pitchFamily="18" charset="0"/>
                          </a:rPr>
                          <m:t>𝑡</m:t>
                        </m:r>
                        <m:r>
                          <a:rPr lang="en-IN" sz="2200" b="0" i="1" smtClean="0">
                            <a:latin typeface="Cambria Math" panose="02040503050406030204" pitchFamily="18" charset="0"/>
                            <a:ea typeface="Cambria Math" panose="02040503050406030204" pitchFamily="18" charset="0"/>
                            <a:cs typeface="Times New Roman" panose="02020603050405020304" pitchFamily="18" charset="0"/>
                          </a:rPr>
                          <m:t>−</m:t>
                        </m:r>
                        <m:r>
                          <a:rPr lang="en-IN" sz="2200" b="0" i="1" smtClean="0">
                            <a:latin typeface="Cambria Math" panose="02040503050406030204" pitchFamily="18" charset="0"/>
                            <a:ea typeface="Cambria Math" panose="02040503050406030204" pitchFamily="18" charset="0"/>
                            <a:cs typeface="Times New Roman" panose="02020603050405020304" pitchFamily="18" charset="0"/>
                          </a:rPr>
                          <m:t>𝑘</m:t>
                        </m:r>
                      </m:e>
                    </m:d>
                    <m:r>
                      <a:rPr lang="en-IN" sz="2200" b="0" i="1" smtClean="0">
                        <a:latin typeface="Cambria Math" panose="02040503050406030204" pitchFamily="18" charset="0"/>
                        <a:ea typeface="Cambria Math" panose="02040503050406030204" pitchFamily="18" charset="0"/>
                        <a:cs typeface="Times New Roman" panose="02020603050405020304" pitchFamily="18" charset="0"/>
                      </a:rPr>
                      <m:t> ; </m:t>
                    </m:r>
                    <m:r>
                      <m:rPr>
                        <m:brk m:alnAt="7"/>
                      </m:rPr>
                      <a:rPr lang="en-IN" sz="2200" i="1">
                        <a:latin typeface="Cambria Math" panose="02040503050406030204" pitchFamily="18" charset="0"/>
                        <a:cs typeface="Times New Roman" panose="02020603050405020304" pitchFamily="18" charset="0"/>
                      </a:rPr>
                      <m:t>𝑚</m:t>
                    </m:r>
                    <m:r>
                      <a:rPr lang="en-IN" sz="2200" i="1">
                        <a:latin typeface="Cambria Math" panose="02040503050406030204" pitchFamily="18" charset="0"/>
                        <a:ea typeface="Cambria Math" panose="02040503050406030204" pitchFamily="18" charset="0"/>
                        <a:cs typeface="Times New Roman" panose="02020603050405020304" pitchFamily="18" charset="0"/>
                      </a:rPr>
                      <m:t>∈</m:t>
                    </m:r>
                    <m:r>
                      <a:rPr lang="en-IN" sz="2200" i="1">
                        <a:latin typeface="Cambria Math" panose="02040503050406030204" pitchFamily="18" charset="0"/>
                        <a:ea typeface="Cambria Math" panose="02040503050406030204" pitchFamily="18" charset="0"/>
                        <a:cs typeface="Times New Roman" panose="02020603050405020304" pitchFamily="18" charset="0"/>
                      </a:rPr>
                      <m:t>𝑍</m:t>
                    </m:r>
                  </m:oMath>
                </a14:m>
                <a:r>
                  <a:rPr lang="en-IN" sz="2200" dirty="0">
                    <a:cs typeface="Calibri" panose="020F0502020204030204" pitchFamily="34" charset="0"/>
                  </a:rPr>
                  <a:t>}gives an orthonormal basis for </a:t>
                </a:r>
                <a:r>
                  <a:rPr lang="en-IN" sz="2200" i="1" dirty="0">
                    <a:cs typeface="Calibri" panose="020F0502020204030204" pitchFamily="34" charset="0"/>
                  </a:rPr>
                  <a:t>V</a:t>
                </a:r>
                <a:r>
                  <a:rPr lang="en-IN" sz="2200" baseline="-25000" dirty="0">
                    <a:cs typeface="Calibri" panose="020F0502020204030204" pitchFamily="34" charset="0"/>
                  </a:rPr>
                  <a:t>0</a:t>
                </a:r>
                <a:r>
                  <a:rPr lang="en-IN" sz="2200" dirty="0">
                    <a:cs typeface="Calibri" panose="020F0502020204030204" pitchFamily="34" charset="0"/>
                  </a:rPr>
                  <a:t>.</a:t>
                </a:r>
              </a:p>
              <a:p>
                <a:pPr marL="457200" indent="-457200">
                  <a:lnSpc>
                    <a:spcPct val="150000"/>
                  </a:lnSpc>
                  <a:buFont typeface="Arial" pitchFamily="34" charset="0"/>
                  <a:buAutoNum type="arabicPeriod"/>
                </a:pPr>
                <a:r>
                  <a:rPr lang="en-IN" sz="2200" dirty="0">
                    <a:cs typeface="Calibri" panose="020F0502020204030204" pitchFamily="34" charset="0"/>
                  </a:rPr>
                  <a:t>If </a:t>
                </a:r>
                <a14:m>
                  <m:oMath xmlns:m="http://schemas.openxmlformats.org/officeDocument/2006/math">
                    <m:r>
                      <a:rPr lang="en-IN" sz="2200" b="0" i="1" smtClean="0">
                        <a:latin typeface="Cambria Math" panose="02040503050406030204" pitchFamily="18" charset="0"/>
                        <a:cs typeface="Times New Roman" panose="02020603050405020304" pitchFamily="18" charset="0"/>
                      </a:rPr>
                      <m:t>𝑓</m:t>
                    </m:r>
                    <m:r>
                      <a:rPr lang="en-IN" sz="2200" b="0" i="1" smtClean="0">
                        <a:latin typeface="Cambria Math" panose="02040503050406030204" pitchFamily="18" charset="0"/>
                        <a:cs typeface="Times New Roman" panose="02020603050405020304" pitchFamily="18" charset="0"/>
                      </a:rPr>
                      <m:t>(.)∈</m:t>
                    </m:r>
                  </m:oMath>
                </a14:m>
                <a:r>
                  <a:rPr lang="en-IN" sz="2200" dirty="0">
                    <a:cs typeface="Calibri" panose="020F0502020204030204" pitchFamily="34" charset="0"/>
                  </a:rPr>
                  <a:t> </a:t>
                </a:r>
                <a14:m>
                  <m:oMath xmlns:m="http://schemas.openxmlformats.org/officeDocument/2006/math">
                    <m:sSub>
                      <m:sSubPr>
                        <m:ctrlPr>
                          <a:rPr lang="en-IN" sz="2200" i="1">
                            <a:latin typeface="Cambria Math" panose="02040503050406030204" pitchFamily="18" charset="0"/>
                            <a:cs typeface="Times New Roman" panose="02020603050405020304" pitchFamily="18" charset="0"/>
                          </a:rPr>
                        </m:ctrlPr>
                      </m:sSubPr>
                      <m:e>
                        <m:r>
                          <a:rPr lang="en-IN" sz="2200" i="1">
                            <a:latin typeface="Cambria Math" panose="02040503050406030204" pitchFamily="18" charset="0"/>
                            <a:cs typeface="Times New Roman" panose="02020603050405020304" pitchFamily="18" charset="0"/>
                          </a:rPr>
                          <m:t>𝑉</m:t>
                        </m:r>
                      </m:e>
                      <m:sub>
                        <m:r>
                          <a:rPr lang="en-IN" sz="2200" b="0" i="1" smtClean="0">
                            <a:latin typeface="Cambria Math" panose="02040503050406030204" pitchFamily="18" charset="0"/>
                            <a:cs typeface="Times New Roman" panose="02020603050405020304" pitchFamily="18" charset="0"/>
                          </a:rPr>
                          <m:t>𝑗</m:t>
                        </m:r>
                      </m:sub>
                    </m:sSub>
                  </m:oMath>
                </a14:m>
                <a:r>
                  <a:rPr lang="en-IN" sz="2200" dirty="0">
                    <a:cs typeface="Calibri" panose="020F0502020204030204" pitchFamily="34" charset="0"/>
                  </a:rPr>
                  <a:t> then </a:t>
                </a:r>
                <a14:m>
                  <m:oMath xmlns:m="http://schemas.openxmlformats.org/officeDocument/2006/math">
                    <m:r>
                      <a:rPr lang="en-IN" sz="2200" i="1">
                        <a:latin typeface="Cambria Math" panose="02040503050406030204" pitchFamily="18" charset="0"/>
                        <a:cs typeface="Times New Roman" panose="02020603050405020304" pitchFamily="18" charset="0"/>
                      </a:rPr>
                      <m:t>𝑓</m:t>
                    </m:r>
                    <m:r>
                      <a:rPr lang="en-IN" sz="2200" i="1">
                        <a:latin typeface="Cambria Math" panose="02040503050406030204" pitchFamily="18" charset="0"/>
                        <a:cs typeface="Times New Roman" panose="02020603050405020304" pitchFamily="18" charset="0"/>
                      </a:rPr>
                      <m:t>(2(.))∈</m:t>
                    </m:r>
                  </m:oMath>
                </a14:m>
                <a:r>
                  <a:rPr lang="en-IN" sz="2200" dirty="0">
                    <a:cs typeface="Calibri" panose="020F0502020204030204" pitchFamily="34" charset="0"/>
                  </a:rPr>
                  <a:t> </a:t>
                </a:r>
                <a14:m>
                  <m:oMath xmlns:m="http://schemas.openxmlformats.org/officeDocument/2006/math">
                    <m:sSub>
                      <m:sSubPr>
                        <m:ctrlPr>
                          <a:rPr lang="en-IN" sz="2200" i="1">
                            <a:latin typeface="Cambria Math" panose="02040503050406030204" pitchFamily="18" charset="0"/>
                            <a:cs typeface="Times New Roman" panose="02020603050405020304" pitchFamily="18" charset="0"/>
                          </a:rPr>
                        </m:ctrlPr>
                      </m:sSubPr>
                      <m:e>
                        <m:r>
                          <a:rPr lang="en-IN" sz="2200" i="1">
                            <a:latin typeface="Cambria Math" panose="02040503050406030204" pitchFamily="18" charset="0"/>
                            <a:cs typeface="Times New Roman" panose="02020603050405020304" pitchFamily="18" charset="0"/>
                          </a:rPr>
                          <m:t>𝑉</m:t>
                        </m:r>
                      </m:e>
                      <m:sub>
                        <m:r>
                          <a:rPr lang="en-IN" sz="2200" b="0" i="1" smtClean="0">
                            <a:latin typeface="Cambria Math" panose="02040503050406030204" pitchFamily="18" charset="0"/>
                            <a:cs typeface="Times New Roman" panose="02020603050405020304" pitchFamily="18" charset="0"/>
                          </a:rPr>
                          <m:t>𝑗</m:t>
                        </m:r>
                        <m:r>
                          <a:rPr lang="en-IN" sz="2200" b="0" i="1" smtClean="0">
                            <a:latin typeface="Cambria Math" panose="02040503050406030204" pitchFamily="18" charset="0"/>
                            <a:cs typeface="Times New Roman" panose="02020603050405020304" pitchFamily="18" charset="0"/>
                          </a:rPr>
                          <m:t>+1 </m:t>
                        </m:r>
                      </m:sub>
                    </m:sSub>
                  </m:oMath>
                </a14:m>
                <a:r>
                  <a:rPr lang="en-IN" sz="2200" dirty="0">
                    <a:cs typeface="Calibri" panose="020F0502020204030204" pitchFamily="34" charset="0"/>
                  </a:rPr>
                  <a:t>(Invariance to translation)</a:t>
                </a:r>
              </a:p>
              <a:p>
                <a:pPr marL="457200" indent="-457200">
                  <a:lnSpc>
                    <a:spcPct val="150000"/>
                  </a:lnSpc>
                  <a:buFont typeface="Arial" pitchFamily="34" charset="0"/>
                  <a:buAutoNum type="arabicPeriod"/>
                </a:pPr>
                <a:endParaRPr lang="en-IN" sz="2200" dirty="0">
                  <a:cs typeface="Calibri" panose="020F0502020204030204" pitchFamily="34" charset="0"/>
                </a:endParaRPr>
              </a:p>
              <a:p>
                <a:pPr marL="457200" indent="-457200">
                  <a:lnSpc>
                    <a:spcPct val="150000"/>
                  </a:lnSpc>
                  <a:buFont typeface="Arial" pitchFamily="34" charset="0"/>
                  <a:buAutoNum type="arabicPeriod"/>
                </a:pPr>
                <a:endParaRPr lang="en-IN" sz="2200" b="0" dirty="0">
                  <a:cs typeface="Calibri" panose="020F0502020204030204" pitchFamily="34" charset="0"/>
                </a:endParaRPr>
              </a:p>
              <a:p>
                <a:pPr marL="457200" indent="-457200">
                  <a:lnSpc>
                    <a:spcPct val="150000"/>
                  </a:lnSpc>
                  <a:buAutoNum type="arabicPeriod"/>
                </a:pPr>
                <a:endParaRPr lang="en-IN" sz="2200" b="0" dirty="0">
                  <a:cs typeface="Calibri" panose="020F0502020204030204" pitchFamily="34" charset="0"/>
                </a:endParaRPr>
              </a:p>
              <a:p>
                <a:pPr marL="457200" indent="-457200">
                  <a:lnSpc>
                    <a:spcPct val="150000"/>
                  </a:lnSpc>
                  <a:buAutoNum type="arabicPeriod"/>
                </a:pPr>
                <a:endParaRPr lang="en-IN" sz="2400" dirty="0">
                  <a:latin typeface="Calibri" panose="020F0502020204030204" pitchFamily="34" charset="0"/>
                  <a:cs typeface="Calibri" panose="020F0502020204030204" pitchFamily="34" charset="0"/>
                </a:endParaRPr>
              </a:p>
            </p:txBody>
          </p:sp>
        </mc:Choice>
        <mc:Fallback xmlns="">
          <p:sp>
            <p:nvSpPr>
              <p:cNvPr id="3" name="Content Placeholder 2">
                <a:extLst>
                  <a:ext uri="{FF2B5EF4-FFF2-40B4-BE49-F238E27FC236}">
                    <a16:creationId xmlns:a16="http://schemas.microsoft.com/office/drawing/2014/main" id="{E4605ABD-23AF-490E-A4BF-6C4FF15FA02E}"/>
                  </a:ext>
                </a:extLst>
              </p:cNvPr>
              <p:cNvSpPr>
                <a:spLocks noGrp="1" noRot="1" noChangeAspect="1" noMove="1" noResize="1" noEditPoints="1" noAdjustHandles="1" noChangeArrowheads="1" noChangeShapeType="1" noTextEdit="1"/>
              </p:cNvSpPr>
              <p:nvPr>
                <p:ph idx="1"/>
              </p:nvPr>
            </p:nvSpPr>
            <p:spPr>
              <a:xfrm>
                <a:off x="708917" y="1054100"/>
                <a:ext cx="10975083" cy="5180827"/>
              </a:xfrm>
              <a:blipFill>
                <a:blip r:embed="rId4"/>
                <a:stretch>
                  <a:fillRect l="-722"/>
                </a:stretch>
              </a:blipFill>
            </p:spPr>
            <p:txBody>
              <a:bodyPr/>
              <a:lstStyle/>
              <a:p>
                <a:r>
                  <a:rPr lang="en-IN">
                    <a:noFill/>
                  </a:rPr>
                  <a:t> </a:t>
                </a:r>
              </a:p>
            </p:txBody>
          </p:sp>
        </mc:Fallback>
      </mc:AlternateContent>
      <p:sp>
        <p:nvSpPr>
          <p:cNvPr id="10" name="Title 1">
            <a:extLst>
              <a:ext uri="{FF2B5EF4-FFF2-40B4-BE49-F238E27FC236}">
                <a16:creationId xmlns:a16="http://schemas.microsoft.com/office/drawing/2014/main" id="{DC2E3F1F-A440-4550-8014-BD4CCFCE356B}"/>
              </a:ext>
            </a:extLst>
          </p:cNvPr>
          <p:cNvSpPr txBox="1">
            <a:spLocks/>
          </p:cNvSpPr>
          <p:nvPr/>
        </p:nvSpPr>
        <p:spPr>
          <a:xfrm>
            <a:off x="1249680" y="9939"/>
            <a:ext cx="10942319" cy="685802"/>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b="1" dirty="0">
                <a:solidFill>
                  <a:srgbClr val="292929"/>
                </a:solidFill>
                <a:latin typeface="+mj-lt"/>
                <a:cs typeface="Calibri" panose="020F0502020204030204" pitchFamily="34" charset="0"/>
              </a:rPr>
              <a:t>Multi Resolution Analysis(CO5)</a:t>
            </a:r>
            <a:endParaRPr kumimoji="0" lang="en-IN" sz="2400" b="1" i="0" u="none" strike="noStrike" kern="1200" cap="none" spc="0" normalizeH="0" baseline="-25000" noProof="0" dirty="0">
              <a:ln>
                <a:noFill/>
              </a:ln>
              <a:solidFill>
                <a:prstClr val="black"/>
              </a:solidFill>
              <a:effectLst/>
              <a:uLnTx/>
              <a:uFillTx/>
              <a:latin typeface="+mj-lt"/>
              <a:ea typeface="+mn-ea"/>
              <a:cs typeface="+mn-cs"/>
            </a:endParaRPr>
          </a:p>
        </p:txBody>
      </p:sp>
    </p:spTree>
    <p:extLst>
      <p:ext uri="{BB962C8B-B14F-4D97-AF65-F5344CB8AC3E}">
        <p14:creationId xmlns:p14="http://schemas.microsoft.com/office/powerpoint/2010/main" val="2082077357"/>
      </p:ext>
    </p:extLst>
  </p:cSld>
  <p:clrMapOvr>
    <a:masterClrMapping/>
  </p:clrMapOvr>
  <p:transition spd="slow">
    <p:push dir="u"/>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5"/>
          <p:cNvSpPr>
            <a:spLocks noGrp="1"/>
          </p:cNvSpPr>
          <p:nvPr>
            <p:ph type="dt" sz="half" idx="10"/>
          </p:nvPr>
        </p:nvSpPr>
        <p:spPr/>
        <p:txBody>
          <a:bodyPr/>
          <a:lstStyle/>
          <a:p>
            <a:fld id="{7AC39FD1-FF8D-4658-A341-2039435BF6C6}" type="datetime1">
              <a:rPr lang="en-US" smtClean="0"/>
              <a:t>1/6/2023</a:t>
            </a:fld>
            <a:endParaRPr lang="en-US"/>
          </a:p>
        </p:txBody>
      </p:sp>
      <p:sp>
        <p:nvSpPr>
          <p:cNvPr id="4" name="Footer Placeholder 3">
            <a:extLst>
              <a:ext uri="{FF2B5EF4-FFF2-40B4-BE49-F238E27FC236}">
                <a16:creationId xmlns:a16="http://schemas.microsoft.com/office/drawing/2014/main" id="{2E49F929-87CA-4994-9885-A2D8887FAA14}"/>
              </a:ext>
            </a:extLst>
          </p:cNvPr>
          <p:cNvSpPr>
            <a:spLocks noGrp="1"/>
          </p:cNvSpPr>
          <p:nvPr>
            <p:ph type="ftr" sz="quarter" idx="11"/>
          </p:nvPr>
        </p:nvSpPr>
        <p:spPr/>
        <p:txBody>
          <a:bodyPr/>
          <a:lstStyle/>
          <a:p>
            <a:r>
              <a:rPr lang="en-US"/>
              <a:t>Faculty Name    Dr. Kunti Mishra         Unit Number 5</a:t>
            </a:r>
          </a:p>
        </p:txBody>
      </p:sp>
      <p:sp>
        <p:nvSpPr>
          <p:cNvPr id="7" name="Slide Number Placeholder 6"/>
          <p:cNvSpPr>
            <a:spLocks noGrp="1"/>
          </p:cNvSpPr>
          <p:nvPr>
            <p:ph type="sldNum" sz="quarter" idx="12"/>
          </p:nvPr>
        </p:nvSpPr>
        <p:spPr/>
        <p:txBody>
          <a:bodyPr/>
          <a:lstStyle/>
          <a:p>
            <a:fld id="{B6F15528-21DE-4FAA-801E-634DDDAF4B2B}" type="slidenum">
              <a:rPr lang="en-US" smtClean="0"/>
              <a:pPr/>
              <a:t>37</a:t>
            </a:fld>
            <a:endParaRPr lang="en-US"/>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4605ABD-23AF-490E-A4BF-6C4FF15FA02E}"/>
                  </a:ext>
                </a:extLst>
              </p:cNvPr>
              <p:cNvSpPr>
                <a:spLocks noGrp="1"/>
              </p:cNvSpPr>
              <p:nvPr>
                <p:ph idx="1"/>
              </p:nvPr>
            </p:nvSpPr>
            <p:spPr>
              <a:xfrm>
                <a:off x="708917" y="1608745"/>
                <a:ext cx="10818687" cy="4351338"/>
              </a:xfrm>
            </p:spPr>
            <p:txBody>
              <a:bodyPr>
                <a:normAutofit/>
              </a:bodyPr>
              <a:lstStyle/>
              <a:p>
                <a:pPr marL="0" indent="0">
                  <a:buNone/>
                </a:pPr>
                <a:r>
                  <a:rPr lang="en-IN" sz="2200" dirty="0">
                    <a:cs typeface="Calibri" panose="020F0502020204030204" pitchFamily="34" charset="0"/>
                  </a:rPr>
                  <a:t>Let </a:t>
                </a:r>
                <a:r>
                  <a:rPr lang="en-IN" sz="2200" i="1" dirty="0">
                    <a:cs typeface="Calibri" panose="020F0502020204030204" pitchFamily="34" charset="0"/>
                  </a:rPr>
                  <a:t>V</a:t>
                </a:r>
                <a:r>
                  <a:rPr lang="en-IN" sz="2200" baseline="-25000" dirty="0">
                    <a:cs typeface="Calibri" panose="020F0502020204030204" pitchFamily="34" charset="0"/>
                  </a:rPr>
                  <a:t>0</a:t>
                </a:r>
                <a:r>
                  <a:rPr lang="en-IN" sz="2200" dirty="0">
                    <a:cs typeface="Calibri" panose="020F0502020204030204" pitchFamily="34" charset="0"/>
                  </a:rPr>
                  <a:t> be the space spanned by the set of functions {…, </a:t>
                </a:r>
                <a14:m>
                  <m:oMath xmlns:m="http://schemas.openxmlformats.org/officeDocument/2006/math">
                    <m:r>
                      <a:rPr lang="en-IN" sz="2200" i="1" smtClean="0">
                        <a:latin typeface="Cambria Math" panose="02040503050406030204" pitchFamily="18" charset="0"/>
                        <a:ea typeface="Cambria Math" panose="02040503050406030204" pitchFamily="18" charset="0"/>
                        <a:cs typeface="Times New Roman" panose="02020603050405020304" pitchFamily="18" charset="0"/>
                      </a:rPr>
                      <m:t>∅</m:t>
                    </m:r>
                    <m:d>
                      <m:dPr>
                        <m:ctrlPr>
                          <a:rPr lang="en-IN" sz="2200" i="1">
                            <a:latin typeface="Cambria Math" panose="02040503050406030204" pitchFamily="18" charset="0"/>
                            <a:ea typeface="Cambria Math" panose="02040503050406030204" pitchFamily="18" charset="0"/>
                            <a:cs typeface="Times New Roman" panose="02020603050405020304" pitchFamily="18" charset="0"/>
                          </a:rPr>
                        </m:ctrlPr>
                      </m:dPr>
                      <m:e>
                        <m:r>
                          <a:rPr lang="en-IN" sz="2200" i="1">
                            <a:latin typeface="Cambria Math" panose="02040503050406030204" pitchFamily="18" charset="0"/>
                            <a:ea typeface="Cambria Math" panose="02040503050406030204" pitchFamily="18" charset="0"/>
                            <a:cs typeface="Times New Roman" panose="02020603050405020304" pitchFamily="18" charset="0"/>
                          </a:rPr>
                          <m:t>𝑡</m:t>
                        </m:r>
                        <m:r>
                          <a:rPr lang="en-IN" sz="2200" b="0" i="1" smtClean="0">
                            <a:latin typeface="Cambria Math" panose="02040503050406030204" pitchFamily="18" charset="0"/>
                            <a:ea typeface="Cambria Math" panose="02040503050406030204" pitchFamily="18" charset="0"/>
                            <a:cs typeface="Times New Roman" panose="02020603050405020304" pitchFamily="18" charset="0"/>
                          </a:rPr>
                          <m:t>+1</m:t>
                        </m:r>
                      </m:e>
                    </m:d>
                  </m:oMath>
                </a14:m>
                <a:r>
                  <a:rPr lang="en-IN" sz="2200" dirty="0">
                    <a:cs typeface="Calibri" panose="020F0502020204030204" pitchFamily="34" charset="0"/>
                  </a:rPr>
                  <a:t>, </a:t>
                </a:r>
                <a14:m>
                  <m:oMath xmlns:m="http://schemas.openxmlformats.org/officeDocument/2006/math">
                    <m:r>
                      <a:rPr lang="en-IN" sz="2200" i="1">
                        <a:latin typeface="Cambria Math" panose="02040503050406030204" pitchFamily="18" charset="0"/>
                        <a:ea typeface="Cambria Math" panose="02040503050406030204" pitchFamily="18" charset="0"/>
                        <a:cs typeface="Times New Roman" panose="02020603050405020304" pitchFamily="18" charset="0"/>
                      </a:rPr>
                      <m:t>∅</m:t>
                    </m:r>
                    <m:d>
                      <m:dPr>
                        <m:ctrlPr>
                          <a:rPr lang="en-IN" sz="2200" i="1">
                            <a:latin typeface="Cambria Math" panose="02040503050406030204" pitchFamily="18" charset="0"/>
                            <a:ea typeface="Cambria Math" panose="02040503050406030204" pitchFamily="18" charset="0"/>
                            <a:cs typeface="Times New Roman" panose="02020603050405020304" pitchFamily="18" charset="0"/>
                          </a:rPr>
                        </m:ctrlPr>
                      </m:dPr>
                      <m:e>
                        <m:r>
                          <a:rPr lang="en-IN" sz="2200" i="1">
                            <a:latin typeface="Cambria Math" panose="02040503050406030204" pitchFamily="18" charset="0"/>
                            <a:ea typeface="Cambria Math" panose="02040503050406030204" pitchFamily="18" charset="0"/>
                            <a:cs typeface="Times New Roman" panose="02020603050405020304" pitchFamily="18" charset="0"/>
                          </a:rPr>
                          <m:t>𝑡</m:t>
                        </m:r>
                      </m:e>
                    </m:d>
                  </m:oMath>
                </a14:m>
                <a:r>
                  <a:rPr lang="en-IN" sz="2200" dirty="0">
                    <a:cs typeface="Calibri" panose="020F0502020204030204" pitchFamily="34" charset="0"/>
                  </a:rPr>
                  <a:t>, </a:t>
                </a:r>
                <a14:m>
                  <m:oMath xmlns:m="http://schemas.openxmlformats.org/officeDocument/2006/math">
                    <m:r>
                      <a:rPr lang="en-IN" sz="2200" i="1">
                        <a:latin typeface="Cambria Math" panose="02040503050406030204" pitchFamily="18" charset="0"/>
                        <a:ea typeface="Cambria Math" panose="02040503050406030204" pitchFamily="18" charset="0"/>
                        <a:cs typeface="Times New Roman" panose="02020603050405020304" pitchFamily="18" charset="0"/>
                      </a:rPr>
                      <m:t>∅</m:t>
                    </m:r>
                    <m:d>
                      <m:dPr>
                        <m:ctrlPr>
                          <a:rPr lang="en-IN" sz="2200" i="1">
                            <a:latin typeface="Cambria Math" panose="02040503050406030204" pitchFamily="18" charset="0"/>
                            <a:ea typeface="Cambria Math" panose="02040503050406030204" pitchFamily="18" charset="0"/>
                            <a:cs typeface="Times New Roman" panose="02020603050405020304" pitchFamily="18" charset="0"/>
                          </a:rPr>
                        </m:ctrlPr>
                      </m:dPr>
                      <m:e>
                        <m:r>
                          <a:rPr lang="en-IN" sz="2200" i="1">
                            <a:latin typeface="Cambria Math" panose="02040503050406030204" pitchFamily="18" charset="0"/>
                            <a:ea typeface="Cambria Math" panose="02040503050406030204" pitchFamily="18" charset="0"/>
                            <a:cs typeface="Times New Roman" panose="02020603050405020304" pitchFamily="18" charset="0"/>
                          </a:rPr>
                          <m:t>𝑡</m:t>
                        </m:r>
                        <m:r>
                          <a:rPr lang="en-IN" sz="2200" b="0" i="1" smtClean="0">
                            <a:latin typeface="Cambria Math" panose="02040503050406030204" pitchFamily="18" charset="0"/>
                            <a:ea typeface="Cambria Math" panose="02040503050406030204" pitchFamily="18" charset="0"/>
                            <a:cs typeface="Times New Roman" panose="02020603050405020304" pitchFamily="18" charset="0"/>
                          </a:rPr>
                          <m:t>−1</m:t>
                        </m:r>
                      </m:e>
                    </m:d>
                    <m:r>
                      <a:rPr lang="en-IN" sz="2200" b="0" i="0" smtClean="0">
                        <a:latin typeface="Cambria Math" panose="02040503050406030204" pitchFamily="18" charset="0"/>
                        <a:ea typeface="Cambria Math" panose="02040503050406030204" pitchFamily="18" charset="0"/>
                        <a:cs typeface="Times New Roman" panose="02020603050405020304" pitchFamily="18" charset="0"/>
                      </a:rPr>
                      <m:t>, …</m:t>
                    </m:r>
                  </m:oMath>
                </a14:m>
                <a:r>
                  <a:rPr lang="en-IN" sz="2200" dirty="0">
                    <a:cs typeface="Calibri" panose="020F0502020204030204" pitchFamily="34" charset="0"/>
                  </a:rPr>
                  <a:t>}</a:t>
                </a:r>
              </a:p>
              <a:p>
                <a:pPr marL="0" indent="0">
                  <a:buNone/>
                </a:pPr>
                <a:r>
                  <a:rPr lang="en-IN" sz="2200" dirty="0" err="1">
                    <a:cs typeface="Calibri" panose="020F0502020204030204" pitchFamily="34" charset="0"/>
                  </a:rPr>
                  <a:t>i</a:t>
                </a:r>
                <a:r>
                  <a:rPr lang="en-IN" sz="2200" dirty="0">
                    <a:cs typeface="Calibri" panose="020F0502020204030204" pitchFamily="34" charset="0"/>
                  </a:rPr>
                  <a:t>. e.</a:t>
                </a:r>
              </a:p>
              <a:p>
                <a:pPr marL="0" indent="0">
                  <a:buNone/>
                </a:pPr>
                <a14:m>
                  <m:oMathPara xmlns:m="http://schemas.openxmlformats.org/officeDocument/2006/math">
                    <m:oMathParaPr>
                      <m:jc m:val="centerGroup"/>
                    </m:oMathParaPr>
                    <m:oMath xmlns:m="http://schemas.openxmlformats.org/officeDocument/2006/math">
                      <m:sSub>
                        <m:sSubPr>
                          <m:ctrlPr>
                            <a:rPr lang="en-IN" sz="2200" i="1" smtClean="0">
                              <a:latin typeface="Cambria Math" panose="02040503050406030204" pitchFamily="18" charset="0"/>
                              <a:cs typeface="Times New Roman" panose="02020603050405020304" pitchFamily="18" charset="0"/>
                            </a:rPr>
                          </m:ctrlPr>
                        </m:sSubPr>
                        <m:e>
                          <m:r>
                            <a:rPr lang="en-IN" sz="2200" b="0" i="1" smtClean="0">
                              <a:latin typeface="Cambria Math" panose="02040503050406030204" pitchFamily="18" charset="0"/>
                              <a:cs typeface="Times New Roman" panose="02020603050405020304" pitchFamily="18" charset="0"/>
                            </a:rPr>
                            <m:t>𝑉</m:t>
                          </m:r>
                        </m:e>
                        <m:sub>
                          <m:r>
                            <a:rPr lang="en-IN" sz="2200" b="0" i="1" smtClean="0">
                              <a:latin typeface="Cambria Math" panose="02040503050406030204" pitchFamily="18" charset="0"/>
                              <a:cs typeface="Times New Roman" panose="02020603050405020304" pitchFamily="18" charset="0"/>
                            </a:rPr>
                            <m:t>0</m:t>
                          </m:r>
                        </m:sub>
                      </m:sSub>
                      <m:r>
                        <a:rPr lang="en-IN" sz="2200" b="0" i="1" smtClean="0">
                          <a:latin typeface="Cambria Math" panose="02040503050406030204" pitchFamily="18" charset="0"/>
                          <a:cs typeface="Times New Roman" panose="02020603050405020304" pitchFamily="18" charset="0"/>
                        </a:rPr>
                        <m:t>=</m:t>
                      </m:r>
                      <m:func>
                        <m:funcPr>
                          <m:ctrlPr>
                            <a:rPr lang="en-IN" sz="2200" b="0" i="1" smtClean="0">
                              <a:latin typeface="Cambria Math" panose="02040503050406030204" pitchFamily="18" charset="0"/>
                              <a:cs typeface="Times New Roman" panose="02020603050405020304" pitchFamily="18" charset="0"/>
                            </a:rPr>
                          </m:ctrlPr>
                        </m:funcPr>
                        <m:fName>
                          <m:limLow>
                            <m:limLowPr>
                              <m:ctrlPr>
                                <a:rPr lang="en-IN" sz="2200" b="0" i="1" smtClean="0">
                                  <a:latin typeface="Cambria Math" panose="02040503050406030204" pitchFamily="18" charset="0"/>
                                  <a:cs typeface="Times New Roman" panose="02020603050405020304" pitchFamily="18" charset="0"/>
                                </a:rPr>
                              </m:ctrlPr>
                            </m:limLowPr>
                            <m:e>
                              <m:r>
                                <m:rPr>
                                  <m:sty m:val="p"/>
                                </m:rPr>
                                <a:rPr lang="en-IN" sz="2200" b="0" i="0" smtClean="0">
                                  <a:latin typeface="Cambria Math" panose="02040503050406030204" pitchFamily="18" charset="0"/>
                                  <a:cs typeface="Times New Roman" panose="02020603050405020304" pitchFamily="18" charset="0"/>
                                </a:rPr>
                                <m:t>Span</m:t>
                              </m:r>
                            </m:e>
                            <m:lim>
                              <m:r>
                                <a:rPr lang="en-IN" sz="2200" b="0" i="1" smtClean="0">
                                  <a:latin typeface="Cambria Math" panose="02040503050406030204" pitchFamily="18" charset="0"/>
                                  <a:cs typeface="Times New Roman" panose="02020603050405020304" pitchFamily="18" charset="0"/>
                                </a:rPr>
                                <m:t>𝑘</m:t>
                              </m:r>
                            </m:lim>
                          </m:limLow>
                        </m:fName>
                        <m:e>
                          <m:r>
                            <a:rPr lang="en-IN" sz="2200" b="0" i="1" smtClean="0">
                              <a:latin typeface="Cambria Math" panose="02040503050406030204" pitchFamily="18" charset="0"/>
                              <a:cs typeface="Times New Roman" panose="02020603050405020304" pitchFamily="18" charset="0"/>
                            </a:rPr>
                            <m:t>{</m:t>
                          </m:r>
                          <m:acc>
                            <m:accPr>
                              <m:chr m:val="̅"/>
                              <m:ctrlPr>
                                <a:rPr lang="en-IN" sz="2200" b="0" i="1" smtClean="0">
                                  <a:latin typeface="Cambria Math" panose="02040503050406030204" pitchFamily="18" charset="0"/>
                                  <a:cs typeface="Times New Roman" panose="02020603050405020304" pitchFamily="18" charset="0"/>
                                </a:rPr>
                              </m:ctrlPr>
                            </m:accPr>
                            <m:e>
                              <m:r>
                                <a:rPr lang="en-IN" sz="2200" i="1">
                                  <a:latin typeface="Cambria Math" panose="02040503050406030204" pitchFamily="18" charset="0"/>
                                  <a:ea typeface="Cambria Math" panose="02040503050406030204" pitchFamily="18" charset="0"/>
                                  <a:cs typeface="Times New Roman" panose="02020603050405020304" pitchFamily="18" charset="0"/>
                                </a:rPr>
                                <m:t>∅</m:t>
                              </m:r>
                              <m:d>
                                <m:dPr>
                                  <m:ctrlPr>
                                    <a:rPr lang="en-IN" sz="2200" i="1">
                                      <a:latin typeface="Cambria Math" panose="02040503050406030204" pitchFamily="18" charset="0"/>
                                      <a:ea typeface="Cambria Math" panose="02040503050406030204" pitchFamily="18" charset="0"/>
                                      <a:cs typeface="Times New Roman" panose="02020603050405020304" pitchFamily="18" charset="0"/>
                                    </a:rPr>
                                  </m:ctrlPr>
                                </m:dPr>
                                <m:e>
                                  <m:r>
                                    <a:rPr lang="en-IN" sz="2200" i="1">
                                      <a:latin typeface="Cambria Math" panose="02040503050406030204" pitchFamily="18" charset="0"/>
                                      <a:ea typeface="Cambria Math" panose="02040503050406030204" pitchFamily="18" charset="0"/>
                                      <a:cs typeface="Times New Roman" panose="02020603050405020304" pitchFamily="18" charset="0"/>
                                    </a:rPr>
                                    <m:t>𝑡</m:t>
                                  </m:r>
                                  <m:r>
                                    <a:rPr lang="en-IN" sz="2200" b="0" i="1" smtClean="0">
                                      <a:latin typeface="Cambria Math" panose="02040503050406030204" pitchFamily="18" charset="0"/>
                                      <a:ea typeface="Cambria Math" panose="02040503050406030204" pitchFamily="18" charset="0"/>
                                      <a:cs typeface="Times New Roman" panose="02020603050405020304" pitchFamily="18" charset="0"/>
                                    </a:rPr>
                                    <m:t>−</m:t>
                                  </m:r>
                                  <m:r>
                                    <a:rPr lang="en-IN" sz="2200" b="0" i="1" smtClean="0">
                                      <a:latin typeface="Cambria Math" panose="02040503050406030204" pitchFamily="18" charset="0"/>
                                      <a:ea typeface="Cambria Math" panose="02040503050406030204" pitchFamily="18" charset="0"/>
                                      <a:cs typeface="Times New Roman" panose="02020603050405020304" pitchFamily="18" charset="0"/>
                                    </a:rPr>
                                    <m:t>𝑘</m:t>
                                  </m:r>
                                </m:e>
                              </m:d>
                            </m:e>
                          </m:acc>
                          <m:r>
                            <a:rPr lang="en-IN" sz="2200" b="0" i="1" smtClean="0">
                              <a:latin typeface="Cambria Math" panose="02040503050406030204" pitchFamily="18" charset="0"/>
                              <a:cs typeface="Times New Roman" panose="02020603050405020304" pitchFamily="18" charset="0"/>
                            </a:rPr>
                            <m:t>}</m:t>
                          </m:r>
                        </m:e>
                      </m:func>
                    </m:oMath>
                  </m:oMathPara>
                </a14:m>
                <a:endParaRPr lang="en-IN" sz="2200" b="0" dirty="0">
                  <a:cs typeface="Calibri" panose="020F0502020204030204" pitchFamily="34" charset="0"/>
                </a:endParaRPr>
              </a:p>
              <a:p>
                <a:pPr marL="0" indent="0">
                  <a:buNone/>
                </a:pPr>
                <a:endParaRPr lang="en-IN" sz="2200" b="0" dirty="0">
                  <a:cs typeface="Calibri" panose="020F0502020204030204" pitchFamily="34" charset="0"/>
                </a:endParaRPr>
              </a:p>
              <a:p>
                <a:pPr>
                  <a:buFont typeface="Wingdings" panose="05000000000000000000" pitchFamily="2" charset="2"/>
                  <a:buChar char="Ø"/>
                </a:pPr>
                <a:r>
                  <a:rPr lang="en-IN" sz="2200" dirty="0">
                    <a:cs typeface="Calibri" panose="020F0502020204030204" pitchFamily="34" charset="0"/>
                  </a:rPr>
                  <a:t>The signal in </a:t>
                </a:r>
                <a:r>
                  <a:rPr lang="en-IN" sz="2200" i="1" dirty="0">
                    <a:cs typeface="Calibri" panose="020F0502020204030204" pitchFamily="34" charset="0"/>
                  </a:rPr>
                  <a:t>V</a:t>
                </a:r>
                <a:r>
                  <a:rPr lang="en-IN" sz="2200" baseline="-25000" dirty="0">
                    <a:cs typeface="Calibri" panose="020F0502020204030204" pitchFamily="34" charset="0"/>
                  </a:rPr>
                  <a:t>0</a:t>
                </a:r>
                <a:r>
                  <a:rPr lang="en-IN" sz="2200" dirty="0">
                    <a:cs typeface="Calibri" panose="020F0502020204030204" pitchFamily="34" charset="0"/>
                  </a:rPr>
                  <a:t> space must be piecewise constant in each unit interval</a:t>
                </a:r>
                <a:r>
                  <a:rPr lang="en-IN" sz="2400" dirty="0">
                    <a:latin typeface="Calibri" panose="020F0502020204030204" pitchFamily="34" charset="0"/>
                    <a:cs typeface="Calibri" panose="020F0502020204030204" pitchFamily="34" charset="0"/>
                  </a:rPr>
                  <a:t>.</a:t>
                </a:r>
              </a:p>
            </p:txBody>
          </p:sp>
        </mc:Choice>
        <mc:Fallback xmlns="">
          <p:sp>
            <p:nvSpPr>
              <p:cNvPr id="3" name="Content Placeholder 2">
                <a:extLst>
                  <a:ext uri="{FF2B5EF4-FFF2-40B4-BE49-F238E27FC236}">
                    <a16:creationId xmlns:a16="http://schemas.microsoft.com/office/drawing/2014/main" id="{E4605ABD-23AF-490E-A4BF-6C4FF15FA02E}"/>
                  </a:ext>
                </a:extLst>
              </p:cNvPr>
              <p:cNvSpPr>
                <a:spLocks noGrp="1" noRot="1" noChangeAspect="1" noMove="1" noResize="1" noEditPoints="1" noAdjustHandles="1" noChangeArrowheads="1" noChangeShapeType="1" noTextEdit="1"/>
              </p:cNvSpPr>
              <p:nvPr>
                <p:ph idx="1"/>
              </p:nvPr>
            </p:nvSpPr>
            <p:spPr>
              <a:xfrm>
                <a:off x="708917" y="1608745"/>
                <a:ext cx="10818687" cy="4351338"/>
              </a:xfrm>
              <a:blipFill>
                <a:blip r:embed="rId3"/>
                <a:stretch>
                  <a:fillRect l="-732" t="-980"/>
                </a:stretch>
              </a:blipFill>
            </p:spPr>
            <p:txBody>
              <a:bodyPr/>
              <a:lstStyle/>
              <a:p>
                <a:r>
                  <a:rPr lang="en-IN">
                    <a:noFill/>
                  </a:rPr>
                  <a:t> </a:t>
                </a:r>
              </a:p>
            </p:txBody>
          </p:sp>
        </mc:Fallback>
      </mc:AlternateContent>
      <p:pic>
        <p:nvPicPr>
          <p:cNvPr id="2" name="Picture 2" descr="E:\NIET\Project\xLogo11.png.pagespeed.ic.pydHLuCQEZ.png">
            <a:extLst>
              <a:ext uri="{FF2B5EF4-FFF2-40B4-BE49-F238E27FC236}">
                <a16:creationId xmlns:a16="http://schemas.microsoft.com/office/drawing/2014/main" id="{E00EAEA7-45E3-5422-4E28-98885DD8E7A1}"/>
              </a:ext>
            </a:extLst>
          </p:cNvPr>
          <p:cNvPicPr>
            <a:picLocks noChangeAspect="1" noChangeArrowheads="1"/>
          </p:cNvPicPr>
          <p:nvPr/>
        </p:nvPicPr>
        <p:blipFill>
          <a:blip r:embed="rId4"/>
          <a:srcRect/>
          <a:stretch>
            <a:fillRect/>
          </a:stretch>
        </p:blipFill>
        <p:spPr bwMode="auto">
          <a:xfrm>
            <a:off x="-57895" y="-50799"/>
            <a:ext cx="1447800" cy="817163"/>
          </a:xfrm>
          <a:prstGeom prst="rect">
            <a:avLst/>
          </a:prstGeom>
          <a:noFill/>
        </p:spPr>
      </p:pic>
      <p:sp>
        <p:nvSpPr>
          <p:cNvPr id="5" name="Title 1">
            <a:extLst>
              <a:ext uri="{FF2B5EF4-FFF2-40B4-BE49-F238E27FC236}">
                <a16:creationId xmlns:a16="http://schemas.microsoft.com/office/drawing/2014/main" id="{2456E3F8-A158-B649-0179-CC6E3B4F3CBD}"/>
              </a:ext>
            </a:extLst>
          </p:cNvPr>
          <p:cNvSpPr txBox="1">
            <a:spLocks/>
          </p:cNvSpPr>
          <p:nvPr/>
        </p:nvSpPr>
        <p:spPr>
          <a:xfrm>
            <a:off x="1249680" y="9939"/>
            <a:ext cx="10942319" cy="685802"/>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b="1" dirty="0">
                <a:solidFill>
                  <a:srgbClr val="292929"/>
                </a:solidFill>
                <a:latin typeface="+mj-lt"/>
                <a:cs typeface="Calibri" panose="020F0502020204030204" pitchFamily="34" charset="0"/>
              </a:rPr>
              <a:t>Multi Resolution Analysis(CO5)</a:t>
            </a:r>
            <a:endParaRPr kumimoji="0" lang="en-IN" sz="2400" b="1" i="0" u="none" strike="noStrike" kern="1200" cap="none" spc="0" normalizeH="0" baseline="-25000" noProof="0" dirty="0">
              <a:ln>
                <a:noFill/>
              </a:ln>
              <a:solidFill>
                <a:prstClr val="black"/>
              </a:solidFill>
              <a:effectLst/>
              <a:uLnTx/>
              <a:uFillTx/>
              <a:latin typeface="+mj-lt"/>
              <a:ea typeface="+mn-ea"/>
              <a:cs typeface="+mn-cs"/>
            </a:endParaRPr>
          </a:p>
        </p:txBody>
      </p:sp>
    </p:spTree>
    <p:extLst>
      <p:ext uri="{BB962C8B-B14F-4D97-AF65-F5344CB8AC3E}">
        <p14:creationId xmlns:p14="http://schemas.microsoft.com/office/powerpoint/2010/main" val="341479357"/>
      </p:ext>
    </p:extLst>
  </p:cSld>
  <p:clrMapOvr>
    <a:masterClrMapping/>
  </p:clrMapOvr>
  <p:transition spd="slow">
    <p:push dir="u"/>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5"/>
          <p:cNvSpPr>
            <a:spLocks noGrp="1"/>
          </p:cNvSpPr>
          <p:nvPr>
            <p:ph type="dt" sz="half" idx="10"/>
          </p:nvPr>
        </p:nvSpPr>
        <p:spPr>
          <a:xfrm>
            <a:off x="838200" y="6130319"/>
            <a:ext cx="27432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A616866-0E97-4CCC-B64E-2EBFDD04744B}"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t>1/6/2023</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4" name="Footer Placeholder 3">
            <a:extLst>
              <a:ext uri="{FF2B5EF4-FFF2-40B4-BE49-F238E27FC236}">
                <a16:creationId xmlns:a16="http://schemas.microsoft.com/office/drawing/2014/main" id="{2E49F929-87CA-4994-9885-A2D8887FAA14}"/>
              </a:ext>
            </a:extLst>
          </p:cNvPr>
          <p:cNvSpPr>
            <a:spLocks noGrp="1"/>
          </p:cNvSpPr>
          <p:nvPr>
            <p:ph type="ftr" sz="quarter" idx="11"/>
          </p:nvPr>
        </p:nvSpPr>
        <p:spPr>
          <a:xfrm>
            <a:off x="4038600" y="6161141"/>
            <a:ext cx="41148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Faculty Name    Dr. Kunti Mishra         Unit Number 5</a:t>
            </a:r>
          </a:p>
        </p:txBody>
      </p:sp>
      <p:sp>
        <p:nvSpPr>
          <p:cNvPr id="7" name="Slide Number Placeholder 6"/>
          <p:cNvSpPr>
            <a:spLocks noGrp="1"/>
          </p:cNvSpPr>
          <p:nvPr>
            <p:ph type="sldNum" sz="quarter" idx="12"/>
          </p:nvPr>
        </p:nvSpPr>
        <p:spPr>
          <a:xfrm>
            <a:off x="8610600" y="6120044"/>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cxnSp>
        <p:nvCxnSpPr>
          <p:cNvPr id="10" name="Straight Connector 9">
            <a:extLst>
              <a:ext uri="{FF2B5EF4-FFF2-40B4-BE49-F238E27FC236}">
                <a16:creationId xmlns:a16="http://schemas.microsoft.com/office/drawing/2014/main" id="{DCC3D6AF-1D72-4066-A879-60C04BB0CE5A}"/>
              </a:ext>
            </a:extLst>
          </p:cNvPr>
          <p:cNvCxnSpPr>
            <a:cxnSpLocks/>
          </p:cNvCxnSpPr>
          <p:nvPr/>
        </p:nvCxnSpPr>
        <p:spPr>
          <a:xfrm>
            <a:off x="2373331" y="4715835"/>
            <a:ext cx="6339156" cy="0"/>
          </a:xfrm>
          <a:prstGeom prst="line">
            <a:avLst/>
          </a:prstGeom>
          <a:ln w="9525"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1" name="Straight Connector 10">
            <a:extLst>
              <a:ext uri="{FF2B5EF4-FFF2-40B4-BE49-F238E27FC236}">
                <a16:creationId xmlns:a16="http://schemas.microsoft.com/office/drawing/2014/main" id="{B56CA2D0-89CD-43FF-B60F-FAFDBFD203E1}"/>
              </a:ext>
            </a:extLst>
          </p:cNvPr>
          <p:cNvCxnSpPr>
            <a:cxnSpLocks/>
          </p:cNvCxnSpPr>
          <p:nvPr/>
        </p:nvCxnSpPr>
        <p:spPr>
          <a:xfrm flipV="1">
            <a:off x="2402443" y="1486575"/>
            <a:ext cx="0" cy="3248100"/>
          </a:xfrm>
          <a:prstGeom prst="line">
            <a:avLst/>
          </a:prstGeom>
          <a:ln w="9525"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5" name="Straight Connector 14">
            <a:extLst>
              <a:ext uri="{FF2B5EF4-FFF2-40B4-BE49-F238E27FC236}">
                <a16:creationId xmlns:a16="http://schemas.microsoft.com/office/drawing/2014/main" id="{BD35C6E3-FFF6-4358-A094-6D6770D4E0AD}"/>
              </a:ext>
            </a:extLst>
          </p:cNvPr>
          <p:cNvCxnSpPr>
            <a:cxnSpLocks/>
          </p:cNvCxnSpPr>
          <p:nvPr/>
        </p:nvCxnSpPr>
        <p:spPr>
          <a:xfrm flipV="1">
            <a:off x="3315126" y="2878596"/>
            <a:ext cx="0" cy="1885191"/>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7" name="Straight Connector 16">
            <a:extLst>
              <a:ext uri="{FF2B5EF4-FFF2-40B4-BE49-F238E27FC236}">
                <a16:creationId xmlns:a16="http://schemas.microsoft.com/office/drawing/2014/main" id="{BD3DFC9E-3D5E-4B55-B895-A49170928C9E}"/>
              </a:ext>
            </a:extLst>
          </p:cNvPr>
          <p:cNvCxnSpPr>
            <a:cxnSpLocks/>
          </p:cNvCxnSpPr>
          <p:nvPr/>
        </p:nvCxnSpPr>
        <p:spPr>
          <a:xfrm flipH="1" flipV="1">
            <a:off x="4284324" y="2655177"/>
            <a:ext cx="1" cy="2081214"/>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9" name="Straight Connector 18">
            <a:extLst>
              <a:ext uri="{FF2B5EF4-FFF2-40B4-BE49-F238E27FC236}">
                <a16:creationId xmlns:a16="http://schemas.microsoft.com/office/drawing/2014/main" id="{9776EEE4-1298-4B31-A76F-87972EEE884C}"/>
              </a:ext>
            </a:extLst>
          </p:cNvPr>
          <p:cNvCxnSpPr>
            <a:cxnSpLocks/>
          </p:cNvCxnSpPr>
          <p:nvPr/>
        </p:nvCxnSpPr>
        <p:spPr>
          <a:xfrm flipH="1" flipV="1">
            <a:off x="5162758" y="1555070"/>
            <a:ext cx="23977" cy="3210427"/>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0" name="Straight Connector 19">
            <a:extLst>
              <a:ext uri="{FF2B5EF4-FFF2-40B4-BE49-F238E27FC236}">
                <a16:creationId xmlns:a16="http://schemas.microsoft.com/office/drawing/2014/main" id="{6F62A23D-2E5B-4008-BAAC-AA701DE8DCBB}"/>
              </a:ext>
            </a:extLst>
          </p:cNvPr>
          <p:cNvCxnSpPr>
            <a:cxnSpLocks/>
          </p:cNvCxnSpPr>
          <p:nvPr/>
        </p:nvCxnSpPr>
        <p:spPr>
          <a:xfrm flipH="1" flipV="1">
            <a:off x="6147361" y="1589216"/>
            <a:ext cx="23977" cy="3210427"/>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1" name="Straight Connector 20">
            <a:extLst>
              <a:ext uri="{FF2B5EF4-FFF2-40B4-BE49-F238E27FC236}">
                <a16:creationId xmlns:a16="http://schemas.microsoft.com/office/drawing/2014/main" id="{51B46759-FE7E-4D20-8F58-BAD740143F7E}"/>
              </a:ext>
            </a:extLst>
          </p:cNvPr>
          <p:cNvCxnSpPr>
            <a:cxnSpLocks/>
          </p:cNvCxnSpPr>
          <p:nvPr/>
        </p:nvCxnSpPr>
        <p:spPr>
          <a:xfrm flipH="1" flipV="1">
            <a:off x="7121697" y="1561920"/>
            <a:ext cx="23977" cy="3210427"/>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5" name="Straight Connector 24">
            <a:extLst>
              <a:ext uri="{FF2B5EF4-FFF2-40B4-BE49-F238E27FC236}">
                <a16:creationId xmlns:a16="http://schemas.microsoft.com/office/drawing/2014/main" id="{B8588195-F0CE-4C75-8F42-AE8363D73338}"/>
              </a:ext>
            </a:extLst>
          </p:cNvPr>
          <p:cNvCxnSpPr>
            <a:cxnSpLocks/>
          </p:cNvCxnSpPr>
          <p:nvPr/>
        </p:nvCxnSpPr>
        <p:spPr>
          <a:xfrm>
            <a:off x="2402443" y="3821990"/>
            <a:ext cx="4743231" cy="0"/>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Content Placeholder 25">
                <a:extLst>
                  <a:ext uri="{FF2B5EF4-FFF2-40B4-BE49-F238E27FC236}">
                    <a16:creationId xmlns:a16="http://schemas.microsoft.com/office/drawing/2014/main" id="{FD0434A9-7D26-4B65-AECC-E73C3C788FE2}"/>
                  </a:ext>
                </a:extLst>
              </p:cNvPr>
              <p:cNvSpPr txBox="1">
                <a:spLocks noGrp="1"/>
              </p:cNvSpPr>
              <p:nvPr>
                <p:ph idx="1"/>
              </p:nvPr>
            </p:nvSpPr>
            <p:spPr>
              <a:xfrm>
                <a:off x="2517863" y="3901014"/>
                <a:ext cx="814387" cy="369332"/>
              </a:xfrm>
              <a:prstGeom prst="rect">
                <a:avLst/>
              </a:prstGeom>
              <a:noFill/>
            </p:spPr>
            <p:txBody>
              <a:bodyPr wrap="square" rtlCol="0">
                <a:spAutoFit/>
              </a:bodyPr>
              <a:lstStyle/>
              <a:p>
                <a:pPr marL="0" indent="0">
                  <a:buNone/>
                </a:pPr>
                <a14:m>
                  <m:oMathPara xmlns:m="http://schemas.openxmlformats.org/officeDocument/2006/math">
                    <m:oMathParaPr>
                      <m:jc m:val="centerGroup"/>
                    </m:oMathParaPr>
                    <m:oMath xmlns:m="http://schemas.openxmlformats.org/officeDocument/2006/math">
                      <m:r>
                        <a:rPr lang="en-IN" sz="1800" i="1" smtClean="0">
                          <a:latin typeface="Cambria Math" panose="02040503050406030204" pitchFamily="18" charset="0"/>
                          <a:ea typeface="Cambria Math" panose="02040503050406030204" pitchFamily="18" charset="0"/>
                          <a:cs typeface="Times New Roman" panose="02020603050405020304" pitchFamily="18" charset="0"/>
                        </a:rPr>
                        <m:t>∅</m:t>
                      </m:r>
                      <m:d>
                        <m:dPr>
                          <m:ctrlPr>
                            <a:rPr lang="en-IN" sz="1800" b="0" i="1" smtClean="0">
                              <a:latin typeface="Cambria Math" panose="02040503050406030204" pitchFamily="18" charset="0"/>
                              <a:ea typeface="Cambria Math" panose="02040503050406030204" pitchFamily="18" charset="0"/>
                              <a:cs typeface="Times New Roman" panose="02020603050405020304" pitchFamily="18" charset="0"/>
                            </a:rPr>
                          </m:ctrlPr>
                        </m:dPr>
                        <m:e>
                          <m:r>
                            <a:rPr lang="en-IN" sz="1800" b="0" i="1" smtClean="0">
                              <a:latin typeface="Cambria Math" panose="02040503050406030204" pitchFamily="18" charset="0"/>
                              <a:ea typeface="Cambria Math" panose="02040503050406030204" pitchFamily="18" charset="0"/>
                              <a:cs typeface="Times New Roman" panose="02020603050405020304" pitchFamily="18" charset="0"/>
                            </a:rPr>
                            <m:t>𝑡</m:t>
                          </m:r>
                        </m:e>
                      </m:d>
                    </m:oMath>
                  </m:oMathPara>
                </a14:m>
                <a:endParaRPr lang="en-IN" sz="1800" dirty="0"/>
              </a:p>
            </p:txBody>
          </p:sp>
        </mc:Choice>
        <mc:Fallback xmlns="">
          <p:sp>
            <p:nvSpPr>
              <p:cNvPr id="26" name="Content Placeholder 25">
                <a:extLst>
                  <a:ext uri="{FF2B5EF4-FFF2-40B4-BE49-F238E27FC236}">
                    <a16:creationId xmlns:a16="http://schemas.microsoft.com/office/drawing/2014/main" id="{FD0434A9-7D26-4B65-AECC-E73C3C788FE2}"/>
                  </a:ext>
                </a:extLst>
              </p:cNvPr>
              <p:cNvSpPr txBox="1">
                <a:spLocks noGrp="1" noRot="1" noChangeAspect="1" noMove="1" noResize="1" noEditPoints="1" noAdjustHandles="1" noChangeArrowheads="1" noChangeShapeType="1" noTextEdit="1"/>
              </p:cNvSpPr>
              <p:nvPr>
                <p:ph idx="1"/>
              </p:nvPr>
            </p:nvSpPr>
            <p:spPr>
              <a:xfrm>
                <a:off x="2517863" y="3901014"/>
                <a:ext cx="814387"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Content Placeholder 25">
                <a:extLst>
                  <a:ext uri="{FF2B5EF4-FFF2-40B4-BE49-F238E27FC236}">
                    <a16:creationId xmlns:a16="http://schemas.microsoft.com/office/drawing/2014/main" id="{1FB62BCA-0A22-4903-B5AA-2EE97367D2BB}"/>
                  </a:ext>
                </a:extLst>
              </p:cNvPr>
              <p:cNvSpPr txBox="1">
                <a:spLocks/>
              </p:cNvSpPr>
              <p:nvPr/>
            </p:nvSpPr>
            <p:spPr>
              <a:xfrm>
                <a:off x="3183665" y="3895045"/>
                <a:ext cx="1241463" cy="341632"/>
              </a:xfrm>
              <a:prstGeom prst="rect">
                <a:avLst/>
              </a:prstGeom>
              <a:noFill/>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14:m>
                  <m:oMathPara xmlns:m="http://schemas.openxmlformats.org/officeDocument/2006/math">
                    <m:oMathParaPr>
                      <m:jc m:val="centerGroup"/>
                    </m:oMathParaPr>
                    <m:oMath xmlns:m="http://schemas.openxmlformats.org/officeDocument/2006/math">
                      <m:r>
                        <a:rPr kumimoji="0" lang="en-IN"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d>
                        <m:dPr>
                          <m:ctrlPr>
                            <a:rPr kumimoji="0" lang="en-IN"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IN"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𝑡</m:t>
                          </m:r>
                          <m:r>
                            <a:rPr kumimoji="0" lang="en-IN"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−1</m:t>
                          </m:r>
                        </m:e>
                      </m:d>
                    </m:oMath>
                  </m:oMathPara>
                </a14:m>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27" name="Content Placeholder 25">
                <a:extLst>
                  <a:ext uri="{FF2B5EF4-FFF2-40B4-BE49-F238E27FC236}">
                    <a16:creationId xmlns:a16="http://schemas.microsoft.com/office/drawing/2014/main" id="{1FB62BCA-0A22-4903-B5AA-2EE97367D2BB}"/>
                  </a:ext>
                </a:extLst>
              </p:cNvPr>
              <p:cNvSpPr txBox="1">
                <a:spLocks noRot="1" noChangeAspect="1" noMove="1" noResize="1" noEditPoints="1" noAdjustHandles="1" noChangeArrowheads="1" noChangeShapeType="1" noTextEdit="1"/>
              </p:cNvSpPr>
              <p:nvPr/>
            </p:nvSpPr>
            <p:spPr>
              <a:xfrm>
                <a:off x="3183665" y="3895045"/>
                <a:ext cx="1241463" cy="341632"/>
              </a:xfrm>
              <a:prstGeom prst="rect">
                <a:avLst/>
              </a:prstGeom>
              <a:blipFill>
                <a:blip r:embed="rId4"/>
                <a:stretch>
                  <a:fillRect b="-17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Content Placeholder 25">
                <a:extLst>
                  <a:ext uri="{FF2B5EF4-FFF2-40B4-BE49-F238E27FC236}">
                    <a16:creationId xmlns:a16="http://schemas.microsoft.com/office/drawing/2014/main" id="{B29CD0B9-18D8-43EA-9A49-4222E8A70BD8}"/>
                  </a:ext>
                </a:extLst>
              </p:cNvPr>
              <p:cNvSpPr txBox="1">
                <a:spLocks/>
              </p:cNvSpPr>
              <p:nvPr/>
            </p:nvSpPr>
            <p:spPr>
              <a:xfrm>
                <a:off x="4145616" y="3914464"/>
                <a:ext cx="1207217" cy="341632"/>
              </a:xfrm>
              <a:prstGeom prst="rect">
                <a:avLst/>
              </a:prstGeom>
              <a:noFill/>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14:m>
                  <m:oMathPara xmlns:m="http://schemas.openxmlformats.org/officeDocument/2006/math">
                    <m:oMathParaPr>
                      <m:jc m:val="centerGroup"/>
                    </m:oMathParaPr>
                    <m:oMath xmlns:m="http://schemas.openxmlformats.org/officeDocument/2006/math">
                      <m:r>
                        <a:rPr kumimoji="0" lang="en-IN"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d>
                        <m:dPr>
                          <m:ctrlPr>
                            <a:rPr kumimoji="0" lang="en-IN"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IN"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𝑡</m:t>
                          </m:r>
                          <m:r>
                            <a:rPr kumimoji="0" lang="en-IN"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−2</m:t>
                          </m:r>
                        </m:e>
                      </m:d>
                    </m:oMath>
                  </m:oMathPara>
                </a14:m>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28" name="Content Placeholder 25">
                <a:extLst>
                  <a:ext uri="{FF2B5EF4-FFF2-40B4-BE49-F238E27FC236}">
                    <a16:creationId xmlns:a16="http://schemas.microsoft.com/office/drawing/2014/main" id="{B29CD0B9-18D8-43EA-9A49-4222E8A70BD8}"/>
                  </a:ext>
                </a:extLst>
              </p:cNvPr>
              <p:cNvSpPr txBox="1">
                <a:spLocks noRot="1" noChangeAspect="1" noMove="1" noResize="1" noEditPoints="1" noAdjustHandles="1" noChangeArrowheads="1" noChangeShapeType="1" noTextEdit="1"/>
              </p:cNvSpPr>
              <p:nvPr/>
            </p:nvSpPr>
            <p:spPr>
              <a:xfrm>
                <a:off x="4145616" y="3914464"/>
                <a:ext cx="1207217" cy="341632"/>
              </a:xfrm>
              <a:prstGeom prst="rect">
                <a:avLst/>
              </a:prstGeom>
              <a:blipFill>
                <a:blip r:embed="rId5"/>
                <a:stretch>
                  <a:fillRect b="-17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Content Placeholder 25">
                <a:extLst>
                  <a:ext uri="{FF2B5EF4-FFF2-40B4-BE49-F238E27FC236}">
                    <a16:creationId xmlns:a16="http://schemas.microsoft.com/office/drawing/2014/main" id="{906A5CAB-CAED-42A0-9DC0-AAB9FC74BC98}"/>
                  </a:ext>
                </a:extLst>
              </p:cNvPr>
              <p:cNvSpPr txBox="1">
                <a:spLocks/>
              </p:cNvSpPr>
              <p:nvPr/>
            </p:nvSpPr>
            <p:spPr>
              <a:xfrm>
                <a:off x="5106164" y="3887252"/>
                <a:ext cx="1175361" cy="341632"/>
              </a:xfrm>
              <a:prstGeom prst="rect">
                <a:avLst/>
              </a:prstGeom>
              <a:noFill/>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14:m>
                  <m:oMathPara xmlns:m="http://schemas.openxmlformats.org/officeDocument/2006/math">
                    <m:oMathParaPr>
                      <m:jc m:val="centerGroup"/>
                    </m:oMathParaPr>
                    <m:oMath xmlns:m="http://schemas.openxmlformats.org/officeDocument/2006/math">
                      <m:r>
                        <a:rPr kumimoji="0" lang="en-IN"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d>
                        <m:dPr>
                          <m:ctrlPr>
                            <a:rPr kumimoji="0" lang="en-IN"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IN"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𝑡</m:t>
                          </m:r>
                          <m:r>
                            <a:rPr kumimoji="0" lang="en-IN"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−3</m:t>
                          </m:r>
                        </m:e>
                      </m:d>
                    </m:oMath>
                  </m:oMathPara>
                </a14:m>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29" name="Content Placeholder 25">
                <a:extLst>
                  <a:ext uri="{FF2B5EF4-FFF2-40B4-BE49-F238E27FC236}">
                    <a16:creationId xmlns:a16="http://schemas.microsoft.com/office/drawing/2014/main" id="{906A5CAB-CAED-42A0-9DC0-AAB9FC74BC98}"/>
                  </a:ext>
                </a:extLst>
              </p:cNvPr>
              <p:cNvSpPr txBox="1">
                <a:spLocks noRot="1" noChangeAspect="1" noMove="1" noResize="1" noEditPoints="1" noAdjustHandles="1" noChangeArrowheads="1" noChangeShapeType="1" noTextEdit="1"/>
              </p:cNvSpPr>
              <p:nvPr/>
            </p:nvSpPr>
            <p:spPr>
              <a:xfrm>
                <a:off x="5106164" y="3887252"/>
                <a:ext cx="1175361" cy="341632"/>
              </a:xfrm>
              <a:prstGeom prst="rect">
                <a:avLst/>
              </a:prstGeom>
              <a:blipFill>
                <a:blip r:embed="rId6"/>
                <a:stretch>
                  <a:fillRect b="-17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Content Placeholder 25">
                <a:extLst>
                  <a:ext uri="{FF2B5EF4-FFF2-40B4-BE49-F238E27FC236}">
                    <a16:creationId xmlns:a16="http://schemas.microsoft.com/office/drawing/2014/main" id="{27C25655-F0B7-4A0F-98B1-0A0CB2A9BF82}"/>
                  </a:ext>
                </a:extLst>
              </p:cNvPr>
              <p:cNvSpPr txBox="1">
                <a:spLocks/>
              </p:cNvSpPr>
              <p:nvPr/>
            </p:nvSpPr>
            <p:spPr>
              <a:xfrm>
                <a:off x="6090445" y="3889586"/>
                <a:ext cx="1156864" cy="341632"/>
              </a:xfrm>
              <a:prstGeom prst="rect">
                <a:avLst/>
              </a:prstGeom>
              <a:noFill/>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14:m>
                  <m:oMathPara xmlns:m="http://schemas.openxmlformats.org/officeDocument/2006/math">
                    <m:oMathParaPr>
                      <m:jc m:val="centerGroup"/>
                    </m:oMathParaPr>
                    <m:oMath xmlns:m="http://schemas.openxmlformats.org/officeDocument/2006/math">
                      <m:r>
                        <a:rPr kumimoji="0" lang="en-IN"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d>
                        <m:dPr>
                          <m:ctrlPr>
                            <a:rPr kumimoji="0" lang="en-IN"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IN"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𝑡</m:t>
                          </m:r>
                          <m:r>
                            <a:rPr kumimoji="0" lang="en-IN"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−4</m:t>
                          </m:r>
                        </m:e>
                      </m:d>
                    </m:oMath>
                  </m:oMathPara>
                </a14:m>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30" name="Content Placeholder 25">
                <a:extLst>
                  <a:ext uri="{FF2B5EF4-FFF2-40B4-BE49-F238E27FC236}">
                    <a16:creationId xmlns:a16="http://schemas.microsoft.com/office/drawing/2014/main" id="{27C25655-F0B7-4A0F-98B1-0A0CB2A9BF82}"/>
                  </a:ext>
                </a:extLst>
              </p:cNvPr>
              <p:cNvSpPr txBox="1">
                <a:spLocks noRot="1" noChangeAspect="1" noMove="1" noResize="1" noEditPoints="1" noAdjustHandles="1" noChangeArrowheads="1" noChangeShapeType="1" noTextEdit="1"/>
              </p:cNvSpPr>
              <p:nvPr/>
            </p:nvSpPr>
            <p:spPr>
              <a:xfrm>
                <a:off x="6090445" y="3889586"/>
                <a:ext cx="1156864" cy="341632"/>
              </a:xfrm>
              <a:prstGeom prst="rect">
                <a:avLst/>
              </a:prstGeom>
              <a:blipFill>
                <a:blip r:embed="rId7"/>
                <a:stretch>
                  <a:fillRect b="-17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Content Placeholder 25">
                <a:extLst>
                  <a:ext uri="{FF2B5EF4-FFF2-40B4-BE49-F238E27FC236}">
                    <a16:creationId xmlns:a16="http://schemas.microsoft.com/office/drawing/2014/main" id="{E1E99137-FB75-4198-86A3-CE90596DFAC0}"/>
                  </a:ext>
                </a:extLst>
              </p:cNvPr>
              <p:cNvSpPr txBox="1">
                <a:spLocks/>
              </p:cNvSpPr>
              <p:nvPr/>
            </p:nvSpPr>
            <p:spPr>
              <a:xfrm>
                <a:off x="1971624" y="4772605"/>
                <a:ext cx="814387" cy="341632"/>
              </a:xfrm>
              <a:prstGeom prst="rect">
                <a:avLst/>
              </a:prstGeom>
              <a:noFill/>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14:m>
                  <m:oMathPara xmlns:m="http://schemas.openxmlformats.org/officeDocument/2006/math">
                    <m:oMathParaPr>
                      <m:jc m:val="centerGroup"/>
                    </m:oMathParaPr>
                    <m:oMath xmlns:m="http://schemas.openxmlformats.org/officeDocument/2006/math">
                      <m:r>
                        <a:rPr kumimoji="0" lang="en-I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m:t>
                      </m:r>
                    </m:oMath>
                  </m:oMathPara>
                </a14:m>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31" name="Content Placeholder 25">
                <a:extLst>
                  <a:ext uri="{FF2B5EF4-FFF2-40B4-BE49-F238E27FC236}">
                    <a16:creationId xmlns:a16="http://schemas.microsoft.com/office/drawing/2014/main" id="{E1E99137-FB75-4198-86A3-CE90596DFAC0}"/>
                  </a:ext>
                </a:extLst>
              </p:cNvPr>
              <p:cNvSpPr txBox="1">
                <a:spLocks noRot="1" noChangeAspect="1" noMove="1" noResize="1" noEditPoints="1" noAdjustHandles="1" noChangeArrowheads="1" noChangeShapeType="1" noTextEdit="1"/>
              </p:cNvSpPr>
              <p:nvPr/>
            </p:nvSpPr>
            <p:spPr>
              <a:xfrm>
                <a:off x="1971624" y="4772605"/>
                <a:ext cx="814387" cy="341632"/>
              </a:xfrm>
              <a:prstGeom prst="rect">
                <a:avLst/>
              </a:prstGeom>
              <a:blipFill>
                <a:blip r:embed="rId9"/>
                <a:stretch>
                  <a:fillRect/>
                </a:stretch>
              </a:blipFill>
            </p:spPr>
            <p:txBody>
              <a:bodyPr/>
              <a:lstStyle/>
              <a:p>
                <a:r>
                  <a:rPr lang="en-IN">
                    <a:noFill/>
                  </a:rPr>
                  <a:t> </a:t>
                </a:r>
              </a:p>
            </p:txBody>
          </p:sp>
        </mc:Fallback>
      </mc:AlternateContent>
      <p:sp>
        <p:nvSpPr>
          <p:cNvPr id="32" name="Content Placeholder 25">
            <a:extLst>
              <a:ext uri="{FF2B5EF4-FFF2-40B4-BE49-F238E27FC236}">
                <a16:creationId xmlns:a16="http://schemas.microsoft.com/office/drawing/2014/main" id="{ECC7704C-D132-451B-951F-6E2831747259}"/>
              </a:ext>
            </a:extLst>
          </p:cNvPr>
          <p:cNvSpPr txBox="1">
            <a:spLocks/>
          </p:cNvSpPr>
          <p:nvPr/>
        </p:nvSpPr>
        <p:spPr>
          <a:xfrm>
            <a:off x="3183966" y="4756937"/>
            <a:ext cx="536989" cy="341632"/>
          </a:xfrm>
          <a:prstGeom prst="rect">
            <a:avLst/>
          </a:prstGeom>
          <a:noFill/>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IN" sz="1800" dirty="0">
                <a:solidFill>
                  <a:prstClr val="black"/>
                </a:solidFill>
                <a:latin typeface="Calibri" panose="020F0502020204030204"/>
              </a:rPr>
              <a:t>1</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3" name="Content Placeholder 25">
            <a:extLst>
              <a:ext uri="{FF2B5EF4-FFF2-40B4-BE49-F238E27FC236}">
                <a16:creationId xmlns:a16="http://schemas.microsoft.com/office/drawing/2014/main" id="{A6722F39-A71C-47E9-BF28-1DF853BDB00B}"/>
              </a:ext>
            </a:extLst>
          </p:cNvPr>
          <p:cNvSpPr txBox="1">
            <a:spLocks/>
          </p:cNvSpPr>
          <p:nvPr/>
        </p:nvSpPr>
        <p:spPr>
          <a:xfrm>
            <a:off x="4149736" y="4756937"/>
            <a:ext cx="442810" cy="341632"/>
          </a:xfrm>
          <a:prstGeom prst="rect">
            <a:avLst/>
          </a:prstGeom>
          <a:noFill/>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IN" sz="1800" dirty="0">
                <a:solidFill>
                  <a:prstClr val="black"/>
                </a:solidFill>
                <a:latin typeface="Calibri" panose="020F0502020204030204"/>
              </a:rPr>
              <a:t>2</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4" name="Content Placeholder 25">
            <a:extLst>
              <a:ext uri="{FF2B5EF4-FFF2-40B4-BE49-F238E27FC236}">
                <a16:creationId xmlns:a16="http://schemas.microsoft.com/office/drawing/2014/main" id="{0E9344CA-F8D9-43C3-B004-093A5FB5AF83}"/>
              </a:ext>
            </a:extLst>
          </p:cNvPr>
          <p:cNvSpPr txBox="1">
            <a:spLocks/>
          </p:cNvSpPr>
          <p:nvPr/>
        </p:nvSpPr>
        <p:spPr>
          <a:xfrm>
            <a:off x="5021325" y="4702639"/>
            <a:ext cx="587327" cy="341632"/>
          </a:xfrm>
          <a:prstGeom prst="rect">
            <a:avLst/>
          </a:prstGeom>
          <a:noFill/>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IN" sz="1800" dirty="0">
                <a:solidFill>
                  <a:prstClr val="black"/>
                </a:solidFill>
                <a:latin typeface="Calibri" panose="020F0502020204030204"/>
              </a:rPr>
              <a:t>3</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5" name="Content Placeholder 25">
            <a:extLst>
              <a:ext uri="{FF2B5EF4-FFF2-40B4-BE49-F238E27FC236}">
                <a16:creationId xmlns:a16="http://schemas.microsoft.com/office/drawing/2014/main" id="{3C6822AF-25FE-4085-9849-0C58AABF5E14}"/>
              </a:ext>
            </a:extLst>
          </p:cNvPr>
          <p:cNvSpPr txBox="1">
            <a:spLocks/>
          </p:cNvSpPr>
          <p:nvPr/>
        </p:nvSpPr>
        <p:spPr>
          <a:xfrm>
            <a:off x="6038463" y="4765501"/>
            <a:ext cx="442810" cy="341632"/>
          </a:xfrm>
          <a:prstGeom prst="rect">
            <a:avLst/>
          </a:prstGeom>
          <a:noFill/>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IN" sz="1800" dirty="0">
                <a:solidFill>
                  <a:prstClr val="black"/>
                </a:solidFill>
                <a:latin typeface="Calibri" panose="020F0502020204030204"/>
              </a:rPr>
              <a:t>4</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6" name="Content Placeholder 25">
            <a:extLst>
              <a:ext uri="{FF2B5EF4-FFF2-40B4-BE49-F238E27FC236}">
                <a16:creationId xmlns:a16="http://schemas.microsoft.com/office/drawing/2014/main" id="{E48B6FD1-AB5C-4C5B-A48A-E9AE893819CC}"/>
              </a:ext>
            </a:extLst>
          </p:cNvPr>
          <p:cNvSpPr txBox="1">
            <a:spLocks/>
          </p:cNvSpPr>
          <p:nvPr/>
        </p:nvSpPr>
        <p:spPr>
          <a:xfrm>
            <a:off x="6996701" y="4736388"/>
            <a:ext cx="501721" cy="341632"/>
          </a:xfrm>
          <a:prstGeom prst="rect">
            <a:avLst/>
          </a:prstGeom>
          <a:noFill/>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rPr>
              <a:t>5</a:t>
            </a:r>
          </a:p>
        </p:txBody>
      </p:sp>
      <p:sp>
        <p:nvSpPr>
          <p:cNvPr id="37" name="Content Placeholder 25">
            <a:extLst>
              <a:ext uri="{FF2B5EF4-FFF2-40B4-BE49-F238E27FC236}">
                <a16:creationId xmlns:a16="http://schemas.microsoft.com/office/drawing/2014/main" id="{40973CD9-ABA5-4868-826D-96E7CD782429}"/>
              </a:ext>
            </a:extLst>
          </p:cNvPr>
          <p:cNvSpPr txBox="1">
            <a:spLocks/>
          </p:cNvSpPr>
          <p:nvPr/>
        </p:nvSpPr>
        <p:spPr>
          <a:xfrm>
            <a:off x="8731314" y="4580567"/>
            <a:ext cx="501721" cy="341632"/>
          </a:xfrm>
          <a:prstGeom prst="rect">
            <a:avLst/>
          </a:prstGeom>
          <a:noFill/>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IN" sz="1800" b="0" i="1"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t</a:t>
            </a:r>
          </a:p>
        </p:txBody>
      </p:sp>
      <p:sp>
        <p:nvSpPr>
          <p:cNvPr id="38" name="Content Placeholder 25">
            <a:extLst>
              <a:ext uri="{FF2B5EF4-FFF2-40B4-BE49-F238E27FC236}">
                <a16:creationId xmlns:a16="http://schemas.microsoft.com/office/drawing/2014/main" id="{CDCE0B46-ADDA-4976-804A-5D71F728F82A}"/>
              </a:ext>
            </a:extLst>
          </p:cNvPr>
          <p:cNvSpPr txBox="1">
            <a:spLocks/>
          </p:cNvSpPr>
          <p:nvPr/>
        </p:nvSpPr>
        <p:spPr>
          <a:xfrm>
            <a:off x="1969905" y="3696475"/>
            <a:ext cx="391442" cy="341632"/>
          </a:xfrm>
          <a:prstGeom prst="rect">
            <a:avLst/>
          </a:prstGeom>
          <a:noFill/>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rPr>
              <a:t>1</a:t>
            </a:r>
          </a:p>
        </p:txBody>
      </p:sp>
      <p:sp>
        <p:nvSpPr>
          <p:cNvPr id="47" name="Content Placeholder 25">
            <a:extLst>
              <a:ext uri="{FF2B5EF4-FFF2-40B4-BE49-F238E27FC236}">
                <a16:creationId xmlns:a16="http://schemas.microsoft.com/office/drawing/2014/main" id="{DDCC4B58-EFD6-475E-9823-5D50304F7BDF}"/>
              </a:ext>
            </a:extLst>
          </p:cNvPr>
          <p:cNvSpPr txBox="1">
            <a:spLocks/>
          </p:cNvSpPr>
          <p:nvPr/>
        </p:nvSpPr>
        <p:spPr>
          <a:xfrm>
            <a:off x="4526980" y="1345624"/>
            <a:ext cx="3433277" cy="369332"/>
          </a:xfrm>
          <a:prstGeom prst="rect">
            <a:avLst/>
          </a:prstGeom>
          <a:noFill/>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IN" sz="2000" b="0" i="1"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f</a:t>
            </a:r>
            <a:r>
              <a:rPr kumimoji="0" lang="en-IN" sz="20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(t)</a:t>
            </a:r>
          </a:p>
        </p:txBody>
      </p:sp>
      <p:cxnSp>
        <p:nvCxnSpPr>
          <p:cNvPr id="53" name="Straight Connector 52">
            <a:extLst>
              <a:ext uri="{FF2B5EF4-FFF2-40B4-BE49-F238E27FC236}">
                <a16:creationId xmlns:a16="http://schemas.microsoft.com/office/drawing/2014/main" id="{49333496-401B-438F-8EDC-9898B5BBDD7D}"/>
              </a:ext>
            </a:extLst>
          </p:cNvPr>
          <p:cNvCxnSpPr>
            <a:cxnSpLocks/>
          </p:cNvCxnSpPr>
          <p:nvPr/>
        </p:nvCxnSpPr>
        <p:spPr>
          <a:xfrm>
            <a:off x="2410028" y="2878598"/>
            <a:ext cx="905098" cy="9417"/>
          </a:xfrm>
          <a:prstGeom prst="line">
            <a:avLst/>
          </a:prstGeom>
        </p:spPr>
        <p:style>
          <a:lnRef idx="3">
            <a:schemeClr val="dk1"/>
          </a:lnRef>
          <a:fillRef idx="0">
            <a:schemeClr val="dk1"/>
          </a:fillRef>
          <a:effectRef idx="2">
            <a:schemeClr val="dk1"/>
          </a:effectRef>
          <a:fontRef idx="minor">
            <a:schemeClr val="tx1"/>
          </a:fontRef>
        </p:style>
      </p:cxnSp>
      <p:cxnSp>
        <p:nvCxnSpPr>
          <p:cNvPr id="54" name="Straight Connector 53">
            <a:extLst>
              <a:ext uri="{FF2B5EF4-FFF2-40B4-BE49-F238E27FC236}">
                <a16:creationId xmlns:a16="http://schemas.microsoft.com/office/drawing/2014/main" id="{6FF5CA40-F836-465E-B04C-66E0977F2405}"/>
              </a:ext>
            </a:extLst>
          </p:cNvPr>
          <p:cNvCxnSpPr>
            <a:cxnSpLocks/>
          </p:cNvCxnSpPr>
          <p:nvPr/>
        </p:nvCxnSpPr>
        <p:spPr>
          <a:xfrm flipV="1">
            <a:off x="3308274" y="1683956"/>
            <a:ext cx="970753" cy="10233"/>
          </a:xfrm>
          <a:prstGeom prst="line">
            <a:avLst/>
          </a:prstGeom>
        </p:spPr>
        <p:style>
          <a:lnRef idx="3">
            <a:schemeClr val="dk1"/>
          </a:lnRef>
          <a:fillRef idx="0">
            <a:schemeClr val="dk1"/>
          </a:fillRef>
          <a:effectRef idx="2">
            <a:schemeClr val="dk1"/>
          </a:effectRef>
          <a:fontRef idx="minor">
            <a:schemeClr val="tx1"/>
          </a:fontRef>
        </p:style>
      </p:cxnSp>
      <p:cxnSp>
        <p:nvCxnSpPr>
          <p:cNvPr id="55" name="Straight Connector 54">
            <a:extLst>
              <a:ext uri="{FF2B5EF4-FFF2-40B4-BE49-F238E27FC236}">
                <a16:creationId xmlns:a16="http://schemas.microsoft.com/office/drawing/2014/main" id="{F2470FF9-E816-4622-9BD2-EFC8E7380883}"/>
              </a:ext>
            </a:extLst>
          </p:cNvPr>
          <p:cNvCxnSpPr>
            <a:cxnSpLocks/>
          </p:cNvCxnSpPr>
          <p:nvPr/>
        </p:nvCxnSpPr>
        <p:spPr>
          <a:xfrm flipV="1">
            <a:off x="4274349" y="2627699"/>
            <a:ext cx="917360" cy="6810"/>
          </a:xfrm>
          <a:prstGeom prst="line">
            <a:avLst/>
          </a:prstGeom>
        </p:spPr>
        <p:style>
          <a:lnRef idx="3">
            <a:schemeClr val="dk1"/>
          </a:lnRef>
          <a:fillRef idx="0">
            <a:schemeClr val="dk1"/>
          </a:fillRef>
          <a:effectRef idx="2">
            <a:schemeClr val="dk1"/>
          </a:effectRef>
          <a:fontRef idx="minor">
            <a:schemeClr val="tx1"/>
          </a:fontRef>
        </p:style>
      </p:cxnSp>
      <p:cxnSp>
        <p:nvCxnSpPr>
          <p:cNvPr id="56" name="Straight Connector 55">
            <a:extLst>
              <a:ext uri="{FF2B5EF4-FFF2-40B4-BE49-F238E27FC236}">
                <a16:creationId xmlns:a16="http://schemas.microsoft.com/office/drawing/2014/main" id="{F9770418-4B83-4B25-8CC4-D5A6F6D2F60F}"/>
              </a:ext>
            </a:extLst>
          </p:cNvPr>
          <p:cNvCxnSpPr>
            <a:cxnSpLocks/>
          </p:cNvCxnSpPr>
          <p:nvPr/>
        </p:nvCxnSpPr>
        <p:spPr>
          <a:xfrm>
            <a:off x="5177770" y="1588316"/>
            <a:ext cx="950359" cy="0"/>
          </a:xfrm>
          <a:prstGeom prst="line">
            <a:avLst/>
          </a:prstGeom>
        </p:spPr>
        <p:style>
          <a:lnRef idx="3">
            <a:schemeClr val="dk1"/>
          </a:lnRef>
          <a:fillRef idx="0">
            <a:schemeClr val="dk1"/>
          </a:fillRef>
          <a:effectRef idx="2">
            <a:schemeClr val="dk1"/>
          </a:effectRef>
          <a:fontRef idx="minor">
            <a:schemeClr val="tx1"/>
          </a:fontRef>
        </p:style>
      </p:cxnSp>
      <p:cxnSp>
        <p:nvCxnSpPr>
          <p:cNvPr id="66" name="Straight Connector 65">
            <a:extLst>
              <a:ext uri="{FF2B5EF4-FFF2-40B4-BE49-F238E27FC236}">
                <a16:creationId xmlns:a16="http://schemas.microsoft.com/office/drawing/2014/main" id="{4E2EC9C2-AF86-4B56-BDEC-DD8C0B7D91CD}"/>
              </a:ext>
            </a:extLst>
          </p:cNvPr>
          <p:cNvCxnSpPr>
            <a:cxnSpLocks/>
          </p:cNvCxnSpPr>
          <p:nvPr/>
        </p:nvCxnSpPr>
        <p:spPr>
          <a:xfrm>
            <a:off x="6171338" y="2352342"/>
            <a:ext cx="974336" cy="0"/>
          </a:xfrm>
          <a:prstGeom prst="line">
            <a:avLst/>
          </a:prstGeom>
        </p:spPr>
        <p:style>
          <a:lnRef idx="3">
            <a:schemeClr val="dk1"/>
          </a:lnRef>
          <a:fillRef idx="0">
            <a:schemeClr val="dk1"/>
          </a:fillRef>
          <a:effectRef idx="2">
            <a:schemeClr val="dk1"/>
          </a:effectRef>
          <a:fontRef idx="minor">
            <a:schemeClr val="tx1"/>
          </a:fontRef>
        </p:style>
      </p:cxnSp>
      <p:sp>
        <p:nvSpPr>
          <p:cNvPr id="68" name="Content Placeholder 25">
            <a:extLst>
              <a:ext uri="{FF2B5EF4-FFF2-40B4-BE49-F238E27FC236}">
                <a16:creationId xmlns:a16="http://schemas.microsoft.com/office/drawing/2014/main" id="{D3E35FFD-D439-4E30-A6CD-DBA8DEF228DF}"/>
              </a:ext>
            </a:extLst>
          </p:cNvPr>
          <p:cNvSpPr txBox="1">
            <a:spLocks/>
          </p:cNvSpPr>
          <p:nvPr/>
        </p:nvSpPr>
        <p:spPr>
          <a:xfrm>
            <a:off x="3514165" y="5580888"/>
            <a:ext cx="4545106" cy="369332"/>
          </a:xfrm>
          <a:prstGeom prst="rect">
            <a:avLst/>
          </a:prstGeom>
          <a:noFill/>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IN" sz="2000" b="0" i="0" u="none" strike="noStrike" kern="1200" cap="none" spc="0" normalizeH="0" baseline="0" noProof="0" dirty="0">
                <a:ln>
                  <a:noFill/>
                </a:ln>
                <a:solidFill>
                  <a:prstClr val="black"/>
                </a:solidFill>
                <a:effectLst/>
                <a:uLnTx/>
                <a:uFillTx/>
                <a:ea typeface="+mn-ea"/>
                <a:cs typeface="Calibri" panose="020F0502020204030204" pitchFamily="34" charset="0"/>
              </a:rPr>
              <a:t>A signal </a:t>
            </a:r>
            <a:r>
              <a:rPr kumimoji="0" lang="en-IN" sz="2000" b="0" i="1" u="none" strike="noStrike" kern="1200" cap="none" spc="0" normalizeH="0" baseline="0" noProof="0" dirty="0">
                <a:ln>
                  <a:noFill/>
                </a:ln>
                <a:solidFill>
                  <a:prstClr val="black"/>
                </a:solidFill>
                <a:effectLst/>
                <a:uLnTx/>
                <a:uFillTx/>
                <a:ea typeface="+mn-ea"/>
                <a:cs typeface="Calibri" panose="020F0502020204030204" pitchFamily="34" charset="0"/>
              </a:rPr>
              <a:t>f</a:t>
            </a:r>
            <a:r>
              <a:rPr kumimoji="0" lang="en-IN" sz="2000" b="0" i="0" u="none" strike="noStrike" kern="1200" cap="none" spc="0" normalizeH="0" baseline="0" noProof="0" dirty="0">
                <a:ln>
                  <a:noFill/>
                </a:ln>
                <a:solidFill>
                  <a:prstClr val="black"/>
                </a:solidFill>
                <a:effectLst/>
                <a:uLnTx/>
                <a:uFillTx/>
                <a:ea typeface="+mn-ea"/>
                <a:cs typeface="Calibri" panose="020F0502020204030204" pitchFamily="34" charset="0"/>
              </a:rPr>
              <a:t>(</a:t>
            </a:r>
            <a:r>
              <a:rPr kumimoji="0" lang="en-IN" sz="2000" b="0" i="1" u="none" strike="noStrike" kern="1200" cap="none" spc="0" normalizeH="0" baseline="0" noProof="0" dirty="0">
                <a:ln>
                  <a:noFill/>
                </a:ln>
                <a:solidFill>
                  <a:prstClr val="black"/>
                </a:solidFill>
                <a:effectLst/>
                <a:uLnTx/>
                <a:uFillTx/>
                <a:ea typeface="+mn-ea"/>
                <a:cs typeface="Calibri" panose="020F0502020204030204" pitchFamily="34" charset="0"/>
              </a:rPr>
              <a:t>t</a:t>
            </a:r>
            <a:r>
              <a:rPr kumimoji="0" lang="en-IN" sz="2000" b="0" i="0" u="none" strike="noStrike" kern="1200" cap="none" spc="0" normalizeH="0" baseline="0" noProof="0" dirty="0">
                <a:ln>
                  <a:noFill/>
                </a:ln>
                <a:solidFill>
                  <a:prstClr val="black"/>
                </a:solidFill>
                <a:effectLst/>
                <a:uLnTx/>
                <a:uFillTx/>
                <a:ea typeface="+mn-ea"/>
                <a:cs typeface="Calibri" panose="020F0502020204030204" pitchFamily="34" charset="0"/>
              </a:rPr>
              <a:t>) which is element of space </a:t>
            </a:r>
            <a:r>
              <a:rPr kumimoji="0" lang="en-IN" sz="2000" b="0" i="1" u="none" strike="noStrike" kern="1200" cap="none" spc="0" normalizeH="0" baseline="0" noProof="0" dirty="0">
                <a:ln>
                  <a:noFill/>
                </a:ln>
                <a:solidFill>
                  <a:prstClr val="black"/>
                </a:solidFill>
                <a:effectLst/>
                <a:uLnTx/>
                <a:uFillTx/>
                <a:ea typeface="+mn-ea"/>
                <a:cs typeface="Calibri" panose="020F0502020204030204" pitchFamily="34" charset="0"/>
              </a:rPr>
              <a:t>V</a:t>
            </a:r>
            <a:r>
              <a:rPr lang="en-IN" sz="2000" baseline="-25000" dirty="0">
                <a:solidFill>
                  <a:prstClr val="black"/>
                </a:solidFill>
                <a:cs typeface="Calibri" panose="020F0502020204030204" pitchFamily="34" charset="0"/>
              </a:rPr>
              <a:t>0</a:t>
            </a:r>
            <a:r>
              <a:rPr kumimoji="0" lang="en-IN" sz="2000" b="0" i="0" u="none" strike="noStrike" kern="1200" cap="none" spc="0" normalizeH="0" baseline="0" noProof="0" dirty="0">
                <a:ln>
                  <a:noFill/>
                </a:ln>
                <a:solidFill>
                  <a:prstClr val="black"/>
                </a:solidFill>
                <a:effectLst/>
                <a:uLnTx/>
                <a:uFillTx/>
                <a:ea typeface="+mn-ea"/>
                <a:cs typeface="Calibri" panose="020F0502020204030204" pitchFamily="34" charset="0"/>
              </a:rPr>
              <a:t> </a:t>
            </a:r>
          </a:p>
        </p:txBody>
      </p:sp>
      <p:cxnSp>
        <p:nvCxnSpPr>
          <p:cNvPr id="39" name="Straight Connector 38">
            <a:extLst>
              <a:ext uri="{FF2B5EF4-FFF2-40B4-BE49-F238E27FC236}">
                <a16:creationId xmlns:a16="http://schemas.microsoft.com/office/drawing/2014/main" id="{25689CF8-3F54-474C-B784-1ED71368AAE2}"/>
              </a:ext>
            </a:extLst>
          </p:cNvPr>
          <p:cNvCxnSpPr>
            <a:cxnSpLocks/>
          </p:cNvCxnSpPr>
          <p:nvPr/>
        </p:nvCxnSpPr>
        <p:spPr>
          <a:xfrm flipH="1" flipV="1">
            <a:off x="3324089" y="1668088"/>
            <a:ext cx="8161" cy="1210508"/>
          </a:xfrm>
          <a:prstGeom prst="line">
            <a:avLst/>
          </a:prstGeom>
          <a:ln>
            <a:headEnd type="none" w="med" len="med"/>
            <a:tailEnd type="none" w="med" len="med"/>
          </a:ln>
        </p:spPr>
        <p:style>
          <a:lnRef idx="3">
            <a:schemeClr val="dk1"/>
          </a:lnRef>
          <a:fillRef idx="0">
            <a:schemeClr val="dk1"/>
          </a:fillRef>
          <a:effectRef idx="2">
            <a:schemeClr val="dk1"/>
          </a:effectRef>
          <a:fontRef idx="minor">
            <a:schemeClr val="tx1"/>
          </a:fontRef>
        </p:style>
      </p:cxnSp>
      <p:cxnSp>
        <p:nvCxnSpPr>
          <p:cNvPr id="42" name="Straight Connector 41">
            <a:extLst>
              <a:ext uri="{FF2B5EF4-FFF2-40B4-BE49-F238E27FC236}">
                <a16:creationId xmlns:a16="http://schemas.microsoft.com/office/drawing/2014/main" id="{C31B7459-F47B-4B09-BE72-2CB1D6B73BA5}"/>
              </a:ext>
            </a:extLst>
          </p:cNvPr>
          <p:cNvCxnSpPr>
            <a:cxnSpLocks/>
          </p:cNvCxnSpPr>
          <p:nvPr/>
        </p:nvCxnSpPr>
        <p:spPr>
          <a:xfrm flipH="1" flipV="1">
            <a:off x="4274349" y="1677048"/>
            <a:ext cx="18527" cy="950650"/>
          </a:xfrm>
          <a:prstGeom prst="line">
            <a:avLst/>
          </a:prstGeom>
          <a:ln>
            <a:headEnd type="none" w="med" len="med"/>
            <a:tailEnd type="none" w="med" len="med"/>
          </a:ln>
        </p:spPr>
        <p:style>
          <a:lnRef idx="3">
            <a:schemeClr val="dk1"/>
          </a:lnRef>
          <a:fillRef idx="0">
            <a:schemeClr val="dk1"/>
          </a:fillRef>
          <a:effectRef idx="2">
            <a:schemeClr val="dk1"/>
          </a:effectRef>
          <a:fontRef idx="minor">
            <a:schemeClr val="tx1"/>
          </a:fontRef>
        </p:style>
      </p:cxnSp>
      <p:cxnSp>
        <p:nvCxnSpPr>
          <p:cNvPr id="46" name="Straight Connector 45">
            <a:extLst>
              <a:ext uri="{FF2B5EF4-FFF2-40B4-BE49-F238E27FC236}">
                <a16:creationId xmlns:a16="http://schemas.microsoft.com/office/drawing/2014/main" id="{4F767591-EDC0-4513-AB71-1319F64DA627}"/>
              </a:ext>
            </a:extLst>
          </p:cNvPr>
          <p:cNvCxnSpPr>
            <a:cxnSpLocks/>
          </p:cNvCxnSpPr>
          <p:nvPr/>
        </p:nvCxnSpPr>
        <p:spPr>
          <a:xfrm flipH="1" flipV="1">
            <a:off x="5170820" y="1605333"/>
            <a:ext cx="14037" cy="998838"/>
          </a:xfrm>
          <a:prstGeom prst="line">
            <a:avLst/>
          </a:prstGeom>
          <a:ln>
            <a:headEnd type="none" w="med" len="med"/>
            <a:tailEnd type="none" w="med" len="med"/>
          </a:ln>
        </p:spPr>
        <p:style>
          <a:lnRef idx="3">
            <a:schemeClr val="dk1"/>
          </a:lnRef>
          <a:fillRef idx="0">
            <a:schemeClr val="dk1"/>
          </a:fillRef>
          <a:effectRef idx="2">
            <a:schemeClr val="dk1"/>
          </a:effectRef>
          <a:fontRef idx="minor">
            <a:schemeClr val="tx1"/>
          </a:fontRef>
        </p:style>
      </p:cxnSp>
      <p:cxnSp>
        <p:nvCxnSpPr>
          <p:cNvPr id="48" name="Straight Connector 47">
            <a:extLst>
              <a:ext uri="{FF2B5EF4-FFF2-40B4-BE49-F238E27FC236}">
                <a16:creationId xmlns:a16="http://schemas.microsoft.com/office/drawing/2014/main" id="{752F441B-9E78-4F9D-8437-87F248FA169C}"/>
              </a:ext>
            </a:extLst>
          </p:cNvPr>
          <p:cNvCxnSpPr>
            <a:cxnSpLocks/>
          </p:cNvCxnSpPr>
          <p:nvPr/>
        </p:nvCxnSpPr>
        <p:spPr>
          <a:xfrm flipH="1" flipV="1">
            <a:off x="6140509" y="1555070"/>
            <a:ext cx="18840" cy="806237"/>
          </a:xfrm>
          <a:prstGeom prst="line">
            <a:avLst/>
          </a:prstGeom>
          <a:ln>
            <a:headEnd type="none" w="med" len="med"/>
            <a:tailEnd type="none" w="med" len="med"/>
          </a:ln>
        </p:spPr>
        <p:style>
          <a:lnRef idx="3">
            <a:schemeClr val="dk1"/>
          </a:lnRef>
          <a:fillRef idx="0">
            <a:schemeClr val="dk1"/>
          </a:fillRef>
          <a:effectRef idx="2">
            <a:schemeClr val="dk1"/>
          </a:effectRef>
          <a:fontRef idx="minor">
            <a:schemeClr val="tx1"/>
          </a:fontRef>
        </p:style>
      </p:cxnSp>
      <p:pic>
        <p:nvPicPr>
          <p:cNvPr id="2" name="Picture 2" descr="E:\NIET\Project\xLogo11.png.pagespeed.ic.pydHLuCQEZ.png">
            <a:extLst>
              <a:ext uri="{FF2B5EF4-FFF2-40B4-BE49-F238E27FC236}">
                <a16:creationId xmlns:a16="http://schemas.microsoft.com/office/drawing/2014/main" id="{D69D71E4-7B6C-FCB1-A5E2-59CC71607352}"/>
              </a:ext>
            </a:extLst>
          </p:cNvPr>
          <p:cNvPicPr>
            <a:picLocks noChangeAspect="1" noChangeArrowheads="1"/>
          </p:cNvPicPr>
          <p:nvPr/>
        </p:nvPicPr>
        <p:blipFill>
          <a:blip r:embed="rId10"/>
          <a:srcRect/>
          <a:stretch>
            <a:fillRect/>
          </a:stretch>
        </p:blipFill>
        <p:spPr bwMode="auto">
          <a:xfrm>
            <a:off x="-57895" y="-50799"/>
            <a:ext cx="1447800" cy="817163"/>
          </a:xfrm>
          <a:prstGeom prst="rect">
            <a:avLst/>
          </a:prstGeom>
          <a:noFill/>
        </p:spPr>
      </p:pic>
      <p:sp>
        <p:nvSpPr>
          <p:cNvPr id="3" name="Title 1">
            <a:extLst>
              <a:ext uri="{FF2B5EF4-FFF2-40B4-BE49-F238E27FC236}">
                <a16:creationId xmlns:a16="http://schemas.microsoft.com/office/drawing/2014/main" id="{69FAC950-CBC0-73DA-255B-52364372853F}"/>
              </a:ext>
            </a:extLst>
          </p:cNvPr>
          <p:cNvSpPr txBox="1">
            <a:spLocks/>
          </p:cNvSpPr>
          <p:nvPr/>
        </p:nvSpPr>
        <p:spPr>
          <a:xfrm>
            <a:off x="1249680" y="9939"/>
            <a:ext cx="10942319" cy="685802"/>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b="1" dirty="0">
                <a:solidFill>
                  <a:srgbClr val="292929"/>
                </a:solidFill>
                <a:latin typeface="+mj-lt"/>
                <a:cs typeface="Calibri" panose="020F0502020204030204" pitchFamily="34" charset="0"/>
              </a:rPr>
              <a:t>Multi Resolution Analysis(CO5)</a:t>
            </a:r>
            <a:endParaRPr kumimoji="0" lang="en-IN" sz="2400" b="1" i="0" u="none" strike="noStrike" kern="1200" cap="none" spc="0" normalizeH="0" baseline="-25000" noProof="0" dirty="0">
              <a:ln>
                <a:noFill/>
              </a:ln>
              <a:solidFill>
                <a:prstClr val="black"/>
              </a:solidFill>
              <a:effectLst/>
              <a:uLnTx/>
              <a:uFillTx/>
              <a:latin typeface="+mj-lt"/>
              <a:ea typeface="+mn-ea"/>
              <a:cs typeface="+mn-cs"/>
            </a:endParaRPr>
          </a:p>
        </p:txBody>
      </p:sp>
    </p:spTree>
    <p:extLst>
      <p:ext uri="{BB962C8B-B14F-4D97-AF65-F5344CB8AC3E}">
        <p14:creationId xmlns:p14="http://schemas.microsoft.com/office/powerpoint/2010/main" val="3329584806"/>
      </p:ext>
    </p:extLst>
  </p:cSld>
  <p:clrMapOvr>
    <a:masterClrMapping/>
  </p:clrMapOvr>
  <p:transition spd="slow">
    <p:push dir="u"/>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5"/>
          <p:cNvSpPr>
            <a:spLocks noGrp="1"/>
          </p:cNvSpPr>
          <p:nvPr>
            <p:ph type="dt" sz="half" idx="10"/>
          </p:nvPr>
        </p:nvSpPr>
        <p:spPr>
          <a:xfrm>
            <a:off x="838200" y="6130319"/>
            <a:ext cx="2743200" cy="365125"/>
          </a:xfrm>
        </p:spPr>
        <p:txBody>
          <a:bodyPr/>
          <a:lstStyle/>
          <a:p>
            <a:fld id="{4A50AE07-74AE-4E26-8C15-46299590C83E}" type="datetime1">
              <a:rPr lang="en-US" smtClean="0"/>
              <a:t>1/6/2023</a:t>
            </a:fld>
            <a:endParaRPr lang="en-US" dirty="0"/>
          </a:p>
        </p:txBody>
      </p:sp>
      <p:sp>
        <p:nvSpPr>
          <p:cNvPr id="4" name="Footer Placeholder 3">
            <a:extLst>
              <a:ext uri="{FF2B5EF4-FFF2-40B4-BE49-F238E27FC236}">
                <a16:creationId xmlns:a16="http://schemas.microsoft.com/office/drawing/2014/main" id="{2E49F929-87CA-4994-9885-A2D8887FAA14}"/>
              </a:ext>
            </a:extLst>
          </p:cNvPr>
          <p:cNvSpPr>
            <a:spLocks noGrp="1"/>
          </p:cNvSpPr>
          <p:nvPr>
            <p:ph type="ftr" sz="quarter" idx="11"/>
          </p:nvPr>
        </p:nvSpPr>
        <p:spPr>
          <a:xfrm>
            <a:off x="4038600" y="6161141"/>
            <a:ext cx="4114800" cy="365125"/>
          </a:xfrm>
        </p:spPr>
        <p:txBody>
          <a:bodyPr/>
          <a:lstStyle/>
          <a:p>
            <a:r>
              <a:rPr lang="en-US"/>
              <a:t>Faculty Name    Dr. Kunti Mishra         Unit Number 5</a:t>
            </a:r>
          </a:p>
        </p:txBody>
      </p:sp>
      <p:sp>
        <p:nvSpPr>
          <p:cNvPr id="7" name="Slide Number Placeholder 6"/>
          <p:cNvSpPr>
            <a:spLocks noGrp="1"/>
          </p:cNvSpPr>
          <p:nvPr>
            <p:ph type="sldNum" sz="quarter" idx="12"/>
          </p:nvPr>
        </p:nvSpPr>
        <p:spPr>
          <a:xfrm>
            <a:off x="8610600" y="6120044"/>
            <a:ext cx="2743200" cy="365125"/>
          </a:xfrm>
        </p:spPr>
        <p:txBody>
          <a:bodyPr/>
          <a:lstStyle/>
          <a:p>
            <a:fld id="{B6F15528-21DE-4FAA-801E-634DDDAF4B2B}" type="slidenum">
              <a:rPr lang="en-US" smtClean="0"/>
              <a:pPr/>
              <a:t>39</a:t>
            </a:fld>
            <a:endParaRPr lang="en-US" dirty="0"/>
          </a:p>
        </p:txBody>
      </p:sp>
      <p:cxnSp>
        <p:nvCxnSpPr>
          <p:cNvPr id="10" name="Straight Connector 9">
            <a:extLst>
              <a:ext uri="{FF2B5EF4-FFF2-40B4-BE49-F238E27FC236}">
                <a16:creationId xmlns:a16="http://schemas.microsoft.com/office/drawing/2014/main" id="{DCC3D6AF-1D72-4066-A879-60C04BB0CE5A}"/>
              </a:ext>
            </a:extLst>
          </p:cNvPr>
          <p:cNvCxnSpPr>
            <a:cxnSpLocks/>
          </p:cNvCxnSpPr>
          <p:nvPr/>
        </p:nvCxnSpPr>
        <p:spPr>
          <a:xfrm>
            <a:off x="2373331" y="4715835"/>
            <a:ext cx="6339156" cy="0"/>
          </a:xfrm>
          <a:prstGeom prst="line">
            <a:avLst/>
          </a:prstGeom>
          <a:ln w="9525"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1" name="Straight Connector 10">
            <a:extLst>
              <a:ext uri="{FF2B5EF4-FFF2-40B4-BE49-F238E27FC236}">
                <a16:creationId xmlns:a16="http://schemas.microsoft.com/office/drawing/2014/main" id="{B56CA2D0-89CD-43FF-B60F-FAFDBFD203E1}"/>
              </a:ext>
            </a:extLst>
          </p:cNvPr>
          <p:cNvCxnSpPr>
            <a:cxnSpLocks/>
          </p:cNvCxnSpPr>
          <p:nvPr/>
        </p:nvCxnSpPr>
        <p:spPr>
          <a:xfrm flipV="1">
            <a:off x="2402443" y="1486575"/>
            <a:ext cx="0" cy="3248100"/>
          </a:xfrm>
          <a:prstGeom prst="line">
            <a:avLst/>
          </a:prstGeom>
          <a:ln w="9525"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5" name="Straight Connector 14">
            <a:extLst>
              <a:ext uri="{FF2B5EF4-FFF2-40B4-BE49-F238E27FC236}">
                <a16:creationId xmlns:a16="http://schemas.microsoft.com/office/drawing/2014/main" id="{BD35C6E3-FFF6-4358-A094-6D6770D4E0AD}"/>
              </a:ext>
            </a:extLst>
          </p:cNvPr>
          <p:cNvCxnSpPr>
            <a:cxnSpLocks/>
          </p:cNvCxnSpPr>
          <p:nvPr/>
        </p:nvCxnSpPr>
        <p:spPr>
          <a:xfrm flipV="1">
            <a:off x="3315126" y="1515687"/>
            <a:ext cx="0" cy="3248100"/>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7" name="Straight Connector 16">
            <a:extLst>
              <a:ext uri="{FF2B5EF4-FFF2-40B4-BE49-F238E27FC236}">
                <a16:creationId xmlns:a16="http://schemas.microsoft.com/office/drawing/2014/main" id="{BD3DFC9E-3D5E-4B55-B895-A49170928C9E}"/>
              </a:ext>
            </a:extLst>
          </p:cNvPr>
          <p:cNvCxnSpPr>
            <a:cxnSpLocks/>
          </p:cNvCxnSpPr>
          <p:nvPr/>
        </p:nvCxnSpPr>
        <p:spPr>
          <a:xfrm flipH="1" flipV="1">
            <a:off x="4260347" y="1525963"/>
            <a:ext cx="23977" cy="3210427"/>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9" name="Straight Connector 18">
            <a:extLst>
              <a:ext uri="{FF2B5EF4-FFF2-40B4-BE49-F238E27FC236}">
                <a16:creationId xmlns:a16="http://schemas.microsoft.com/office/drawing/2014/main" id="{9776EEE4-1298-4B31-A76F-87972EEE884C}"/>
              </a:ext>
            </a:extLst>
          </p:cNvPr>
          <p:cNvCxnSpPr>
            <a:cxnSpLocks/>
          </p:cNvCxnSpPr>
          <p:nvPr/>
        </p:nvCxnSpPr>
        <p:spPr>
          <a:xfrm flipH="1" flipV="1">
            <a:off x="5162758" y="1555070"/>
            <a:ext cx="23977" cy="3210427"/>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0" name="Straight Connector 19">
            <a:extLst>
              <a:ext uri="{FF2B5EF4-FFF2-40B4-BE49-F238E27FC236}">
                <a16:creationId xmlns:a16="http://schemas.microsoft.com/office/drawing/2014/main" id="{6F62A23D-2E5B-4008-BAAC-AA701DE8DCBB}"/>
              </a:ext>
            </a:extLst>
          </p:cNvPr>
          <p:cNvCxnSpPr>
            <a:cxnSpLocks/>
          </p:cNvCxnSpPr>
          <p:nvPr/>
        </p:nvCxnSpPr>
        <p:spPr>
          <a:xfrm flipH="1" flipV="1">
            <a:off x="6147361" y="1553356"/>
            <a:ext cx="23977" cy="3210427"/>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1" name="Straight Connector 20">
            <a:extLst>
              <a:ext uri="{FF2B5EF4-FFF2-40B4-BE49-F238E27FC236}">
                <a16:creationId xmlns:a16="http://schemas.microsoft.com/office/drawing/2014/main" id="{51B46759-FE7E-4D20-8F58-BAD740143F7E}"/>
              </a:ext>
            </a:extLst>
          </p:cNvPr>
          <p:cNvCxnSpPr>
            <a:cxnSpLocks/>
          </p:cNvCxnSpPr>
          <p:nvPr/>
        </p:nvCxnSpPr>
        <p:spPr>
          <a:xfrm flipH="1" flipV="1">
            <a:off x="7121697" y="1561920"/>
            <a:ext cx="23977" cy="3210427"/>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5" name="Straight Connector 24">
            <a:extLst>
              <a:ext uri="{FF2B5EF4-FFF2-40B4-BE49-F238E27FC236}">
                <a16:creationId xmlns:a16="http://schemas.microsoft.com/office/drawing/2014/main" id="{B8588195-F0CE-4C75-8F42-AE8363D73338}"/>
              </a:ext>
            </a:extLst>
          </p:cNvPr>
          <p:cNvCxnSpPr>
            <a:cxnSpLocks/>
          </p:cNvCxnSpPr>
          <p:nvPr/>
        </p:nvCxnSpPr>
        <p:spPr>
          <a:xfrm>
            <a:off x="2402443" y="3821990"/>
            <a:ext cx="4743231" cy="0"/>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Content Placeholder 25">
                <a:extLst>
                  <a:ext uri="{FF2B5EF4-FFF2-40B4-BE49-F238E27FC236}">
                    <a16:creationId xmlns:a16="http://schemas.microsoft.com/office/drawing/2014/main" id="{FD0434A9-7D26-4B65-AECC-E73C3C788FE2}"/>
                  </a:ext>
                </a:extLst>
              </p:cNvPr>
              <p:cNvSpPr txBox="1">
                <a:spLocks noGrp="1"/>
              </p:cNvSpPr>
              <p:nvPr>
                <p:ph idx="1"/>
              </p:nvPr>
            </p:nvSpPr>
            <p:spPr>
              <a:xfrm>
                <a:off x="2517863" y="3901014"/>
                <a:ext cx="814387" cy="369332"/>
              </a:xfrm>
              <a:prstGeom prst="rect">
                <a:avLst/>
              </a:prstGeom>
              <a:noFill/>
            </p:spPr>
            <p:txBody>
              <a:bodyPr wrap="square" rtlCol="0">
                <a:spAutoFit/>
              </a:bodyPr>
              <a:lstStyle/>
              <a:p>
                <a:pPr marL="0" indent="0">
                  <a:buNone/>
                </a:pPr>
                <a14:m>
                  <m:oMathPara xmlns:m="http://schemas.openxmlformats.org/officeDocument/2006/math">
                    <m:oMathParaPr>
                      <m:jc m:val="centerGroup"/>
                    </m:oMathParaPr>
                    <m:oMath xmlns:m="http://schemas.openxmlformats.org/officeDocument/2006/math">
                      <m:r>
                        <a:rPr lang="en-IN" sz="1800" i="1" smtClean="0">
                          <a:latin typeface="Cambria Math" panose="02040503050406030204" pitchFamily="18" charset="0"/>
                          <a:ea typeface="Cambria Math" panose="02040503050406030204" pitchFamily="18" charset="0"/>
                          <a:cs typeface="Times New Roman" panose="02020603050405020304" pitchFamily="18" charset="0"/>
                        </a:rPr>
                        <m:t>∅</m:t>
                      </m:r>
                      <m:d>
                        <m:dPr>
                          <m:ctrlPr>
                            <a:rPr lang="en-IN" sz="1800" b="0" i="1" smtClean="0">
                              <a:latin typeface="Cambria Math" panose="02040503050406030204" pitchFamily="18" charset="0"/>
                              <a:ea typeface="Cambria Math" panose="02040503050406030204" pitchFamily="18" charset="0"/>
                              <a:cs typeface="Times New Roman" panose="02020603050405020304" pitchFamily="18" charset="0"/>
                            </a:rPr>
                          </m:ctrlPr>
                        </m:dPr>
                        <m:e>
                          <m:r>
                            <a:rPr lang="en-IN" sz="1800" b="0" i="1" smtClean="0">
                              <a:latin typeface="Cambria Math" panose="02040503050406030204" pitchFamily="18" charset="0"/>
                              <a:ea typeface="Cambria Math" panose="02040503050406030204" pitchFamily="18" charset="0"/>
                              <a:cs typeface="Times New Roman" panose="02020603050405020304" pitchFamily="18" charset="0"/>
                            </a:rPr>
                            <m:t>𝑡</m:t>
                          </m:r>
                        </m:e>
                      </m:d>
                    </m:oMath>
                  </m:oMathPara>
                </a14:m>
                <a:endParaRPr lang="en-IN" sz="1800" dirty="0"/>
              </a:p>
            </p:txBody>
          </p:sp>
        </mc:Choice>
        <mc:Fallback xmlns="">
          <p:sp>
            <p:nvSpPr>
              <p:cNvPr id="26" name="Content Placeholder 25">
                <a:extLst>
                  <a:ext uri="{FF2B5EF4-FFF2-40B4-BE49-F238E27FC236}">
                    <a16:creationId xmlns:a16="http://schemas.microsoft.com/office/drawing/2014/main" id="{FD0434A9-7D26-4B65-AECC-E73C3C788FE2}"/>
                  </a:ext>
                </a:extLst>
              </p:cNvPr>
              <p:cNvSpPr txBox="1">
                <a:spLocks noGrp="1" noRot="1" noChangeAspect="1" noMove="1" noResize="1" noEditPoints="1" noAdjustHandles="1" noChangeArrowheads="1" noChangeShapeType="1" noTextEdit="1"/>
              </p:cNvSpPr>
              <p:nvPr>
                <p:ph idx="1"/>
              </p:nvPr>
            </p:nvSpPr>
            <p:spPr>
              <a:xfrm>
                <a:off x="2517863" y="3901014"/>
                <a:ext cx="814387"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Content Placeholder 25">
                <a:extLst>
                  <a:ext uri="{FF2B5EF4-FFF2-40B4-BE49-F238E27FC236}">
                    <a16:creationId xmlns:a16="http://schemas.microsoft.com/office/drawing/2014/main" id="{1FB62BCA-0A22-4903-B5AA-2EE97367D2BB}"/>
                  </a:ext>
                </a:extLst>
              </p:cNvPr>
              <p:cNvSpPr txBox="1">
                <a:spLocks/>
              </p:cNvSpPr>
              <p:nvPr/>
            </p:nvSpPr>
            <p:spPr>
              <a:xfrm>
                <a:off x="3287736" y="3914454"/>
                <a:ext cx="1109602" cy="341632"/>
              </a:xfrm>
              <a:prstGeom prst="rect">
                <a:avLst/>
              </a:prstGeom>
              <a:noFill/>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IN" sz="1800" i="1" smtClean="0">
                          <a:latin typeface="Cambria Math" panose="02040503050406030204" pitchFamily="18" charset="0"/>
                          <a:ea typeface="Cambria Math" panose="02040503050406030204" pitchFamily="18" charset="0"/>
                          <a:cs typeface="Times New Roman" panose="02020603050405020304" pitchFamily="18" charset="0"/>
                        </a:rPr>
                        <m:t>∅</m:t>
                      </m:r>
                      <m:d>
                        <m:dPr>
                          <m:ctrlPr>
                            <a:rPr lang="en-IN" sz="1800" i="1" smtClean="0">
                              <a:latin typeface="Cambria Math" panose="02040503050406030204" pitchFamily="18" charset="0"/>
                              <a:ea typeface="Cambria Math" panose="02040503050406030204" pitchFamily="18" charset="0"/>
                              <a:cs typeface="Times New Roman" panose="02020603050405020304" pitchFamily="18" charset="0"/>
                            </a:rPr>
                          </m:ctrlPr>
                        </m:dPr>
                        <m:e>
                          <m:r>
                            <a:rPr lang="en-IN" sz="1800" i="1" smtClean="0">
                              <a:latin typeface="Cambria Math" panose="02040503050406030204" pitchFamily="18" charset="0"/>
                              <a:ea typeface="Cambria Math" panose="02040503050406030204" pitchFamily="18" charset="0"/>
                              <a:cs typeface="Times New Roman" panose="02020603050405020304" pitchFamily="18" charset="0"/>
                            </a:rPr>
                            <m:t>𝑡</m:t>
                          </m:r>
                          <m:r>
                            <a:rPr lang="en-IN" sz="1800" b="0" i="1" smtClean="0">
                              <a:latin typeface="Cambria Math" panose="02040503050406030204" pitchFamily="18" charset="0"/>
                              <a:ea typeface="Cambria Math" panose="02040503050406030204" pitchFamily="18" charset="0"/>
                              <a:cs typeface="Times New Roman" panose="02020603050405020304" pitchFamily="18" charset="0"/>
                            </a:rPr>
                            <m:t>−1</m:t>
                          </m:r>
                        </m:e>
                      </m:d>
                    </m:oMath>
                  </m:oMathPara>
                </a14:m>
                <a:endParaRPr lang="en-IN" sz="1800" dirty="0"/>
              </a:p>
            </p:txBody>
          </p:sp>
        </mc:Choice>
        <mc:Fallback xmlns="">
          <p:sp>
            <p:nvSpPr>
              <p:cNvPr id="27" name="Content Placeholder 25">
                <a:extLst>
                  <a:ext uri="{FF2B5EF4-FFF2-40B4-BE49-F238E27FC236}">
                    <a16:creationId xmlns:a16="http://schemas.microsoft.com/office/drawing/2014/main" id="{1FB62BCA-0A22-4903-B5AA-2EE97367D2BB}"/>
                  </a:ext>
                </a:extLst>
              </p:cNvPr>
              <p:cNvSpPr txBox="1">
                <a:spLocks noRot="1" noChangeAspect="1" noMove="1" noResize="1" noEditPoints="1" noAdjustHandles="1" noChangeArrowheads="1" noChangeShapeType="1" noTextEdit="1"/>
              </p:cNvSpPr>
              <p:nvPr/>
            </p:nvSpPr>
            <p:spPr>
              <a:xfrm>
                <a:off x="3287736" y="3914454"/>
                <a:ext cx="1109602" cy="341632"/>
              </a:xfrm>
              <a:prstGeom prst="rect">
                <a:avLst/>
              </a:prstGeom>
              <a:blipFill>
                <a:blip r:embed="rId4"/>
                <a:stretch>
                  <a:fillRect b="-17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Content Placeholder 25">
                <a:extLst>
                  <a:ext uri="{FF2B5EF4-FFF2-40B4-BE49-F238E27FC236}">
                    <a16:creationId xmlns:a16="http://schemas.microsoft.com/office/drawing/2014/main" id="{B29CD0B9-18D8-43EA-9A49-4222E8A70BD8}"/>
                  </a:ext>
                </a:extLst>
              </p:cNvPr>
              <p:cNvSpPr txBox="1">
                <a:spLocks/>
              </p:cNvSpPr>
              <p:nvPr/>
            </p:nvSpPr>
            <p:spPr>
              <a:xfrm>
                <a:off x="4145616" y="3914464"/>
                <a:ext cx="1207217" cy="341632"/>
              </a:xfrm>
              <a:prstGeom prst="rect">
                <a:avLst/>
              </a:prstGeom>
              <a:noFill/>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IN" sz="1800" i="1" smtClean="0">
                          <a:latin typeface="Cambria Math" panose="02040503050406030204" pitchFamily="18" charset="0"/>
                          <a:ea typeface="Cambria Math" panose="02040503050406030204" pitchFamily="18" charset="0"/>
                          <a:cs typeface="Times New Roman" panose="02020603050405020304" pitchFamily="18" charset="0"/>
                        </a:rPr>
                        <m:t>∅</m:t>
                      </m:r>
                      <m:d>
                        <m:dPr>
                          <m:ctrlPr>
                            <a:rPr lang="en-IN" sz="1800" i="1" smtClean="0">
                              <a:latin typeface="Cambria Math" panose="02040503050406030204" pitchFamily="18" charset="0"/>
                              <a:ea typeface="Cambria Math" panose="02040503050406030204" pitchFamily="18" charset="0"/>
                              <a:cs typeface="Times New Roman" panose="02020603050405020304" pitchFamily="18" charset="0"/>
                            </a:rPr>
                          </m:ctrlPr>
                        </m:dPr>
                        <m:e>
                          <m:r>
                            <a:rPr lang="en-IN" sz="1800" i="1" smtClean="0">
                              <a:latin typeface="Cambria Math" panose="02040503050406030204" pitchFamily="18" charset="0"/>
                              <a:ea typeface="Cambria Math" panose="02040503050406030204" pitchFamily="18" charset="0"/>
                              <a:cs typeface="Times New Roman" panose="02020603050405020304" pitchFamily="18" charset="0"/>
                            </a:rPr>
                            <m:t>𝑡</m:t>
                          </m:r>
                          <m:r>
                            <a:rPr lang="en-IN" sz="1800" b="0" i="1" smtClean="0">
                              <a:latin typeface="Cambria Math" panose="02040503050406030204" pitchFamily="18" charset="0"/>
                              <a:ea typeface="Cambria Math" panose="02040503050406030204" pitchFamily="18" charset="0"/>
                              <a:cs typeface="Times New Roman" panose="02020603050405020304" pitchFamily="18" charset="0"/>
                            </a:rPr>
                            <m:t>−2</m:t>
                          </m:r>
                        </m:e>
                      </m:d>
                    </m:oMath>
                  </m:oMathPara>
                </a14:m>
                <a:endParaRPr lang="en-IN" sz="1800" dirty="0"/>
              </a:p>
            </p:txBody>
          </p:sp>
        </mc:Choice>
        <mc:Fallback xmlns="">
          <p:sp>
            <p:nvSpPr>
              <p:cNvPr id="28" name="Content Placeholder 25">
                <a:extLst>
                  <a:ext uri="{FF2B5EF4-FFF2-40B4-BE49-F238E27FC236}">
                    <a16:creationId xmlns:a16="http://schemas.microsoft.com/office/drawing/2014/main" id="{B29CD0B9-18D8-43EA-9A49-4222E8A70BD8}"/>
                  </a:ext>
                </a:extLst>
              </p:cNvPr>
              <p:cNvSpPr txBox="1">
                <a:spLocks noRot="1" noChangeAspect="1" noMove="1" noResize="1" noEditPoints="1" noAdjustHandles="1" noChangeArrowheads="1" noChangeShapeType="1" noTextEdit="1"/>
              </p:cNvSpPr>
              <p:nvPr/>
            </p:nvSpPr>
            <p:spPr>
              <a:xfrm>
                <a:off x="4145616" y="3914464"/>
                <a:ext cx="1207217" cy="341632"/>
              </a:xfrm>
              <a:prstGeom prst="rect">
                <a:avLst/>
              </a:prstGeom>
              <a:blipFill>
                <a:blip r:embed="rId5"/>
                <a:stretch>
                  <a:fillRect b="-17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Content Placeholder 25">
                <a:extLst>
                  <a:ext uri="{FF2B5EF4-FFF2-40B4-BE49-F238E27FC236}">
                    <a16:creationId xmlns:a16="http://schemas.microsoft.com/office/drawing/2014/main" id="{906A5CAB-CAED-42A0-9DC0-AAB9FC74BC98}"/>
                  </a:ext>
                </a:extLst>
              </p:cNvPr>
              <p:cNvSpPr txBox="1">
                <a:spLocks/>
              </p:cNvSpPr>
              <p:nvPr/>
            </p:nvSpPr>
            <p:spPr>
              <a:xfrm>
                <a:off x="5130222" y="3920480"/>
                <a:ext cx="1115443" cy="341632"/>
              </a:xfrm>
              <a:prstGeom prst="rect">
                <a:avLst/>
              </a:prstGeom>
              <a:noFill/>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IN" sz="1800" i="1" smtClean="0">
                          <a:latin typeface="Cambria Math" panose="02040503050406030204" pitchFamily="18" charset="0"/>
                          <a:ea typeface="Cambria Math" panose="02040503050406030204" pitchFamily="18" charset="0"/>
                          <a:cs typeface="Times New Roman" panose="02020603050405020304" pitchFamily="18" charset="0"/>
                        </a:rPr>
                        <m:t>∅</m:t>
                      </m:r>
                      <m:d>
                        <m:dPr>
                          <m:ctrlPr>
                            <a:rPr lang="en-IN" sz="1800" i="1" smtClean="0">
                              <a:latin typeface="Cambria Math" panose="02040503050406030204" pitchFamily="18" charset="0"/>
                              <a:ea typeface="Cambria Math" panose="02040503050406030204" pitchFamily="18" charset="0"/>
                              <a:cs typeface="Times New Roman" panose="02020603050405020304" pitchFamily="18" charset="0"/>
                            </a:rPr>
                          </m:ctrlPr>
                        </m:dPr>
                        <m:e>
                          <m:r>
                            <a:rPr lang="en-IN" sz="1800" i="1" smtClean="0">
                              <a:latin typeface="Cambria Math" panose="02040503050406030204" pitchFamily="18" charset="0"/>
                              <a:ea typeface="Cambria Math" panose="02040503050406030204" pitchFamily="18" charset="0"/>
                              <a:cs typeface="Times New Roman" panose="02020603050405020304" pitchFamily="18" charset="0"/>
                            </a:rPr>
                            <m:t>𝑡</m:t>
                          </m:r>
                          <m:r>
                            <a:rPr lang="en-IN" sz="1800" b="0" i="1" smtClean="0">
                              <a:latin typeface="Cambria Math" panose="02040503050406030204" pitchFamily="18" charset="0"/>
                              <a:ea typeface="Cambria Math" panose="02040503050406030204" pitchFamily="18" charset="0"/>
                              <a:cs typeface="Times New Roman" panose="02020603050405020304" pitchFamily="18" charset="0"/>
                            </a:rPr>
                            <m:t>−3</m:t>
                          </m:r>
                        </m:e>
                      </m:d>
                    </m:oMath>
                  </m:oMathPara>
                </a14:m>
                <a:endParaRPr lang="en-IN" sz="1800" dirty="0"/>
              </a:p>
            </p:txBody>
          </p:sp>
        </mc:Choice>
        <mc:Fallback xmlns="">
          <p:sp>
            <p:nvSpPr>
              <p:cNvPr id="29" name="Content Placeholder 25">
                <a:extLst>
                  <a:ext uri="{FF2B5EF4-FFF2-40B4-BE49-F238E27FC236}">
                    <a16:creationId xmlns:a16="http://schemas.microsoft.com/office/drawing/2014/main" id="{906A5CAB-CAED-42A0-9DC0-AAB9FC74BC98}"/>
                  </a:ext>
                </a:extLst>
              </p:cNvPr>
              <p:cNvSpPr txBox="1">
                <a:spLocks noRot="1" noChangeAspect="1" noMove="1" noResize="1" noEditPoints="1" noAdjustHandles="1" noChangeArrowheads="1" noChangeShapeType="1" noTextEdit="1"/>
              </p:cNvSpPr>
              <p:nvPr/>
            </p:nvSpPr>
            <p:spPr>
              <a:xfrm>
                <a:off x="5130222" y="3920480"/>
                <a:ext cx="1115443" cy="341632"/>
              </a:xfrm>
              <a:prstGeom prst="rect">
                <a:avLst/>
              </a:prstGeom>
              <a:blipFill>
                <a:blip r:embed="rId6"/>
                <a:stretch>
                  <a:fillRect b="-17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Content Placeholder 25">
                <a:extLst>
                  <a:ext uri="{FF2B5EF4-FFF2-40B4-BE49-F238E27FC236}">
                    <a16:creationId xmlns:a16="http://schemas.microsoft.com/office/drawing/2014/main" id="{27C25655-F0B7-4A0F-98B1-0A0CB2A9BF82}"/>
                  </a:ext>
                </a:extLst>
              </p:cNvPr>
              <p:cNvSpPr txBox="1">
                <a:spLocks/>
              </p:cNvSpPr>
              <p:nvPr/>
            </p:nvSpPr>
            <p:spPr>
              <a:xfrm>
                <a:off x="6153200" y="3945278"/>
                <a:ext cx="1076379" cy="341632"/>
              </a:xfrm>
              <a:prstGeom prst="rect">
                <a:avLst/>
              </a:prstGeom>
              <a:noFill/>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IN" sz="1800" i="1" smtClean="0">
                          <a:latin typeface="Cambria Math" panose="02040503050406030204" pitchFamily="18" charset="0"/>
                          <a:ea typeface="Cambria Math" panose="02040503050406030204" pitchFamily="18" charset="0"/>
                          <a:cs typeface="Times New Roman" panose="02020603050405020304" pitchFamily="18" charset="0"/>
                        </a:rPr>
                        <m:t>∅</m:t>
                      </m:r>
                      <m:d>
                        <m:dPr>
                          <m:ctrlPr>
                            <a:rPr lang="en-IN" sz="1800" i="1" smtClean="0">
                              <a:latin typeface="Cambria Math" panose="02040503050406030204" pitchFamily="18" charset="0"/>
                              <a:ea typeface="Cambria Math" panose="02040503050406030204" pitchFamily="18" charset="0"/>
                              <a:cs typeface="Times New Roman" panose="02020603050405020304" pitchFamily="18" charset="0"/>
                            </a:rPr>
                          </m:ctrlPr>
                        </m:dPr>
                        <m:e>
                          <m:r>
                            <a:rPr lang="en-IN" sz="1800" i="1" smtClean="0">
                              <a:latin typeface="Cambria Math" panose="02040503050406030204" pitchFamily="18" charset="0"/>
                              <a:ea typeface="Cambria Math" panose="02040503050406030204" pitchFamily="18" charset="0"/>
                              <a:cs typeface="Times New Roman" panose="02020603050405020304" pitchFamily="18" charset="0"/>
                            </a:rPr>
                            <m:t>𝑡</m:t>
                          </m:r>
                          <m:r>
                            <a:rPr lang="en-IN" sz="1800" b="0" i="1" smtClean="0">
                              <a:latin typeface="Cambria Math" panose="02040503050406030204" pitchFamily="18" charset="0"/>
                              <a:ea typeface="Cambria Math" panose="02040503050406030204" pitchFamily="18" charset="0"/>
                              <a:cs typeface="Times New Roman" panose="02020603050405020304" pitchFamily="18" charset="0"/>
                            </a:rPr>
                            <m:t>−4</m:t>
                          </m:r>
                        </m:e>
                      </m:d>
                    </m:oMath>
                  </m:oMathPara>
                </a14:m>
                <a:endParaRPr lang="en-IN" sz="1800" dirty="0"/>
              </a:p>
            </p:txBody>
          </p:sp>
        </mc:Choice>
        <mc:Fallback xmlns="">
          <p:sp>
            <p:nvSpPr>
              <p:cNvPr id="30" name="Content Placeholder 25">
                <a:extLst>
                  <a:ext uri="{FF2B5EF4-FFF2-40B4-BE49-F238E27FC236}">
                    <a16:creationId xmlns:a16="http://schemas.microsoft.com/office/drawing/2014/main" id="{27C25655-F0B7-4A0F-98B1-0A0CB2A9BF82}"/>
                  </a:ext>
                </a:extLst>
              </p:cNvPr>
              <p:cNvSpPr txBox="1">
                <a:spLocks noRot="1" noChangeAspect="1" noMove="1" noResize="1" noEditPoints="1" noAdjustHandles="1" noChangeArrowheads="1" noChangeShapeType="1" noTextEdit="1"/>
              </p:cNvSpPr>
              <p:nvPr/>
            </p:nvSpPr>
            <p:spPr>
              <a:xfrm>
                <a:off x="6153200" y="3945278"/>
                <a:ext cx="1076379" cy="341632"/>
              </a:xfrm>
              <a:prstGeom prst="rect">
                <a:avLst/>
              </a:prstGeom>
              <a:blipFill>
                <a:blip r:embed="rId7"/>
                <a:stretch>
                  <a:fillRect b="-17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Content Placeholder 25">
                <a:extLst>
                  <a:ext uri="{FF2B5EF4-FFF2-40B4-BE49-F238E27FC236}">
                    <a16:creationId xmlns:a16="http://schemas.microsoft.com/office/drawing/2014/main" id="{E1E99137-FB75-4198-86A3-CE90596DFAC0}"/>
                  </a:ext>
                </a:extLst>
              </p:cNvPr>
              <p:cNvSpPr txBox="1">
                <a:spLocks/>
              </p:cNvSpPr>
              <p:nvPr/>
            </p:nvSpPr>
            <p:spPr>
              <a:xfrm>
                <a:off x="1971624" y="4772605"/>
                <a:ext cx="814387" cy="341632"/>
              </a:xfrm>
              <a:prstGeom prst="rect">
                <a:avLst/>
              </a:prstGeom>
              <a:noFill/>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IN" sz="1800" b="0" i="1" smtClean="0">
                          <a:latin typeface="Cambria Math" panose="02040503050406030204" pitchFamily="18" charset="0"/>
                        </a:rPr>
                        <m:t>0</m:t>
                      </m:r>
                    </m:oMath>
                  </m:oMathPara>
                </a14:m>
                <a:endParaRPr lang="en-IN" sz="1800" dirty="0"/>
              </a:p>
            </p:txBody>
          </p:sp>
        </mc:Choice>
        <mc:Fallback xmlns="">
          <p:sp>
            <p:nvSpPr>
              <p:cNvPr id="31" name="Content Placeholder 25">
                <a:extLst>
                  <a:ext uri="{FF2B5EF4-FFF2-40B4-BE49-F238E27FC236}">
                    <a16:creationId xmlns:a16="http://schemas.microsoft.com/office/drawing/2014/main" id="{E1E99137-FB75-4198-86A3-CE90596DFAC0}"/>
                  </a:ext>
                </a:extLst>
              </p:cNvPr>
              <p:cNvSpPr txBox="1">
                <a:spLocks noRot="1" noChangeAspect="1" noMove="1" noResize="1" noEditPoints="1" noAdjustHandles="1" noChangeArrowheads="1" noChangeShapeType="1" noTextEdit="1"/>
              </p:cNvSpPr>
              <p:nvPr/>
            </p:nvSpPr>
            <p:spPr>
              <a:xfrm>
                <a:off x="1971624" y="4772605"/>
                <a:ext cx="814387" cy="341632"/>
              </a:xfrm>
              <a:prstGeom prst="rect">
                <a:avLst/>
              </a:prstGeom>
              <a:blipFill>
                <a:blip r:embed="rId9"/>
                <a:stretch>
                  <a:fillRect/>
                </a:stretch>
              </a:blipFill>
            </p:spPr>
            <p:txBody>
              <a:bodyPr/>
              <a:lstStyle/>
              <a:p>
                <a:r>
                  <a:rPr lang="en-IN">
                    <a:noFill/>
                  </a:rPr>
                  <a:t> </a:t>
                </a:r>
              </a:p>
            </p:txBody>
          </p:sp>
        </mc:Fallback>
      </mc:AlternateContent>
      <p:sp>
        <p:nvSpPr>
          <p:cNvPr id="32" name="Content Placeholder 25">
            <a:extLst>
              <a:ext uri="{FF2B5EF4-FFF2-40B4-BE49-F238E27FC236}">
                <a16:creationId xmlns:a16="http://schemas.microsoft.com/office/drawing/2014/main" id="{ECC7704C-D132-451B-951F-6E2831747259}"/>
              </a:ext>
            </a:extLst>
          </p:cNvPr>
          <p:cNvSpPr txBox="1">
            <a:spLocks/>
          </p:cNvSpPr>
          <p:nvPr/>
        </p:nvSpPr>
        <p:spPr>
          <a:xfrm>
            <a:off x="3183967" y="4776973"/>
            <a:ext cx="391442" cy="341632"/>
          </a:xfrm>
          <a:prstGeom prst="rect">
            <a:avLst/>
          </a:prstGeom>
          <a:noFill/>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IN" sz="1800" dirty="0"/>
              <a:t>1</a:t>
            </a:r>
          </a:p>
        </p:txBody>
      </p:sp>
      <p:sp>
        <p:nvSpPr>
          <p:cNvPr id="33" name="Content Placeholder 25">
            <a:extLst>
              <a:ext uri="{FF2B5EF4-FFF2-40B4-BE49-F238E27FC236}">
                <a16:creationId xmlns:a16="http://schemas.microsoft.com/office/drawing/2014/main" id="{A6722F39-A71C-47E9-BF28-1DF853BDB00B}"/>
              </a:ext>
            </a:extLst>
          </p:cNvPr>
          <p:cNvSpPr txBox="1">
            <a:spLocks/>
          </p:cNvSpPr>
          <p:nvPr/>
        </p:nvSpPr>
        <p:spPr>
          <a:xfrm>
            <a:off x="4149736" y="4756937"/>
            <a:ext cx="442810" cy="341632"/>
          </a:xfrm>
          <a:prstGeom prst="rect">
            <a:avLst/>
          </a:prstGeom>
          <a:noFill/>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IN" sz="1800" dirty="0"/>
              <a:t>2</a:t>
            </a:r>
          </a:p>
        </p:txBody>
      </p:sp>
      <p:sp>
        <p:nvSpPr>
          <p:cNvPr id="34" name="Content Placeholder 25">
            <a:extLst>
              <a:ext uri="{FF2B5EF4-FFF2-40B4-BE49-F238E27FC236}">
                <a16:creationId xmlns:a16="http://schemas.microsoft.com/office/drawing/2014/main" id="{0E9344CA-F8D9-43C3-B004-093A5FB5AF83}"/>
              </a:ext>
            </a:extLst>
          </p:cNvPr>
          <p:cNvSpPr txBox="1">
            <a:spLocks/>
          </p:cNvSpPr>
          <p:nvPr/>
        </p:nvSpPr>
        <p:spPr>
          <a:xfrm>
            <a:off x="5021326" y="4765501"/>
            <a:ext cx="442810" cy="341632"/>
          </a:xfrm>
          <a:prstGeom prst="rect">
            <a:avLst/>
          </a:prstGeom>
          <a:noFill/>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IN" sz="1800" dirty="0"/>
              <a:t>3</a:t>
            </a:r>
          </a:p>
        </p:txBody>
      </p:sp>
      <p:sp>
        <p:nvSpPr>
          <p:cNvPr id="35" name="Content Placeholder 25">
            <a:extLst>
              <a:ext uri="{FF2B5EF4-FFF2-40B4-BE49-F238E27FC236}">
                <a16:creationId xmlns:a16="http://schemas.microsoft.com/office/drawing/2014/main" id="{3C6822AF-25FE-4085-9849-0C58AABF5E14}"/>
              </a:ext>
            </a:extLst>
          </p:cNvPr>
          <p:cNvSpPr txBox="1">
            <a:spLocks/>
          </p:cNvSpPr>
          <p:nvPr/>
        </p:nvSpPr>
        <p:spPr>
          <a:xfrm>
            <a:off x="6038463" y="4765501"/>
            <a:ext cx="442810" cy="341632"/>
          </a:xfrm>
          <a:prstGeom prst="rect">
            <a:avLst/>
          </a:prstGeom>
          <a:noFill/>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IN" sz="1800" dirty="0"/>
              <a:t>4</a:t>
            </a:r>
          </a:p>
        </p:txBody>
      </p:sp>
      <p:sp>
        <p:nvSpPr>
          <p:cNvPr id="36" name="Content Placeholder 25">
            <a:extLst>
              <a:ext uri="{FF2B5EF4-FFF2-40B4-BE49-F238E27FC236}">
                <a16:creationId xmlns:a16="http://schemas.microsoft.com/office/drawing/2014/main" id="{E48B6FD1-AB5C-4C5B-A48A-E9AE893819CC}"/>
              </a:ext>
            </a:extLst>
          </p:cNvPr>
          <p:cNvSpPr txBox="1">
            <a:spLocks/>
          </p:cNvSpPr>
          <p:nvPr/>
        </p:nvSpPr>
        <p:spPr>
          <a:xfrm>
            <a:off x="6996701" y="4736388"/>
            <a:ext cx="501721" cy="341632"/>
          </a:xfrm>
          <a:prstGeom prst="rect">
            <a:avLst/>
          </a:prstGeom>
          <a:noFill/>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IN" sz="1800" dirty="0"/>
              <a:t>5</a:t>
            </a:r>
          </a:p>
        </p:txBody>
      </p:sp>
      <p:sp>
        <p:nvSpPr>
          <p:cNvPr id="37" name="Content Placeholder 25">
            <a:extLst>
              <a:ext uri="{FF2B5EF4-FFF2-40B4-BE49-F238E27FC236}">
                <a16:creationId xmlns:a16="http://schemas.microsoft.com/office/drawing/2014/main" id="{40973CD9-ABA5-4868-826D-96E7CD782429}"/>
              </a:ext>
            </a:extLst>
          </p:cNvPr>
          <p:cNvSpPr txBox="1">
            <a:spLocks/>
          </p:cNvSpPr>
          <p:nvPr/>
        </p:nvSpPr>
        <p:spPr>
          <a:xfrm>
            <a:off x="8731314" y="4580567"/>
            <a:ext cx="501721" cy="341632"/>
          </a:xfrm>
          <a:prstGeom prst="rect">
            <a:avLst/>
          </a:prstGeom>
          <a:noFill/>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IN" sz="1800" i="1" dirty="0">
                <a:latin typeface="Calibri" panose="020F0502020204030204" pitchFamily="34" charset="0"/>
                <a:cs typeface="Calibri" panose="020F0502020204030204" pitchFamily="34" charset="0"/>
              </a:rPr>
              <a:t>t</a:t>
            </a:r>
          </a:p>
        </p:txBody>
      </p:sp>
      <p:sp>
        <p:nvSpPr>
          <p:cNvPr id="38" name="Content Placeholder 25">
            <a:extLst>
              <a:ext uri="{FF2B5EF4-FFF2-40B4-BE49-F238E27FC236}">
                <a16:creationId xmlns:a16="http://schemas.microsoft.com/office/drawing/2014/main" id="{CDCE0B46-ADDA-4976-804A-5D71F728F82A}"/>
              </a:ext>
            </a:extLst>
          </p:cNvPr>
          <p:cNvSpPr txBox="1">
            <a:spLocks/>
          </p:cNvSpPr>
          <p:nvPr/>
        </p:nvSpPr>
        <p:spPr>
          <a:xfrm>
            <a:off x="1969905" y="3696475"/>
            <a:ext cx="391442" cy="341632"/>
          </a:xfrm>
          <a:prstGeom prst="rect">
            <a:avLst/>
          </a:prstGeom>
          <a:noFill/>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IN" sz="1800" dirty="0"/>
              <a:t>1</a:t>
            </a:r>
          </a:p>
        </p:txBody>
      </p:sp>
      <p:sp>
        <p:nvSpPr>
          <p:cNvPr id="47" name="Content Placeholder 25">
            <a:extLst>
              <a:ext uri="{FF2B5EF4-FFF2-40B4-BE49-F238E27FC236}">
                <a16:creationId xmlns:a16="http://schemas.microsoft.com/office/drawing/2014/main" id="{DDCC4B58-EFD6-475E-9823-5D50304F7BDF}"/>
              </a:ext>
            </a:extLst>
          </p:cNvPr>
          <p:cNvSpPr txBox="1">
            <a:spLocks/>
          </p:cNvSpPr>
          <p:nvPr/>
        </p:nvSpPr>
        <p:spPr>
          <a:xfrm>
            <a:off x="7243286" y="1740069"/>
            <a:ext cx="3433277" cy="369332"/>
          </a:xfrm>
          <a:prstGeom prst="rect">
            <a:avLst/>
          </a:prstGeom>
          <a:noFill/>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IN" sz="2000" i="1" dirty="0">
                <a:latin typeface="Calibri" panose="020F0502020204030204" pitchFamily="34" charset="0"/>
                <a:cs typeface="Calibri" panose="020F0502020204030204" pitchFamily="34" charset="0"/>
              </a:rPr>
              <a:t>f</a:t>
            </a:r>
            <a:r>
              <a:rPr lang="en-IN" sz="2000" baseline="-25000" dirty="0">
                <a:latin typeface="Calibri" panose="020F0502020204030204" pitchFamily="34" charset="0"/>
                <a:cs typeface="Calibri" panose="020F0502020204030204" pitchFamily="34" charset="0"/>
              </a:rPr>
              <a:t>1</a:t>
            </a:r>
            <a:r>
              <a:rPr lang="en-IN" sz="2000" dirty="0">
                <a:latin typeface="Calibri" panose="020F0502020204030204" pitchFamily="34" charset="0"/>
                <a:cs typeface="Calibri" panose="020F0502020204030204" pitchFamily="34" charset="0"/>
              </a:rPr>
              <a:t>(t)</a:t>
            </a:r>
          </a:p>
        </p:txBody>
      </p:sp>
      <p:sp>
        <p:nvSpPr>
          <p:cNvPr id="49" name="Freeform: Shape 48">
            <a:extLst>
              <a:ext uri="{FF2B5EF4-FFF2-40B4-BE49-F238E27FC236}">
                <a16:creationId xmlns:a16="http://schemas.microsoft.com/office/drawing/2014/main" id="{B27AB5AC-AB5D-4860-8DC9-DCF06E622F18}"/>
              </a:ext>
            </a:extLst>
          </p:cNvPr>
          <p:cNvSpPr/>
          <p:nvPr/>
        </p:nvSpPr>
        <p:spPr>
          <a:xfrm>
            <a:off x="2434975" y="2517169"/>
            <a:ext cx="4726113" cy="832206"/>
          </a:xfrm>
          <a:custGeom>
            <a:avLst/>
            <a:gdLst>
              <a:gd name="connsiteX0" fmla="*/ 0 w 4726113"/>
              <a:gd name="connsiteY0" fmla="*/ 544530 h 832206"/>
              <a:gd name="connsiteX1" fmla="*/ 61645 w 4726113"/>
              <a:gd name="connsiteY1" fmla="*/ 647271 h 832206"/>
              <a:gd name="connsiteX2" fmla="*/ 102742 w 4726113"/>
              <a:gd name="connsiteY2" fmla="*/ 708916 h 832206"/>
              <a:gd name="connsiteX3" fmla="*/ 195209 w 4726113"/>
              <a:gd name="connsiteY3" fmla="*/ 791110 h 832206"/>
              <a:gd name="connsiteX4" fmla="*/ 246580 w 4726113"/>
              <a:gd name="connsiteY4" fmla="*/ 821932 h 832206"/>
              <a:gd name="connsiteX5" fmla="*/ 297951 w 4726113"/>
              <a:gd name="connsiteY5" fmla="*/ 832206 h 832206"/>
              <a:gd name="connsiteX6" fmla="*/ 472612 w 4726113"/>
              <a:gd name="connsiteY6" fmla="*/ 801384 h 832206"/>
              <a:gd name="connsiteX7" fmla="*/ 606176 w 4726113"/>
              <a:gd name="connsiteY7" fmla="*/ 688368 h 832206"/>
              <a:gd name="connsiteX8" fmla="*/ 729465 w 4726113"/>
              <a:gd name="connsiteY8" fmla="*/ 595901 h 832206"/>
              <a:gd name="connsiteX9" fmla="*/ 780836 w 4726113"/>
              <a:gd name="connsiteY9" fmla="*/ 565078 h 832206"/>
              <a:gd name="connsiteX10" fmla="*/ 873304 w 4726113"/>
              <a:gd name="connsiteY10" fmla="*/ 534256 h 832206"/>
              <a:gd name="connsiteX11" fmla="*/ 1058238 w 4726113"/>
              <a:gd name="connsiteY11" fmla="*/ 472611 h 832206"/>
              <a:gd name="connsiteX12" fmla="*/ 1232899 w 4726113"/>
              <a:gd name="connsiteY12" fmla="*/ 421240 h 832206"/>
              <a:gd name="connsiteX13" fmla="*/ 1366463 w 4726113"/>
              <a:gd name="connsiteY13" fmla="*/ 431514 h 832206"/>
              <a:gd name="connsiteX14" fmla="*/ 1417834 w 4726113"/>
              <a:gd name="connsiteY14" fmla="*/ 462337 h 832206"/>
              <a:gd name="connsiteX15" fmla="*/ 1469205 w 4726113"/>
              <a:gd name="connsiteY15" fmla="*/ 503433 h 832206"/>
              <a:gd name="connsiteX16" fmla="*/ 1520576 w 4726113"/>
              <a:gd name="connsiteY16" fmla="*/ 544530 h 832206"/>
              <a:gd name="connsiteX17" fmla="*/ 1592495 w 4726113"/>
              <a:gd name="connsiteY17" fmla="*/ 575352 h 832206"/>
              <a:gd name="connsiteX18" fmla="*/ 1880171 w 4726113"/>
              <a:gd name="connsiteY18" fmla="*/ 585627 h 832206"/>
              <a:gd name="connsiteX19" fmla="*/ 1982913 w 4726113"/>
              <a:gd name="connsiteY19" fmla="*/ 606175 h 832206"/>
              <a:gd name="connsiteX20" fmla="*/ 2095928 w 4726113"/>
              <a:gd name="connsiteY20" fmla="*/ 647271 h 832206"/>
              <a:gd name="connsiteX21" fmla="*/ 2476072 w 4726113"/>
              <a:gd name="connsiteY21" fmla="*/ 369869 h 832206"/>
              <a:gd name="connsiteX22" fmla="*/ 2599362 w 4726113"/>
              <a:gd name="connsiteY22" fmla="*/ 174660 h 832206"/>
              <a:gd name="connsiteX23" fmla="*/ 2774023 w 4726113"/>
              <a:gd name="connsiteY23" fmla="*/ 20548 h 832206"/>
              <a:gd name="connsiteX24" fmla="*/ 2856216 w 4726113"/>
              <a:gd name="connsiteY24" fmla="*/ 0 h 832206"/>
              <a:gd name="connsiteX25" fmla="*/ 2989780 w 4726113"/>
              <a:gd name="connsiteY25" fmla="*/ 30822 h 832206"/>
              <a:gd name="connsiteX26" fmla="*/ 3143892 w 4726113"/>
              <a:gd name="connsiteY26" fmla="*/ 154112 h 832206"/>
              <a:gd name="connsiteX27" fmla="*/ 3226086 w 4726113"/>
              <a:gd name="connsiteY27" fmla="*/ 215757 h 832206"/>
              <a:gd name="connsiteX28" fmla="*/ 3277456 w 4726113"/>
              <a:gd name="connsiteY28" fmla="*/ 277402 h 832206"/>
              <a:gd name="connsiteX29" fmla="*/ 3328827 w 4726113"/>
              <a:gd name="connsiteY29" fmla="*/ 318498 h 832206"/>
              <a:gd name="connsiteX30" fmla="*/ 3462391 w 4726113"/>
              <a:gd name="connsiteY30" fmla="*/ 400692 h 832206"/>
              <a:gd name="connsiteX31" fmla="*/ 3513762 w 4726113"/>
              <a:gd name="connsiteY31" fmla="*/ 421240 h 832206"/>
              <a:gd name="connsiteX32" fmla="*/ 3554859 w 4726113"/>
              <a:gd name="connsiteY32" fmla="*/ 452062 h 832206"/>
              <a:gd name="connsiteX33" fmla="*/ 3708971 w 4726113"/>
              <a:gd name="connsiteY33" fmla="*/ 554804 h 832206"/>
              <a:gd name="connsiteX34" fmla="*/ 3780890 w 4726113"/>
              <a:gd name="connsiteY34" fmla="*/ 595901 h 832206"/>
              <a:gd name="connsiteX35" fmla="*/ 3893906 w 4726113"/>
              <a:gd name="connsiteY35" fmla="*/ 667820 h 832206"/>
              <a:gd name="connsiteX36" fmla="*/ 3935003 w 4726113"/>
              <a:gd name="connsiteY36" fmla="*/ 678094 h 832206"/>
              <a:gd name="connsiteX37" fmla="*/ 4109663 w 4726113"/>
              <a:gd name="connsiteY37" fmla="*/ 647271 h 832206"/>
              <a:gd name="connsiteX38" fmla="*/ 4161034 w 4726113"/>
              <a:gd name="connsiteY38" fmla="*/ 606175 h 832206"/>
              <a:gd name="connsiteX39" fmla="*/ 4222679 w 4726113"/>
              <a:gd name="connsiteY39" fmla="*/ 565078 h 832206"/>
              <a:gd name="connsiteX40" fmla="*/ 4397340 w 4726113"/>
              <a:gd name="connsiteY40" fmla="*/ 410966 h 832206"/>
              <a:gd name="connsiteX41" fmla="*/ 4438436 w 4726113"/>
              <a:gd name="connsiteY41" fmla="*/ 390418 h 832206"/>
              <a:gd name="connsiteX42" fmla="*/ 4489807 w 4726113"/>
              <a:gd name="connsiteY42" fmla="*/ 380143 h 832206"/>
              <a:gd name="connsiteX43" fmla="*/ 4715838 w 4726113"/>
              <a:gd name="connsiteY43" fmla="*/ 452062 h 832206"/>
              <a:gd name="connsiteX44" fmla="*/ 4726113 w 4726113"/>
              <a:gd name="connsiteY44" fmla="*/ 472611 h 832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4726113" h="832206">
                <a:moveTo>
                  <a:pt x="0" y="544530"/>
                </a:moveTo>
                <a:cubicBezTo>
                  <a:pt x="33610" y="628554"/>
                  <a:pt x="3181" y="566884"/>
                  <a:pt x="61645" y="647271"/>
                </a:cubicBezTo>
                <a:cubicBezTo>
                  <a:pt x="76171" y="667244"/>
                  <a:pt x="87103" y="689802"/>
                  <a:pt x="102742" y="708916"/>
                </a:cubicBezTo>
                <a:cubicBezTo>
                  <a:pt x="127999" y="739785"/>
                  <a:pt x="161767" y="768815"/>
                  <a:pt x="195209" y="791110"/>
                </a:cubicBezTo>
                <a:cubicBezTo>
                  <a:pt x="211824" y="802187"/>
                  <a:pt x="228039" y="814516"/>
                  <a:pt x="246580" y="821932"/>
                </a:cubicBezTo>
                <a:cubicBezTo>
                  <a:pt x="262794" y="828417"/>
                  <a:pt x="280827" y="828781"/>
                  <a:pt x="297951" y="832206"/>
                </a:cubicBezTo>
                <a:cubicBezTo>
                  <a:pt x="356171" y="821932"/>
                  <a:pt x="417433" y="822607"/>
                  <a:pt x="472612" y="801384"/>
                </a:cubicBezTo>
                <a:cubicBezTo>
                  <a:pt x="526866" y="780517"/>
                  <a:pt x="564014" y="725845"/>
                  <a:pt x="606176" y="688368"/>
                </a:cubicBezTo>
                <a:cubicBezTo>
                  <a:pt x="636491" y="661421"/>
                  <a:pt x="698894" y="616282"/>
                  <a:pt x="729465" y="595901"/>
                </a:cubicBezTo>
                <a:cubicBezTo>
                  <a:pt x="746081" y="584824"/>
                  <a:pt x="762481" y="572944"/>
                  <a:pt x="780836" y="565078"/>
                </a:cubicBezTo>
                <a:cubicBezTo>
                  <a:pt x="810699" y="552280"/>
                  <a:pt x="842666" y="545069"/>
                  <a:pt x="873304" y="534256"/>
                </a:cubicBezTo>
                <a:cubicBezTo>
                  <a:pt x="984416" y="495040"/>
                  <a:pt x="933042" y="506755"/>
                  <a:pt x="1058238" y="472611"/>
                </a:cubicBezTo>
                <a:cubicBezTo>
                  <a:pt x="1224629" y="427231"/>
                  <a:pt x="1131221" y="461910"/>
                  <a:pt x="1232899" y="421240"/>
                </a:cubicBezTo>
                <a:cubicBezTo>
                  <a:pt x="1277420" y="424665"/>
                  <a:pt x="1322873" y="421827"/>
                  <a:pt x="1366463" y="431514"/>
                </a:cubicBezTo>
                <a:cubicBezTo>
                  <a:pt x="1385957" y="435846"/>
                  <a:pt x="1401474" y="450885"/>
                  <a:pt x="1417834" y="462337"/>
                </a:cubicBezTo>
                <a:cubicBezTo>
                  <a:pt x="1435799" y="474912"/>
                  <a:pt x="1452555" y="489162"/>
                  <a:pt x="1469205" y="503433"/>
                </a:cubicBezTo>
                <a:cubicBezTo>
                  <a:pt x="1495966" y="526371"/>
                  <a:pt x="1484903" y="526694"/>
                  <a:pt x="1520576" y="544530"/>
                </a:cubicBezTo>
                <a:cubicBezTo>
                  <a:pt x="1543904" y="556194"/>
                  <a:pt x="1566582" y="572390"/>
                  <a:pt x="1592495" y="575352"/>
                </a:cubicBezTo>
                <a:cubicBezTo>
                  <a:pt x="1687828" y="586247"/>
                  <a:pt x="1784279" y="582202"/>
                  <a:pt x="1880171" y="585627"/>
                </a:cubicBezTo>
                <a:cubicBezTo>
                  <a:pt x="1914418" y="592476"/>
                  <a:pt x="1950485" y="593204"/>
                  <a:pt x="1982913" y="606175"/>
                </a:cubicBezTo>
                <a:cubicBezTo>
                  <a:pt x="2054394" y="634767"/>
                  <a:pt x="2016787" y="620891"/>
                  <a:pt x="2095928" y="647271"/>
                </a:cubicBezTo>
                <a:cubicBezTo>
                  <a:pt x="2319431" y="572771"/>
                  <a:pt x="2274118" y="613402"/>
                  <a:pt x="2476072" y="369869"/>
                </a:cubicBezTo>
                <a:cubicBezTo>
                  <a:pt x="2525199" y="310628"/>
                  <a:pt x="2554224" y="236994"/>
                  <a:pt x="2599362" y="174660"/>
                </a:cubicBezTo>
                <a:cubicBezTo>
                  <a:pt x="2646446" y="109639"/>
                  <a:pt x="2699738" y="53048"/>
                  <a:pt x="2774023" y="20548"/>
                </a:cubicBezTo>
                <a:cubicBezTo>
                  <a:pt x="2799896" y="9229"/>
                  <a:pt x="2828818" y="6849"/>
                  <a:pt x="2856216" y="0"/>
                </a:cubicBezTo>
                <a:cubicBezTo>
                  <a:pt x="2900737" y="10274"/>
                  <a:pt x="2947082" y="14556"/>
                  <a:pt x="2989780" y="30822"/>
                </a:cubicBezTo>
                <a:cubicBezTo>
                  <a:pt x="3069769" y="61294"/>
                  <a:pt x="3081608" y="100133"/>
                  <a:pt x="3143892" y="154112"/>
                </a:cubicBezTo>
                <a:cubicBezTo>
                  <a:pt x="3169772" y="176542"/>
                  <a:pt x="3200921" y="192528"/>
                  <a:pt x="3226086" y="215757"/>
                </a:cubicBezTo>
                <a:cubicBezTo>
                  <a:pt x="3245740" y="233899"/>
                  <a:pt x="3258542" y="258488"/>
                  <a:pt x="3277456" y="277402"/>
                </a:cubicBezTo>
                <a:cubicBezTo>
                  <a:pt x="3292962" y="292908"/>
                  <a:pt x="3311092" y="305600"/>
                  <a:pt x="3328827" y="318498"/>
                </a:cubicBezTo>
                <a:cubicBezTo>
                  <a:pt x="3364637" y="344541"/>
                  <a:pt x="3423600" y="381296"/>
                  <a:pt x="3462391" y="400692"/>
                </a:cubicBezTo>
                <a:cubicBezTo>
                  <a:pt x="3478887" y="408940"/>
                  <a:pt x="3497640" y="412284"/>
                  <a:pt x="3513762" y="421240"/>
                </a:cubicBezTo>
                <a:cubicBezTo>
                  <a:pt x="3528731" y="429556"/>
                  <a:pt x="3540727" y="442393"/>
                  <a:pt x="3554859" y="452062"/>
                </a:cubicBezTo>
                <a:cubicBezTo>
                  <a:pt x="3605813" y="486926"/>
                  <a:pt x="3655366" y="524172"/>
                  <a:pt x="3708971" y="554804"/>
                </a:cubicBezTo>
                <a:cubicBezTo>
                  <a:pt x="3732944" y="568503"/>
                  <a:pt x="3757664" y="580970"/>
                  <a:pt x="3780890" y="595901"/>
                </a:cubicBezTo>
                <a:cubicBezTo>
                  <a:pt x="3827224" y="625687"/>
                  <a:pt x="3846240" y="649945"/>
                  <a:pt x="3893906" y="667820"/>
                </a:cubicBezTo>
                <a:cubicBezTo>
                  <a:pt x="3907128" y="672778"/>
                  <a:pt x="3921304" y="674669"/>
                  <a:pt x="3935003" y="678094"/>
                </a:cubicBezTo>
                <a:cubicBezTo>
                  <a:pt x="3993223" y="667820"/>
                  <a:pt x="4053326" y="665196"/>
                  <a:pt x="4109663" y="647271"/>
                </a:cubicBezTo>
                <a:cubicBezTo>
                  <a:pt x="4130560" y="640622"/>
                  <a:pt x="4143299" y="619073"/>
                  <a:pt x="4161034" y="606175"/>
                </a:cubicBezTo>
                <a:cubicBezTo>
                  <a:pt x="4181007" y="591650"/>
                  <a:pt x="4204221" y="581485"/>
                  <a:pt x="4222679" y="565078"/>
                </a:cubicBezTo>
                <a:cubicBezTo>
                  <a:pt x="4366622" y="437128"/>
                  <a:pt x="4293887" y="468439"/>
                  <a:pt x="4397340" y="410966"/>
                </a:cubicBezTo>
                <a:cubicBezTo>
                  <a:pt x="4410728" y="403528"/>
                  <a:pt x="4423906" y="395261"/>
                  <a:pt x="4438436" y="390418"/>
                </a:cubicBezTo>
                <a:cubicBezTo>
                  <a:pt x="4455003" y="384896"/>
                  <a:pt x="4472683" y="383568"/>
                  <a:pt x="4489807" y="380143"/>
                </a:cubicBezTo>
                <a:cubicBezTo>
                  <a:pt x="4499063" y="381878"/>
                  <a:pt x="4687277" y="394942"/>
                  <a:pt x="4715838" y="452062"/>
                </a:cubicBezTo>
                <a:lnTo>
                  <a:pt x="4726113" y="472611"/>
                </a:lnTo>
              </a:path>
            </a:pathLst>
          </a:custGeom>
        </p:spPr>
        <p:style>
          <a:lnRef idx="1">
            <a:schemeClr val="dk1"/>
          </a:lnRef>
          <a:fillRef idx="0">
            <a:schemeClr val="dk1"/>
          </a:fillRef>
          <a:effectRef idx="0">
            <a:schemeClr val="dk1"/>
          </a:effectRef>
          <a:fontRef idx="minor">
            <a:schemeClr val="tx1"/>
          </a:fontRef>
        </p:style>
        <p:txBody>
          <a:bodyPr rtlCol="0" anchor="ctr"/>
          <a:lstStyle/>
          <a:p>
            <a:pPr algn="ctr"/>
            <a:endParaRPr lang="en-IN"/>
          </a:p>
        </p:txBody>
      </p:sp>
      <p:cxnSp>
        <p:nvCxnSpPr>
          <p:cNvPr id="53" name="Straight Connector 52">
            <a:extLst>
              <a:ext uri="{FF2B5EF4-FFF2-40B4-BE49-F238E27FC236}">
                <a16:creationId xmlns:a16="http://schemas.microsoft.com/office/drawing/2014/main" id="{49333496-401B-438F-8EDC-9898B5BBDD7D}"/>
              </a:ext>
            </a:extLst>
          </p:cNvPr>
          <p:cNvCxnSpPr>
            <a:cxnSpLocks/>
          </p:cNvCxnSpPr>
          <p:nvPr/>
        </p:nvCxnSpPr>
        <p:spPr>
          <a:xfrm flipV="1">
            <a:off x="2401063" y="2198670"/>
            <a:ext cx="931187" cy="446843"/>
          </a:xfrm>
          <a:prstGeom prst="line">
            <a:avLst/>
          </a:prstGeom>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6FF5CA40-F836-465E-B04C-66E0977F2405}"/>
              </a:ext>
            </a:extLst>
          </p:cNvPr>
          <p:cNvCxnSpPr>
            <a:cxnSpLocks/>
          </p:cNvCxnSpPr>
          <p:nvPr/>
        </p:nvCxnSpPr>
        <p:spPr>
          <a:xfrm>
            <a:off x="3308274" y="2187250"/>
            <a:ext cx="950693" cy="206550"/>
          </a:xfrm>
          <a:prstGeom prst="line">
            <a:avLst/>
          </a:prstGeom>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F2470FF9-E816-4622-9BD2-EFC8E7380883}"/>
              </a:ext>
            </a:extLst>
          </p:cNvPr>
          <p:cNvCxnSpPr>
            <a:cxnSpLocks/>
          </p:cNvCxnSpPr>
          <p:nvPr/>
        </p:nvCxnSpPr>
        <p:spPr>
          <a:xfrm flipV="1">
            <a:off x="4294598" y="2057420"/>
            <a:ext cx="878441" cy="346733"/>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F9770418-4B83-4B25-8CC4-D5A6F6D2F60F}"/>
              </a:ext>
            </a:extLst>
          </p:cNvPr>
          <p:cNvCxnSpPr>
            <a:cxnSpLocks/>
          </p:cNvCxnSpPr>
          <p:nvPr/>
        </p:nvCxnSpPr>
        <p:spPr>
          <a:xfrm>
            <a:off x="5186735" y="2063446"/>
            <a:ext cx="952066" cy="288896"/>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4E2EC9C2-AF86-4B56-BDEC-DD8C0B7D91CD}"/>
              </a:ext>
            </a:extLst>
          </p:cNvPr>
          <p:cNvCxnSpPr>
            <a:cxnSpLocks/>
          </p:cNvCxnSpPr>
          <p:nvPr/>
        </p:nvCxnSpPr>
        <p:spPr>
          <a:xfrm flipV="1">
            <a:off x="6171338" y="1888736"/>
            <a:ext cx="940098" cy="463606"/>
          </a:xfrm>
          <a:prstGeom prst="line">
            <a:avLst/>
          </a:prstGeom>
        </p:spPr>
        <p:style>
          <a:lnRef idx="1">
            <a:schemeClr val="accent1"/>
          </a:lnRef>
          <a:fillRef idx="0">
            <a:schemeClr val="accent1"/>
          </a:fillRef>
          <a:effectRef idx="0">
            <a:schemeClr val="accent1"/>
          </a:effectRef>
          <a:fontRef idx="minor">
            <a:schemeClr val="tx1"/>
          </a:fontRef>
        </p:style>
      </p:cxnSp>
      <p:sp>
        <p:nvSpPr>
          <p:cNvPr id="68" name="Content Placeholder 25">
            <a:extLst>
              <a:ext uri="{FF2B5EF4-FFF2-40B4-BE49-F238E27FC236}">
                <a16:creationId xmlns:a16="http://schemas.microsoft.com/office/drawing/2014/main" id="{D3E35FFD-D439-4E30-A6CD-DBA8DEF228DF}"/>
              </a:ext>
            </a:extLst>
          </p:cNvPr>
          <p:cNvSpPr txBox="1">
            <a:spLocks/>
          </p:cNvSpPr>
          <p:nvPr/>
        </p:nvSpPr>
        <p:spPr>
          <a:xfrm>
            <a:off x="3840820" y="5580888"/>
            <a:ext cx="3433277" cy="369332"/>
          </a:xfrm>
          <a:prstGeom prst="rect">
            <a:avLst/>
          </a:prstGeom>
          <a:noFill/>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IN" sz="2000" dirty="0">
                <a:cs typeface="Calibri" panose="020F0502020204030204" pitchFamily="34" charset="0"/>
              </a:rPr>
              <a:t>Signals which are not in </a:t>
            </a:r>
            <a:r>
              <a:rPr lang="en-IN" sz="2000" i="1" dirty="0">
                <a:cs typeface="Calibri" panose="020F0502020204030204" pitchFamily="34" charset="0"/>
              </a:rPr>
              <a:t>V</a:t>
            </a:r>
            <a:r>
              <a:rPr lang="en-IN" sz="2000" baseline="-25000" dirty="0">
                <a:cs typeface="Calibri" panose="020F0502020204030204" pitchFamily="34" charset="0"/>
              </a:rPr>
              <a:t>0</a:t>
            </a:r>
            <a:r>
              <a:rPr lang="en-IN" sz="2000" dirty="0">
                <a:cs typeface="Calibri" panose="020F0502020204030204" pitchFamily="34" charset="0"/>
              </a:rPr>
              <a:t> </a:t>
            </a:r>
          </a:p>
        </p:txBody>
      </p:sp>
      <p:sp>
        <p:nvSpPr>
          <p:cNvPr id="69" name="Content Placeholder 25">
            <a:extLst>
              <a:ext uri="{FF2B5EF4-FFF2-40B4-BE49-F238E27FC236}">
                <a16:creationId xmlns:a16="http://schemas.microsoft.com/office/drawing/2014/main" id="{935065A4-49B9-4A61-A448-409837D2F251}"/>
              </a:ext>
            </a:extLst>
          </p:cNvPr>
          <p:cNvSpPr txBox="1">
            <a:spLocks/>
          </p:cNvSpPr>
          <p:nvPr/>
        </p:nvSpPr>
        <p:spPr>
          <a:xfrm>
            <a:off x="7310064" y="2784298"/>
            <a:ext cx="3395618" cy="369332"/>
          </a:xfrm>
          <a:prstGeom prst="rect">
            <a:avLst/>
          </a:prstGeom>
          <a:noFill/>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IN" sz="2000" i="1" dirty="0">
                <a:latin typeface="Calibri" panose="020F0502020204030204" pitchFamily="34" charset="0"/>
                <a:cs typeface="Calibri" panose="020F0502020204030204" pitchFamily="34" charset="0"/>
              </a:rPr>
              <a:t>f</a:t>
            </a:r>
            <a:r>
              <a:rPr lang="en-IN" sz="2000" baseline="-25000" dirty="0">
                <a:latin typeface="Calibri" panose="020F0502020204030204" pitchFamily="34" charset="0"/>
                <a:cs typeface="Calibri" panose="020F0502020204030204" pitchFamily="34" charset="0"/>
              </a:rPr>
              <a:t>2</a:t>
            </a:r>
            <a:r>
              <a:rPr lang="en-IN" sz="2000" dirty="0">
                <a:latin typeface="Calibri" panose="020F0502020204030204" pitchFamily="34" charset="0"/>
                <a:cs typeface="Calibri" panose="020F0502020204030204" pitchFamily="34" charset="0"/>
              </a:rPr>
              <a:t>(</a:t>
            </a:r>
            <a:r>
              <a:rPr lang="en-IN" sz="2000" i="1" dirty="0">
                <a:latin typeface="Calibri" panose="020F0502020204030204" pitchFamily="34" charset="0"/>
                <a:cs typeface="Calibri" panose="020F0502020204030204" pitchFamily="34" charset="0"/>
              </a:rPr>
              <a:t>t</a:t>
            </a:r>
            <a:r>
              <a:rPr lang="en-IN" sz="2000" dirty="0">
                <a:latin typeface="Calibri" panose="020F0502020204030204" pitchFamily="34" charset="0"/>
                <a:cs typeface="Calibri" panose="020F0502020204030204" pitchFamily="34" charset="0"/>
              </a:rPr>
              <a:t>)</a:t>
            </a:r>
          </a:p>
        </p:txBody>
      </p:sp>
      <p:pic>
        <p:nvPicPr>
          <p:cNvPr id="2" name="Picture 2" descr="E:\NIET\Project\xLogo11.png.pagespeed.ic.pydHLuCQEZ.png">
            <a:extLst>
              <a:ext uri="{FF2B5EF4-FFF2-40B4-BE49-F238E27FC236}">
                <a16:creationId xmlns:a16="http://schemas.microsoft.com/office/drawing/2014/main" id="{5DFAED97-A7F6-1813-1C73-D0970F4C6875}"/>
              </a:ext>
            </a:extLst>
          </p:cNvPr>
          <p:cNvPicPr>
            <a:picLocks noChangeAspect="1" noChangeArrowheads="1"/>
          </p:cNvPicPr>
          <p:nvPr/>
        </p:nvPicPr>
        <p:blipFill>
          <a:blip r:embed="rId10"/>
          <a:srcRect/>
          <a:stretch>
            <a:fillRect/>
          </a:stretch>
        </p:blipFill>
        <p:spPr bwMode="auto">
          <a:xfrm>
            <a:off x="-57895" y="-50799"/>
            <a:ext cx="1447800" cy="817163"/>
          </a:xfrm>
          <a:prstGeom prst="rect">
            <a:avLst/>
          </a:prstGeom>
          <a:noFill/>
        </p:spPr>
      </p:pic>
      <p:sp>
        <p:nvSpPr>
          <p:cNvPr id="3" name="Title 1">
            <a:extLst>
              <a:ext uri="{FF2B5EF4-FFF2-40B4-BE49-F238E27FC236}">
                <a16:creationId xmlns:a16="http://schemas.microsoft.com/office/drawing/2014/main" id="{88B8FB77-750E-ED6C-C74D-DDFB24348FFF}"/>
              </a:ext>
            </a:extLst>
          </p:cNvPr>
          <p:cNvSpPr txBox="1">
            <a:spLocks/>
          </p:cNvSpPr>
          <p:nvPr/>
        </p:nvSpPr>
        <p:spPr>
          <a:xfrm>
            <a:off x="1249680" y="9939"/>
            <a:ext cx="10942319" cy="685802"/>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b="1" dirty="0">
                <a:solidFill>
                  <a:srgbClr val="292929"/>
                </a:solidFill>
                <a:latin typeface="+mj-lt"/>
                <a:cs typeface="Calibri" panose="020F0502020204030204" pitchFamily="34" charset="0"/>
              </a:rPr>
              <a:t>Multi Resolution Analysis(CO5)</a:t>
            </a:r>
            <a:endParaRPr kumimoji="0" lang="en-IN" sz="2400" b="1" i="0" u="none" strike="noStrike" kern="1200" cap="none" spc="0" normalizeH="0" baseline="-25000" noProof="0" dirty="0">
              <a:ln>
                <a:noFill/>
              </a:ln>
              <a:solidFill>
                <a:prstClr val="black"/>
              </a:solidFill>
              <a:effectLst/>
              <a:uLnTx/>
              <a:uFillTx/>
              <a:latin typeface="+mj-lt"/>
              <a:ea typeface="+mn-ea"/>
              <a:cs typeface="+mn-cs"/>
            </a:endParaRPr>
          </a:p>
        </p:txBody>
      </p:sp>
    </p:spTree>
    <p:extLst>
      <p:ext uri="{BB962C8B-B14F-4D97-AF65-F5344CB8AC3E}">
        <p14:creationId xmlns:p14="http://schemas.microsoft.com/office/powerpoint/2010/main" val="2327646396"/>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88720" y="1368106"/>
            <a:ext cx="9908208" cy="5367974"/>
          </a:xfrm>
        </p:spPr>
        <p:txBody>
          <a:bodyPr>
            <a:noAutofit/>
          </a:bodyPr>
          <a:lstStyle/>
          <a:p>
            <a:pPr marL="0" indent="0" algn="just">
              <a:buNone/>
            </a:pPr>
            <a:r>
              <a:rPr lang="en-US" sz="2200" b="1" dirty="0">
                <a:latin typeface="+mj-lt"/>
                <a:ea typeface="Times New Roman" panose="02020603050405020304" pitchFamily="18" charset="0"/>
              </a:rPr>
              <a:t>Unit-I (</a:t>
            </a:r>
            <a:r>
              <a:rPr lang="en-US" sz="2200" b="1" dirty="0">
                <a:latin typeface="+mj-lt"/>
                <a:ea typeface="Calibri" panose="020F0502020204030204" pitchFamily="34" charset="0"/>
              </a:rPr>
              <a:t>Statistical Techniques-I)</a:t>
            </a:r>
            <a:endParaRPr lang="en-US" sz="2200" b="1" dirty="0">
              <a:latin typeface="+mj-lt"/>
              <a:ea typeface="Times New Roman" panose="02020603050405020304" pitchFamily="18" charset="0"/>
            </a:endParaRPr>
          </a:p>
          <a:p>
            <a:pPr marL="0" indent="0" algn="just">
              <a:buNone/>
            </a:pPr>
            <a:r>
              <a:rPr lang="en-US" sz="2200" dirty="0">
                <a:latin typeface="+mj-lt"/>
                <a:ea typeface="Calibri" panose="020F0502020204030204" pitchFamily="34" charset="0"/>
              </a:rPr>
              <a:t>Introduction: Measures of central tendency: Mean, Median, Mode, Moment, Skewness, Kurtosis, Curve Fitting ,Method of least squares, Fitting of straight lines, Fitting of second degree parabola, Exponential curves ,Correlation and Rank correlation, Linear regression, nonlinear regression and multiple linear regression</a:t>
            </a:r>
          </a:p>
          <a:p>
            <a:pPr marL="0" indent="0" algn="just">
              <a:buNone/>
            </a:pPr>
            <a:r>
              <a:rPr lang="en-US" sz="2200" b="1" dirty="0">
                <a:latin typeface="+mj-lt"/>
                <a:ea typeface="Times New Roman" panose="02020603050405020304" pitchFamily="18" charset="0"/>
              </a:rPr>
              <a:t>Unit-II (</a:t>
            </a:r>
            <a:r>
              <a:rPr lang="en-US" sz="2200" b="1" dirty="0">
                <a:latin typeface="+mj-lt"/>
                <a:ea typeface="Calibri" panose="020F0502020204030204" pitchFamily="34" charset="0"/>
              </a:rPr>
              <a:t>Statistical Techniques-II)</a:t>
            </a:r>
          </a:p>
          <a:p>
            <a:pPr marL="0" indent="0" algn="just">
              <a:buNone/>
            </a:pPr>
            <a:r>
              <a:rPr lang="en-US" sz="2200" dirty="0">
                <a:latin typeface="+mj-lt"/>
                <a:ea typeface="Times New Roman" panose="02020603050405020304" pitchFamily="18" charset="0"/>
              </a:rPr>
              <a:t>Testing a Hypothesis, Null hypothesis, Alternative hypothesis, Level of significance, Confidence limits, p-value, Test of significance of difference of means, Z-test, t-test and Chi-square test, F-test, ANOVA: One way and Two way</a:t>
            </a:r>
          </a:p>
          <a:p>
            <a:pPr marL="0" indent="0" algn="just">
              <a:buNone/>
            </a:pPr>
            <a:r>
              <a:rPr lang="en-US" sz="2200" dirty="0">
                <a:latin typeface="+mj-lt"/>
                <a:ea typeface="Times New Roman" panose="02020603050405020304" pitchFamily="18" charset="0"/>
              </a:rPr>
              <a:t>Statistical Quality Control (SQC), Control Charts, Control Charts for variables (Mean and Range Charts), Control Charts for Variables ( p, np and C charts).</a:t>
            </a:r>
          </a:p>
          <a:p>
            <a:pPr marL="0" indent="0">
              <a:buNone/>
            </a:pPr>
            <a:endParaRPr lang="en-US" sz="2200" dirty="0">
              <a:latin typeface="Calibri" panose="020F0502020204030204" pitchFamily="34" charset="0"/>
              <a:ea typeface="Calibri" panose="020F0502020204030204" pitchFamily="34" charset="0"/>
            </a:endParaRPr>
          </a:p>
        </p:txBody>
      </p:sp>
      <p:sp>
        <p:nvSpPr>
          <p:cNvPr id="6" name="Date Placeholder 5"/>
          <p:cNvSpPr>
            <a:spLocks noGrp="1"/>
          </p:cNvSpPr>
          <p:nvPr>
            <p:ph type="dt" sz="half" idx="10"/>
          </p:nvPr>
        </p:nvSpPr>
        <p:spPr/>
        <p:txBody>
          <a:bodyPr/>
          <a:lstStyle/>
          <a:p>
            <a:fld id="{1CC3FC78-B4B9-4A35-9CE0-6A6919099344}" type="datetime1">
              <a:rPr lang="en-US" smtClean="0">
                <a:solidFill>
                  <a:prstClr val="black">
                    <a:tint val="75000"/>
                  </a:prstClr>
                </a:solidFill>
                <a:latin typeface="Calibri"/>
              </a:rPr>
              <a:t>1/6/2023</a:t>
            </a:fld>
            <a:endParaRPr lang="en-US" dirty="0">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B6F15528-21DE-4FAA-801E-634DDDAF4B2B}" type="slidenum">
              <a:rPr lang="en-US">
                <a:solidFill>
                  <a:prstClr val="black">
                    <a:tint val="75000"/>
                  </a:prstClr>
                </a:solidFill>
                <a:latin typeface="Calibri"/>
              </a:rPr>
              <a:pPr/>
              <a:t>4</a:t>
            </a:fld>
            <a:endParaRPr lang="en-US" dirty="0">
              <a:solidFill>
                <a:prstClr val="black">
                  <a:tint val="75000"/>
                </a:prstClr>
              </a:solidFill>
              <a:latin typeface="Calibri"/>
            </a:endParaRPr>
          </a:p>
        </p:txBody>
      </p:sp>
      <p:sp>
        <p:nvSpPr>
          <p:cNvPr id="8" name="Title 1"/>
          <p:cNvSpPr txBox="1">
            <a:spLocks/>
          </p:cNvSpPr>
          <p:nvPr/>
        </p:nvSpPr>
        <p:spPr>
          <a:xfrm>
            <a:off x="1328420" y="2"/>
            <a:ext cx="1086358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400" b="1" dirty="0">
                <a:solidFill>
                  <a:prstClr val="black"/>
                </a:solidFill>
                <a:latin typeface="+mj-lt"/>
              </a:rPr>
              <a:t>Syllabus</a:t>
            </a:r>
          </a:p>
        </p:txBody>
      </p:sp>
      <p:sp>
        <p:nvSpPr>
          <p:cNvPr id="10" name="Footer Placeholder 9"/>
          <p:cNvSpPr>
            <a:spLocks noGrp="1"/>
          </p:cNvSpPr>
          <p:nvPr>
            <p:ph type="ftr" sz="quarter" idx="11"/>
          </p:nvPr>
        </p:nvSpPr>
        <p:spPr>
          <a:xfrm>
            <a:off x="4038600" y="6356351"/>
            <a:ext cx="5029200" cy="365125"/>
          </a:xfrm>
        </p:spPr>
        <p:txBody>
          <a:bodyPr/>
          <a:lstStyle/>
          <a:p>
            <a:r>
              <a:rPr lang="en-US">
                <a:solidFill>
                  <a:prstClr val="black">
                    <a:tint val="75000"/>
                  </a:prstClr>
                </a:solidFill>
                <a:latin typeface="Calibri"/>
              </a:rPr>
              <a:t>Faculty Name    Dr. Kunti Mishra         Unit Number 5</a:t>
            </a:r>
            <a:endParaRPr lang="en-US" dirty="0">
              <a:solidFill>
                <a:prstClr val="black">
                  <a:tint val="75000"/>
                </a:prstClr>
              </a:solidFill>
              <a:latin typeface="Calibri"/>
            </a:endParaRPr>
          </a:p>
        </p:txBody>
      </p:sp>
      <p:pic>
        <p:nvPicPr>
          <p:cNvPr id="13" name="Picture 12">
            <a:extLst>
              <a:ext uri="{FF2B5EF4-FFF2-40B4-BE49-F238E27FC236}">
                <a16:creationId xmlns:a16="http://schemas.microsoft.com/office/drawing/2014/main" id="{67B7BB02-406A-4D53-904F-785909EE86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020" y="26351"/>
            <a:ext cx="1295400" cy="549276"/>
          </a:xfrm>
          <a:prstGeom prst="rect">
            <a:avLst/>
          </a:prstGeom>
        </p:spPr>
      </p:pic>
    </p:spTree>
    <p:extLst>
      <p:ext uri="{BB962C8B-B14F-4D97-AF65-F5344CB8AC3E}">
        <p14:creationId xmlns:p14="http://schemas.microsoft.com/office/powerpoint/2010/main" val="2500435139"/>
      </p:ext>
    </p:extLst>
  </p:cSld>
  <p:clrMapOvr>
    <a:masterClrMapping/>
  </p:clrMapOvr>
  <p:transition spd="slow">
    <p:push dir="u"/>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5"/>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653B0A4-8193-4971-AF51-463138CFB95B}"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t>1/6/2023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Footer Placeholder 3">
            <a:extLst>
              <a:ext uri="{FF2B5EF4-FFF2-40B4-BE49-F238E27FC236}">
                <a16:creationId xmlns:a16="http://schemas.microsoft.com/office/drawing/2014/main" id="{2E49F929-87CA-4994-9885-A2D8887FAA14}"/>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Faculty Name    Dr. Kunti Mishra         Unit Number 5</a:t>
            </a: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4605ABD-23AF-490E-A4BF-6C4FF15FA02E}"/>
                  </a:ext>
                </a:extLst>
              </p:cNvPr>
              <p:cNvSpPr>
                <a:spLocks noGrp="1"/>
              </p:cNvSpPr>
              <p:nvPr>
                <p:ph idx="1"/>
              </p:nvPr>
            </p:nvSpPr>
            <p:spPr>
              <a:xfrm>
                <a:off x="708917" y="1602772"/>
                <a:ext cx="10818687" cy="4609742"/>
              </a:xfrm>
            </p:spPr>
            <p:txBody>
              <a:bodyPr>
                <a:normAutofit/>
              </a:bodyPr>
              <a:lstStyle/>
              <a:p>
                <a:pPr>
                  <a:lnSpc>
                    <a:spcPct val="150000"/>
                  </a:lnSpc>
                  <a:buFont typeface="Wingdings" panose="05000000000000000000" pitchFamily="2" charset="2"/>
                  <a:buChar char="q"/>
                </a:pPr>
                <a:r>
                  <a:rPr lang="en-IN" sz="2400" dirty="0">
                    <a:latin typeface="Calibri" panose="020F0502020204030204" pitchFamily="34" charset="0"/>
                    <a:cs typeface="Calibri" panose="020F0502020204030204" pitchFamily="34" charset="0"/>
                  </a:rPr>
                  <a:t>  </a:t>
                </a:r>
                <a:r>
                  <a:rPr lang="en-IN" sz="2200" dirty="0">
                    <a:cs typeface="Calibri" panose="020F0502020204030204" pitchFamily="34" charset="0"/>
                  </a:rPr>
                  <a:t>We scale the </a:t>
                </a:r>
                <a:r>
                  <a:rPr lang="en-IN" sz="2200" dirty="0" err="1">
                    <a:cs typeface="Calibri" panose="020F0502020204030204" pitchFamily="34" charset="0"/>
                  </a:rPr>
                  <a:t>Haar</a:t>
                </a:r>
                <a:r>
                  <a:rPr lang="en-IN" sz="2200" dirty="0">
                    <a:cs typeface="Calibri" panose="020F0502020204030204" pitchFamily="34" charset="0"/>
                  </a:rPr>
                  <a:t> scaling function </a:t>
                </a:r>
                <a14:m>
                  <m:oMath xmlns:m="http://schemas.openxmlformats.org/officeDocument/2006/math">
                    <m:r>
                      <a:rPr lang="en-IN" sz="2200" i="1">
                        <a:latin typeface="Cambria Math" panose="02040503050406030204" pitchFamily="18" charset="0"/>
                        <a:ea typeface="Cambria Math" panose="02040503050406030204" pitchFamily="18" charset="0"/>
                        <a:cs typeface="Times New Roman" panose="02020603050405020304" pitchFamily="18" charset="0"/>
                      </a:rPr>
                      <m:t>∅</m:t>
                    </m:r>
                    <m:d>
                      <m:dPr>
                        <m:ctrlPr>
                          <a:rPr lang="en-IN" sz="2200" i="1">
                            <a:latin typeface="Cambria Math" panose="02040503050406030204" pitchFamily="18" charset="0"/>
                            <a:ea typeface="Cambria Math" panose="02040503050406030204" pitchFamily="18" charset="0"/>
                            <a:cs typeface="Times New Roman" panose="02020603050405020304" pitchFamily="18" charset="0"/>
                          </a:rPr>
                        </m:ctrlPr>
                      </m:dPr>
                      <m:e>
                        <m:r>
                          <a:rPr lang="en-IN" sz="2200" i="1">
                            <a:latin typeface="Cambria Math" panose="02040503050406030204" pitchFamily="18" charset="0"/>
                            <a:ea typeface="Cambria Math" panose="02040503050406030204" pitchFamily="18" charset="0"/>
                            <a:cs typeface="Times New Roman" panose="02020603050405020304" pitchFamily="18" charset="0"/>
                          </a:rPr>
                          <m:t>𝑡</m:t>
                        </m:r>
                      </m:e>
                    </m:d>
                    <m:r>
                      <a:rPr lang="en-IN" sz="2200" i="1">
                        <a:latin typeface="Cambria Math" panose="02040503050406030204" pitchFamily="18" charset="0"/>
                        <a:ea typeface="Cambria Math" panose="02040503050406030204" pitchFamily="18" charset="0"/>
                        <a:cs typeface="Times New Roman" panose="02020603050405020304" pitchFamily="18" charset="0"/>
                      </a:rPr>
                      <m:t> </m:t>
                    </m:r>
                  </m:oMath>
                </a14:m>
                <a:r>
                  <a:rPr lang="en-IN" sz="2200" dirty="0">
                    <a:cs typeface="Calibri" panose="020F0502020204030204" pitchFamily="34" charset="0"/>
                  </a:rPr>
                  <a:t>by 2 and form function of the type </a:t>
                </a:r>
                <a14:m>
                  <m:oMath xmlns:m="http://schemas.openxmlformats.org/officeDocument/2006/math">
                    <m:r>
                      <a:rPr lang="en-IN" sz="2200" i="1" smtClean="0">
                        <a:latin typeface="Cambria Math" panose="02040503050406030204" pitchFamily="18" charset="0"/>
                        <a:ea typeface="Cambria Math" panose="02040503050406030204" pitchFamily="18" charset="0"/>
                        <a:cs typeface="Times New Roman" panose="02020603050405020304" pitchFamily="18" charset="0"/>
                      </a:rPr>
                      <m:t>∅</m:t>
                    </m:r>
                    <m:d>
                      <m:dPr>
                        <m:ctrlPr>
                          <a:rPr lang="en-IN" sz="2200" i="1">
                            <a:latin typeface="Cambria Math" panose="02040503050406030204" pitchFamily="18" charset="0"/>
                            <a:ea typeface="Cambria Math" panose="02040503050406030204" pitchFamily="18" charset="0"/>
                            <a:cs typeface="Times New Roman" panose="02020603050405020304" pitchFamily="18" charset="0"/>
                          </a:rPr>
                        </m:ctrlPr>
                      </m:dPr>
                      <m:e>
                        <m:r>
                          <a:rPr lang="en-IN" sz="2200" b="0" i="1" smtClean="0">
                            <a:latin typeface="Cambria Math" panose="02040503050406030204" pitchFamily="18" charset="0"/>
                            <a:ea typeface="Cambria Math" panose="02040503050406030204" pitchFamily="18" charset="0"/>
                            <a:cs typeface="Times New Roman" panose="02020603050405020304" pitchFamily="18" charset="0"/>
                          </a:rPr>
                          <m:t>2</m:t>
                        </m:r>
                        <m:r>
                          <a:rPr lang="en-IN" sz="2200" i="1">
                            <a:latin typeface="Cambria Math" panose="02040503050406030204" pitchFamily="18" charset="0"/>
                            <a:ea typeface="Cambria Math" panose="02040503050406030204" pitchFamily="18" charset="0"/>
                            <a:cs typeface="Times New Roman" panose="02020603050405020304" pitchFamily="18" charset="0"/>
                          </a:rPr>
                          <m:t>𝑡</m:t>
                        </m:r>
                        <m:r>
                          <a:rPr lang="en-IN" sz="2200" b="0" i="1" smtClean="0">
                            <a:latin typeface="Cambria Math" panose="02040503050406030204" pitchFamily="18" charset="0"/>
                            <a:ea typeface="Cambria Math" panose="02040503050406030204" pitchFamily="18" charset="0"/>
                            <a:cs typeface="Times New Roman" panose="02020603050405020304" pitchFamily="18" charset="0"/>
                          </a:rPr>
                          <m:t>+1</m:t>
                        </m:r>
                      </m:e>
                    </m:d>
                  </m:oMath>
                </a14:m>
                <a:r>
                  <a:rPr lang="en-IN" sz="2200" dirty="0">
                    <a:cs typeface="Calibri" panose="020F0502020204030204" pitchFamily="34" charset="0"/>
                  </a:rPr>
                  <a:t>, </a:t>
                </a:r>
                <a14:m>
                  <m:oMath xmlns:m="http://schemas.openxmlformats.org/officeDocument/2006/math">
                    <m:r>
                      <a:rPr lang="en-IN" sz="2200" i="1">
                        <a:latin typeface="Cambria Math" panose="02040503050406030204" pitchFamily="18" charset="0"/>
                        <a:ea typeface="Cambria Math" panose="02040503050406030204" pitchFamily="18" charset="0"/>
                        <a:cs typeface="Times New Roman" panose="02020603050405020304" pitchFamily="18" charset="0"/>
                      </a:rPr>
                      <m:t>∅</m:t>
                    </m:r>
                    <m:d>
                      <m:dPr>
                        <m:ctrlPr>
                          <a:rPr lang="en-IN" sz="2200" i="1">
                            <a:latin typeface="Cambria Math" panose="02040503050406030204" pitchFamily="18" charset="0"/>
                            <a:ea typeface="Cambria Math" panose="02040503050406030204" pitchFamily="18" charset="0"/>
                            <a:cs typeface="Times New Roman" panose="02020603050405020304" pitchFamily="18" charset="0"/>
                          </a:rPr>
                        </m:ctrlPr>
                      </m:dPr>
                      <m:e>
                        <m:r>
                          <a:rPr lang="en-IN" sz="2200" b="0" i="1" smtClean="0">
                            <a:latin typeface="Cambria Math" panose="02040503050406030204" pitchFamily="18" charset="0"/>
                            <a:ea typeface="Cambria Math" panose="02040503050406030204" pitchFamily="18" charset="0"/>
                            <a:cs typeface="Times New Roman" panose="02020603050405020304" pitchFamily="18" charset="0"/>
                          </a:rPr>
                          <m:t>2</m:t>
                        </m:r>
                        <m:r>
                          <a:rPr lang="en-IN" sz="2200" i="1">
                            <a:latin typeface="Cambria Math" panose="02040503050406030204" pitchFamily="18" charset="0"/>
                            <a:ea typeface="Cambria Math" panose="02040503050406030204" pitchFamily="18" charset="0"/>
                            <a:cs typeface="Times New Roman" panose="02020603050405020304" pitchFamily="18" charset="0"/>
                          </a:rPr>
                          <m:t>𝑡</m:t>
                        </m:r>
                      </m:e>
                    </m:d>
                  </m:oMath>
                </a14:m>
                <a:r>
                  <a:rPr lang="en-IN" sz="2200" dirty="0">
                    <a:cs typeface="Calibri" panose="020F0502020204030204" pitchFamily="34" charset="0"/>
                  </a:rPr>
                  <a:t>, </a:t>
                </a:r>
                <a14:m>
                  <m:oMath xmlns:m="http://schemas.openxmlformats.org/officeDocument/2006/math">
                    <m:r>
                      <a:rPr lang="en-IN" sz="2200" i="1">
                        <a:latin typeface="Cambria Math" panose="02040503050406030204" pitchFamily="18" charset="0"/>
                        <a:ea typeface="Cambria Math" panose="02040503050406030204" pitchFamily="18" charset="0"/>
                        <a:cs typeface="Times New Roman" panose="02020603050405020304" pitchFamily="18" charset="0"/>
                      </a:rPr>
                      <m:t>∅</m:t>
                    </m:r>
                    <m:d>
                      <m:dPr>
                        <m:ctrlPr>
                          <a:rPr lang="en-IN" sz="2200" i="1">
                            <a:latin typeface="Cambria Math" panose="02040503050406030204" pitchFamily="18" charset="0"/>
                            <a:ea typeface="Cambria Math" panose="02040503050406030204" pitchFamily="18" charset="0"/>
                            <a:cs typeface="Times New Roman" panose="02020603050405020304" pitchFamily="18" charset="0"/>
                          </a:rPr>
                        </m:ctrlPr>
                      </m:dPr>
                      <m:e>
                        <m:r>
                          <a:rPr lang="en-IN" sz="2200" b="0" i="1" smtClean="0">
                            <a:latin typeface="Cambria Math" panose="02040503050406030204" pitchFamily="18" charset="0"/>
                            <a:ea typeface="Cambria Math" panose="02040503050406030204" pitchFamily="18" charset="0"/>
                            <a:cs typeface="Times New Roman" panose="02020603050405020304" pitchFamily="18" charset="0"/>
                          </a:rPr>
                          <m:t>2</m:t>
                        </m:r>
                        <m:r>
                          <a:rPr lang="en-IN" sz="2200" i="1">
                            <a:latin typeface="Cambria Math" panose="02040503050406030204" pitchFamily="18" charset="0"/>
                            <a:ea typeface="Cambria Math" panose="02040503050406030204" pitchFamily="18" charset="0"/>
                            <a:cs typeface="Times New Roman" panose="02020603050405020304" pitchFamily="18" charset="0"/>
                          </a:rPr>
                          <m:t>𝑡</m:t>
                        </m:r>
                        <m:r>
                          <a:rPr lang="en-IN" sz="2200" b="0" i="1" smtClean="0">
                            <a:latin typeface="Cambria Math" panose="02040503050406030204" pitchFamily="18" charset="0"/>
                            <a:ea typeface="Cambria Math" panose="02040503050406030204" pitchFamily="18" charset="0"/>
                            <a:cs typeface="Times New Roman" panose="02020603050405020304" pitchFamily="18" charset="0"/>
                          </a:rPr>
                          <m:t>−1</m:t>
                        </m:r>
                      </m:e>
                    </m:d>
                  </m:oMath>
                </a14:m>
                <a:r>
                  <a:rPr lang="en-IN" sz="2200" dirty="0">
                    <a:cs typeface="Calibri" panose="020F0502020204030204" pitchFamily="34" charset="0"/>
                  </a:rPr>
                  <a:t> or in general, </a:t>
                </a:r>
                <a14:m>
                  <m:oMath xmlns:m="http://schemas.openxmlformats.org/officeDocument/2006/math">
                    <m:r>
                      <a:rPr lang="en-IN" sz="2200" i="1">
                        <a:latin typeface="Cambria Math" panose="02040503050406030204" pitchFamily="18" charset="0"/>
                        <a:ea typeface="Cambria Math" panose="02040503050406030204" pitchFamily="18" charset="0"/>
                        <a:cs typeface="Times New Roman" panose="02020603050405020304" pitchFamily="18" charset="0"/>
                      </a:rPr>
                      <m:t>∅</m:t>
                    </m:r>
                    <m:d>
                      <m:dPr>
                        <m:ctrlPr>
                          <a:rPr lang="en-IN" sz="2200" i="1">
                            <a:latin typeface="Cambria Math" panose="02040503050406030204" pitchFamily="18" charset="0"/>
                            <a:ea typeface="Cambria Math" panose="02040503050406030204" pitchFamily="18" charset="0"/>
                            <a:cs typeface="Times New Roman" panose="02020603050405020304" pitchFamily="18" charset="0"/>
                          </a:rPr>
                        </m:ctrlPr>
                      </m:dPr>
                      <m:e>
                        <m:r>
                          <a:rPr lang="en-IN" sz="2200" b="0" i="1" smtClean="0">
                            <a:latin typeface="Cambria Math" panose="02040503050406030204" pitchFamily="18" charset="0"/>
                            <a:ea typeface="Cambria Math" panose="02040503050406030204" pitchFamily="18" charset="0"/>
                            <a:cs typeface="Times New Roman" panose="02020603050405020304" pitchFamily="18" charset="0"/>
                          </a:rPr>
                          <m:t>2</m:t>
                        </m:r>
                        <m:r>
                          <a:rPr lang="en-IN" sz="2200" i="1">
                            <a:latin typeface="Cambria Math" panose="02040503050406030204" pitchFamily="18" charset="0"/>
                            <a:ea typeface="Cambria Math" panose="02040503050406030204" pitchFamily="18" charset="0"/>
                            <a:cs typeface="Times New Roman" panose="02020603050405020304" pitchFamily="18" charset="0"/>
                          </a:rPr>
                          <m:t>𝑡</m:t>
                        </m:r>
                        <m:r>
                          <a:rPr lang="en-IN" sz="2200" b="0" i="1" smtClean="0">
                            <a:latin typeface="Cambria Math" panose="02040503050406030204" pitchFamily="18" charset="0"/>
                            <a:ea typeface="Cambria Math" panose="02040503050406030204" pitchFamily="18" charset="0"/>
                            <a:cs typeface="Times New Roman" panose="02020603050405020304" pitchFamily="18" charset="0"/>
                          </a:rPr>
                          <m:t>−</m:t>
                        </m:r>
                        <m:r>
                          <a:rPr lang="en-IN" sz="2200" b="0" i="1" smtClean="0">
                            <a:latin typeface="Cambria Math" panose="02040503050406030204" pitchFamily="18" charset="0"/>
                            <a:ea typeface="Cambria Math" panose="02040503050406030204" pitchFamily="18" charset="0"/>
                            <a:cs typeface="Times New Roman" panose="02020603050405020304" pitchFamily="18" charset="0"/>
                          </a:rPr>
                          <m:t>𝑘</m:t>
                        </m:r>
                      </m:e>
                    </m:d>
                    <m:r>
                      <a:rPr lang="en-IN" sz="2200" b="0" i="1" smtClean="0">
                        <a:latin typeface="Cambria Math" panose="02040503050406030204" pitchFamily="18" charset="0"/>
                        <a:ea typeface="Cambria Math" panose="02040503050406030204" pitchFamily="18" charset="0"/>
                        <a:cs typeface="Times New Roman" panose="02020603050405020304" pitchFamily="18" charset="0"/>
                      </a:rPr>
                      <m:t>.</m:t>
                    </m:r>
                  </m:oMath>
                </a14:m>
                <a:endParaRPr lang="en-IN" sz="2200" dirty="0">
                  <a:ea typeface="Cambria Math" panose="02040503050406030204" pitchFamily="18" charset="0"/>
                  <a:cs typeface="Calibri" panose="020F0502020204030204" pitchFamily="34" charset="0"/>
                </a:endParaRPr>
              </a:p>
              <a:p>
                <a:pPr>
                  <a:lnSpc>
                    <a:spcPct val="150000"/>
                  </a:lnSpc>
                  <a:buFont typeface="Wingdings" panose="05000000000000000000" pitchFamily="2" charset="2"/>
                  <a:buChar char="q"/>
                </a:pPr>
                <a:r>
                  <a:rPr lang="en-IN" sz="2200" dirty="0">
                    <a:ea typeface="Cambria Math" panose="02040503050406030204" pitchFamily="18" charset="0"/>
                    <a:cs typeface="Calibri" panose="020F0502020204030204" pitchFamily="34" charset="0"/>
                  </a:rPr>
                  <a:t>  These newly formed functions are also orthogonal to each other. </a:t>
                </a:r>
              </a:p>
              <a:p>
                <a:pPr>
                  <a:lnSpc>
                    <a:spcPct val="150000"/>
                  </a:lnSpc>
                  <a:buFont typeface="Wingdings" panose="05000000000000000000" pitchFamily="2" charset="2"/>
                  <a:buChar char="q"/>
                </a:pPr>
                <a:r>
                  <a:rPr lang="en-IN" sz="2200" dirty="0">
                    <a:ea typeface="Cambria Math" panose="02040503050406030204" pitchFamily="18" charset="0"/>
                    <a:cs typeface="Calibri" panose="020F0502020204030204" pitchFamily="34" charset="0"/>
                  </a:rPr>
                  <a:t>   We call the space spanned by these functions {</a:t>
                </a:r>
                <a14:m>
                  <m:oMath xmlns:m="http://schemas.openxmlformats.org/officeDocument/2006/math">
                    <m:r>
                      <a:rPr lang="en-IN" sz="2200" i="1" smtClean="0">
                        <a:latin typeface="Cambria Math" panose="02040503050406030204" pitchFamily="18" charset="0"/>
                        <a:ea typeface="Cambria Math" panose="02040503050406030204" pitchFamily="18" charset="0"/>
                        <a:cs typeface="Times New Roman" panose="02020603050405020304" pitchFamily="18" charset="0"/>
                      </a:rPr>
                      <m:t>∅</m:t>
                    </m:r>
                    <m:d>
                      <m:dPr>
                        <m:ctrlPr>
                          <a:rPr lang="en-IN" sz="2200" i="1">
                            <a:latin typeface="Cambria Math" panose="02040503050406030204" pitchFamily="18" charset="0"/>
                            <a:ea typeface="Cambria Math" panose="02040503050406030204" pitchFamily="18" charset="0"/>
                            <a:cs typeface="Times New Roman" panose="02020603050405020304" pitchFamily="18" charset="0"/>
                          </a:rPr>
                        </m:ctrlPr>
                      </m:dPr>
                      <m:e>
                        <m:r>
                          <a:rPr lang="en-IN" sz="2200" b="0" i="1" smtClean="0">
                            <a:latin typeface="Cambria Math" panose="02040503050406030204" pitchFamily="18" charset="0"/>
                            <a:ea typeface="Cambria Math" panose="02040503050406030204" pitchFamily="18" charset="0"/>
                            <a:cs typeface="Times New Roman" panose="02020603050405020304" pitchFamily="18" charset="0"/>
                          </a:rPr>
                          <m:t>2</m:t>
                        </m:r>
                        <m:r>
                          <a:rPr lang="en-IN" sz="2200" i="1">
                            <a:latin typeface="Cambria Math" panose="02040503050406030204" pitchFamily="18" charset="0"/>
                            <a:ea typeface="Cambria Math" panose="02040503050406030204" pitchFamily="18" charset="0"/>
                            <a:cs typeface="Times New Roman" panose="02020603050405020304" pitchFamily="18" charset="0"/>
                          </a:rPr>
                          <m:t>𝑡</m:t>
                        </m:r>
                        <m:r>
                          <a:rPr lang="en-IN" sz="2200" b="0" i="1" smtClean="0">
                            <a:latin typeface="Cambria Math" panose="02040503050406030204" pitchFamily="18" charset="0"/>
                            <a:ea typeface="Cambria Math" panose="02040503050406030204" pitchFamily="18" charset="0"/>
                            <a:cs typeface="Times New Roman" panose="02020603050405020304" pitchFamily="18" charset="0"/>
                          </a:rPr>
                          <m:t>−</m:t>
                        </m:r>
                        <m:r>
                          <a:rPr lang="en-IN" sz="2200" b="0" i="1" smtClean="0">
                            <a:latin typeface="Cambria Math" panose="02040503050406030204" pitchFamily="18" charset="0"/>
                            <a:ea typeface="Cambria Math" panose="02040503050406030204" pitchFamily="18" charset="0"/>
                            <a:cs typeface="Times New Roman" panose="02020603050405020304" pitchFamily="18" charset="0"/>
                          </a:rPr>
                          <m:t>𝑘</m:t>
                        </m:r>
                      </m:e>
                    </m:d>
                    <m:r>
                      <a:rPr lang="en-IN" sz="2200" b="0" i="1" smtClean="0">
                        <a:latin typeface="Cambria Math" panose="02040503050406030204" pitchFamily="18" charset="0"/>
                        <a:ea typeface="Cambria Math" panose="02040503050406030204" pitchFamily="18" charset="0"/>
                        <a:cs typeface="Times New Roman" panose="02020603050405020304" pitchFamily="18" charset="0"/>
                      </a:rPr>
                      <m:t>,</m:t>
                    </m:r>
                    <m:r>
                      <a:rPr lang="en-IN" sz="2200" b="0" i="1" smtClean="0">
                        <a:latin typeface="Cambria Math" panose="02040503050406030204" pitchFamily="18" charset="0"/>
                        <a:ea typeface="Cambria Math" panose="02040503050406030204" pitchFamily="18" charset="0"/>
                        <a:cs typeface="Times New Roman" panose="02020603050405020304" pitchFamily="18" charset="0"/>
                      </a:rPr>
                      <m:t>𝑘</m:t>
                    </m:r>
                    <m:r>
                      <a:rPr lang="en-IN" sz="2200" b="0" i="1" smtClean="0">
                        <a:latin typeface="Cambria Math" panose="02040503050406030204" pitchFamily="18" charset="0"/>
                        <a:ea typeface="Cambria Math" panose="02040503050406030204" pitchFamily="18" charset="0"/>
                        <a:cs typeface="Times New Roman" panose="02020603050405020304" pitchFamily="18" charset="0"/>
                      </a:rPr>
                      <m:t>∈</m:t>
                    </m:r>
                    <m:r>
                      <a:rPr lang="en-IN" sz="2200" b="0" i="1" smtClean="0">
                        <a:latin typeface="Cambria Math" panose="02040503050406030204" pitchFamily="18" charset="0"/>
                        <a:ea typeface="Cambria Math" panose="02040503050406030204" pitchFamily="18" charset="0"/>
                        <a:cs typeface="Times New Roman" panose="02020603050405020304" pitchFamily="18" charset="0"/>
                      </a:rPr>
                      <m:t>𝑁</m:t>
                    </m:r>
                    <m:r>
                      <a:rPr lang="en-IN" sz="2200" b="0" i="1" smtClean="0">
                        <a:latin typeface="Cambria Math" panose="02040503050406030204" pitchFamily="18" charset="0"/>
                        <a:ea typeface="Cambria Math" panose="02040503050406030204" pitchFamily="18" charset="0"/>
                        <a:cs typeface="Times New Roman" panose="02020603050405020304" pitchFamily="18" charset="0"/>
                      </a:rPr>
                      <m:t>}</m:t>
                    </m:r>
                  </m:oMath>
                </a14:m>
                <a:r>
                  <a:rPr lang="en-IN" sz="2200" dirty="0">
                    <a:ea typeface="Cambria Math" panose="02040503050406030204" pitchFamily="18" charset="0"/>
                    <a:cs typeface="Calibri" panose="020F0502020204030204" pitchFamily="34" charset="0"/>
                  </a:rPr>
                  <a:t> as </a:t>
                </a:r>
                <a:r>
                  <a:rPr lang="en-IN" sz="2200" i="1" dirty="0">
                    <a:ea typeface="Cambria Math" panose="02040503050406030204" pitchFamily="18" charset="0"/>
                    <a:cs typeface="Calibri" panose="020F0502020204030204" pitchFamily="34" charset="0"/>
                  </a:rPr>
                  <a:t>V</a:t>
                </a:r>
                <a:r>
                  <a:rPr lang="en-IN" sz="2200" baseline="-25000" dirty="0">
                    <a:ea typeface="Cambria Math" panose="02040503050406030204" pitchFamily="18" charset="0"/>
                    <a:cs typeface="Calibri" panose="020F0502020204030204" pitchFamily="34" charset="0"/>
                  </a:rPr>
                  <a:t>1</a:t>
                </a:r>
                <a:endParaRPr lang="en-IN" sz="2200" dirty="0">
                  <a:cs typeface="Calibri" panose="020F0502020204030204" pitchFamily="34" charset="0"/>
                </a:endParaRPr>
              </a:p>
              <a:p>
                <a:pPr marL="0" indent="0">
                  <a:lnSpc>
                    <a:spcPct val="150000"/>
                  </a:lnSpc>
                  <a:buNone/>
                </a:pPr>
                <a:r>
                  <a:rPr lang="en-IN" sz="2200" dirty="0" err="1">
                    <a:cs typeface="Calibri" panose="020F0502020204030204" pitchFamily="34" charset="0"/>
                  </a:rPr>
                  <a:t>i</a:t>
                </a:r>
                <a:r>
                  <a:rPr lang="en-IN" sz="2200" dirty="0">
                    <a:cs typeface="Calibri" panose="020F0502020204030204" pitchFamily="34" charset="0"/>
                  </a:rPr>
                  <a:t>. e.</a:t>
                </a:r>
              </a:p>
              <a:p>
                <a:pPr marL="0" indent="0">
                  <a:lnSpc>
                    <a:spcPct val="150000"/>
                  </a:lnSpc>
                  <a:buNone/>
                </a:pPr>
                <a14:m>
                  <m:oMathPara xmlns:m="http://schemas.openxmlformats.org/officeDocument/2006/math">
                    <m:oMathParaPr>
                      <m:jc m:val="centerGroup"/>
                    </m:oMathParaPr>
                    <m:oMath xmlns:m="http://schemas.openxmlformats.org/officeDocument/2006/math">
                      <m:sSub>
                        <m:sSubPr>
                          <m:ctrlPr>
                            <a:rPr lang="en-IN" sz="2200" i="1" smtClean="0">
                              <a:latin typeface="Cambria Math" panose="02040503050406030204" pitchFamily="18" charset="0"/>
                              <a:cs typeface="Times New Roman" panose="02020603050405020304" pitchFamily="18" charset="0"/>
                            </a:rPr>
                          </m:ctrlPr>
                        </m:sSubPr>
                        <m:e>
                          <m:r>
                            <a:rPr lang="en-IN" sz="2200" b="0" i="1" smtClean="0">
                              <a:latin typeface="Cambria Math" panose="02040503050406030204" pitchFamily="18" charset="0"/>
                              <a:cs typeface="Times New Roman" panose="02020603050405020304" pitchFamily="18" charset="0"/>
                            </a:rPr>
                            <m:t>𝑉</m:t>
                          </m:r>
                        </m:e>
                        <m:sub>
                          <m:r>
                            <a:rPr lang="en-IN" sz="2200" b="0" i="1" smtClean="0">
                              <a:latin typeface="Cambria Math" panose="02040503050406030204" pitchFamily="18" charset="0"/>
                              <a:cs typeface="Times New Roman" panose="02020603050405020304" pitchFamily="18" charset="0"/>
                            </a:rPr>
                            <m:t>1</m:t>
                          </m:r>
                        </m:sub>
                      </m:sSub>
                      <m:r>
                        <a:rPr lang="en-IN" sz="2200" b="0" i="1" smtClean="0">
                          <a:latin typeface="Cambria Math" panose="02040503050406030204" pitchFamily="18" charset="0"/>
                          <a:cs typeface="Times New Roman" panose="02020603050405020304" pitchFamily="18" charset="0"/>
                        </a:rPr>
                        <m:t>=</m:t>
                      </m:r>
                      <m:func>
                        <m:funcPr>
                          <m:ctrlPr>
                            <a:rPr lang="en-IN" sz="2200" b="0" i="1" smtClean="0">
                              <a:latin typeface="Cambria Math" panose="02040503050406030204" pitchFamily="18" charset="0"/>
                              <a:cs typeface="Times New Roman" panose="02020603050405020304" pitchFamily="18" charset="0"/>
                            </a:rPr>
                          </m:ctrlPr>
                        </m:funcPr>
                        <m:fName>
                          <m:limLow>
                            <m:limLowPr>
                              <m:ctrlPr>
                                <a:rPr lang="en-IN" sz="2200" b="0" i="1" smtClean="0">
                                  <a:latin typeface="Cambria Math" panose="02040503050406030204" pitchFamily="18" charset="0"/>
                                  <a:cs typeface="Times New Roman" panose="02020603050405020304" pitchFamily="18" charset="0"/>
                                </a:rPr>
                              </m:ctrlPr>
                            </m:limLowPr>
                            <m:e>
                              <m:r>
                                <m:rPr>
                                  <m:sty m:val="p"/>
                                </m:rPr>
                                <a:rPr lang="en-IN" sz="2200" b="0" i="0" smtClean="0">
                                  <a:latin typeface="Cambria Math" panose="02040503050406030204" pitchFamily="18" charset="0"/>
                                  <a:cs typeface="Times New Roman" panose="02020603050405020304" pitchFamily="18" charset="0"/>
                                </a:rPr>
                                <m:t>Span</m:t>
                              </m:r>
                            </m:e>
                            <m:lim>
                              <m:r>
                                <a:rPr lang="en-IN" sz="2200" b="0" i="1" smtClean="0">
                                  <a:latin typeface="Cambria Math" panose="02040503050406030204" pitchFamily="18" charset="0"/>
                                  <a:cs typeface="Times New Roman" panose="02020603050405020304" pitchFamily="18" charset="0"/>
                                </a:rPr>
                                <m:t>𝑘</m:t>
                              </m:r>
                            </m:lim>
                          </m:limLow>
                        </m:fName>
                        <m:e>
                          <m:r>
                            <a:rPr lang="en-IN" sz="2200" b="0" i="1" smtClean="0">
                              <a:latin typeface="Cambria Math" panose="02040503050406030204" pitchFamily="18" charset="0"/>
                              <a:cs typeface="Times New Roman" panose="02020603050405020304" pitchFamily="18" charset="0"/>
                            </a:rPr>
                            <m:t>{</m:t>
                          </m:r>
                          <m:acc>
                            <m:accPr>
                              <m:chr m:val="̅"/>
                              <m:ctrlPr>
                                <a:rPr lang="en-IN" sz="2200" b="0" i="1" smtClean="0">
                                  <a:latin typeface="Cambria Math" panose="02040503050406030204" pitchFamily="18" charset="0"/>
                                  <a:cs typeface="Times New Roman" panose="02020603050405020304" pitchFamily="18" charset="0"/>
                                </a:rPr>
                              </m:ctrlPr>
                            </m:accPr>
                            <m:e>
                              <m:r>
                                <a:rPr lang="en-IN" sz="2200" i="1">
                                  <a:latin typeface="Cambria Math" panose="02040503050406030204" pitchFamily="18" charset="0"/>
                                  <a:ea typeface="Cambria Math" panose="02040503050406030204" pitchFamily="18" charset="0"/>
                                  <a:cs typeface="Times New Roman" panose="02020603050405020304" pitchFamily="18" charset="0"/>
                                </a:rPr>
                                <m:t>∅</m:t>
                              </m:r>
                              <m:d>
                                <m:dPr>
                                  <m:ctrlPr>
                                    <a:rPr lang="en-IN" sz="2200" i="1">
                                      <a:latin typeface="Cambria Math" panose="02040503050406030204" pitchFamily="18" charset="0"/>
                                      <a:ea typeface="Cambria Math" panose="02040503050406030204" pitchFamily="18" charset="0"/>
                                      <a:cs typeface="Times New Roman" panose="02020603050405020304" pitchFamily="18" charset="0"/>
                                    </a:rPr>
                                  </m:ctrlPr>
                                </m:dPr>
                                <m:e>
                                  <m:r>
                                    <a:rPr lang="en-IN" sz="2200" b="0" i="1" smtClean="0">
                                      <a:latin typeface="Cambria Math" panose="02040503050406030204" pitchFamily="18" charset="0"/>
                                      <a:ea typeface="Cambria Math" panose="02040503050406030204" pitchFamily="18" charset="0"/>
                                      <a:cs typeface="Times New Roman" panose="02020603050405020304" pitchFamily="18" charset="0"/>
                                    </a:rPr>
                                    <m:t>2</m:t>
                                  </m:r>
                                  <m:r>
                                    <a:rPr lang="en-IN" sz="2200" i="1">
                                      <a:latin typeface="Cambria Math" panose="02040503050406030204" pitchFamily="18" charset="0"/>
                                      <a:ea typeface="Cambria Math" panose="02040503050406030204" pitchFamily="18" charset="0"/>
                                      <a:cs typeface="Times New Roman" panose="02020603050405020304" pitchFamily="18" charset="0"/>
                                    </a:rPr>
                                    <m:t>𝑡</m:t>
                                  </m:r>
                                  <m:r>
                                    <a:rPr lang="en-IN" sz="2200" b="0" i="1" smtClean="0">
                                      <a:latin typeface="Cambria Math" panose="02040503050406030204" pitchFamily="18" charset="0"/>
                                      <a:ea typeface="Cambria Math" panose="02040503050406030204" pitchFamily="18" charset="0"/>
                                      <a:cs typeface="Times New Roman" panose="02020603050405020304" pitchFamily="18" charset="0"/>
                                    </a:rPr>
                                    <m:t>−</m:t>
                                  </m:r>
                                  <m:r>
                                    <a:rPr lang="en-IN" sz="2200" b="0" i="1" smtClean="0">
                                      <a:latin typeface="Cambria Math" panose="02040503050406030204" pitchFamily="18" charset="0"/>
                                      <a:ea typeface="Cambria Math" panose="02040503050406030204" pitchFamily="18" charset="0"/>
                                      <a:cs typeface="Times New Roman" panose="02020603050405020304" pitchFamily="18" charset="0"/>
                                    </a:rPr>
                                    <m:t>𝑘</m:t>
                                  </m:r>
                                </m:e>
                              </m:d>
                            </m:e>
                          </m:acc>
                          <m:r>
                            <a:rPr lang="en-IN" sz="2200" b="0" i="1" smtClean="0">
                              <a:latin typeface="Cambria Math" panose="02040503050406030204" pitchFamily="18" charset="0"/>
                              <a:cs typeface="Times New Roman" panose="02020603050405020304" pitchFamily="18" charset="0"/>
                            </a:rPr>
                            <m:t>}</m:t>
                          </m:r>
                        </m:e>
                      </m:func>
                    </m:oMath>
                  </m:oMathPara>
                </a14:m>
                <a:endParaRPr lang="en-IN" sz="2200" b="0" dirty="0">
                  <a:cs typeface="Calibri" panose="020F0502020204030204" pitchFamily="34" charset="0"/>
                </a:endParaRPr>
              </a:p>
              <a:p>
                <a:pPr>
                  <a:lnSpc>
                    <a:spcPct val="150000"/>
                  </a:lnSpc>
                  <a:buFont typeface="Wingdings" panose="05000000000000000000" pitchFamily="2" charset="2"/>
                  <a:buChar char="q"/>
                </a:pPr>
                <a:r>
                  <a:rPr lang="en-IN" sz="2200" dirty="0">
                    <a:cs typeface="Calibri" panose="020F0502020204030204" pitchFamily="34" charset="0"/>
                  </a:rPr>
                  <a:t>   Any signal in such space can be written as: </a:t>
                </a:r>
                <a14:m>
                  <m:oMath xmlns:m="http://schemas.openxmlformats.org/officeDocument/2006/math">
                    <m:sSub>
                      <m:sSubPr>
                        <m:ctrlPr>
                          <a:rPr lang="en-IN" sz="2200" b="0" i="1" smtClean="0">
                            <a:latin typeface="Cambria Math" panose="02040503050406030204" pitchFamily="18" charset="0"/>
                            <a:cs typeface="Times New Roman" panose="02020603050405020304" pitchFamily="18" charset="0"/>
                          </a:rPr>
                        </m:ctrlPr>
                      </m:sSubPr>
                      <m:e>
                        <m:r>
                          <a:rPr lang="en-IN" sz="2200" b="0" i="1" smtClean="0">
                            <a:latin typeface="Cambria Math" panose="02040503050406030204" pitchFamily="18" charset="0"/>
                            <a:cs typeface="Times New Roman" panose="02020603050405020304" pitchFamily="18" charset="0"/>
                          </a:rPr>
                          <m:t>𝑓</m:t>
                        </m:r>
                      </m:e>
                      <m:sub>
                        <m:r>
                          <a:rPr lang="en-IN" sz="2200" b="0" i="1" smtClean="0">
                            <a:latin typeface="Cambria Math" panose="02040503050406030204" pitchFamily="18" charset="0"/>
                            <a:cs typeface="Times New Roman" panose="02020603050405020304" pitchFamily="18" charset="0"/>
                          </a:rPr>
                          <m:t>1</m:t>
                        </m:r>
                      </m:sub>
                    </m:sSub>
                    <m:d>
                      <m:dPr>
                        <m:ctrlPr>
                          <a:rPr lang="en-IN" sz="2200" b="0" i="1" smtClean="0">
                            <a:latin typeface="Cambria Math" panose="02040503050406030204" pitchFamily="18" charset="0"/>
                            <a:cs typeface="Times New Roman" panose="02020603050405020304" pitchFamily="18" charset="0"/>
                          </a:rPr>
                        </m:ctrlPr>
                      </m:dPr>
                      <m:e>
                        <m:r>
                          <a:rPr lang="en-IN" sz="2200" b="0" i="1" smtClean="0">
                            <a:latin typeface="Cambria Math" panose="02040503050406030204" pitchFamily="18" charset="0"/>
                            <a:cs typeface="Times New Roman" panose="02020603050405020304" pitchFamily="18" charset="0"/>
                          </a:rPr>
                          <m:t>𝑡</m:t>
                        </m:r>
                      </m:e>
                    </m:d>
                    <m:r>
                      <a:rPr lang="en-IN" sz="2200" b="0" i="1" smtClean="0">
                        <a:latin typeface="Cambria Math" panose="02040503050406030204" pitchFamily="18" charset="0"/>
                        <a:cs typeface="Times New Roman" panose="02020603050405020304" pitchFamily="18" charset="0"/>
                      </a:rPr>
                      <m:t>=</m:t>
                    </m:r>
                    <m:nary>
                      <m:naryPr>
                        <m:chr m:val="∑"/>
                        <m:ctrlPr>
                          <a:rPr lang="en-IN" sz="2200" b="0" i="1" smtClean="0">
                            <a:latin typeface="Cambria Math" panose="02040503050406030204" pitchFamily="18" charset="0"/>
                            <a:cs typeface="Times New Roman" panose="02020603050405020304" pitchFamily="18" charset="0"/>
                          </a:rPr>
                        </m:ctrlPr>
                      </m:naryPr>
                      <m:sub>
                        <m:r>
                          <m:rPr>
                            <m:brk m:alnAt="23"/>
                          </m:rPr>
                          <a:rPr lang="en-IN" sz="2200" b="0" i="1" smtClean="0">
                            <a:latin typeface="Cambria Math" panose="02040503050406030204" pitchFamily="18" charset="0"/>
                            <a:cs typeface="Times New Roman" panose="02020603050405020304" pitchFamily="18" charset="0"/>
                          </a:rPr>
                          <m:t>𝑘</m:t>
                        </m:r>
                        <m:r>
                          <a:rPr lang="en-IN" sz="2200" b="0" i="1" smtClean="0">
                            <a:latin typeface="Cambria Math" panose="02040503050406030204" pitchFamily="18" charset="0"/>
                            <a:cs typeface="Times New Roman" panose="02020603050405020304" pitchFamily="18" charset="0"/>
                          </a:rPr>
                          <m:t>=−∞</m:t>
                        </m:r>
                      </m:sub>
                      <m:sup>
                        <m:r>
                          <a:rPr lang="en-IN" sz="2200" b="0" i="1" smtClean="0">
                            <a:latin typeface="Cambria Math" panose="02040503050406030204" pitchFamily="18" charset="0"/>
                            <a:ea typeface="Cambria Math" panose="02040503050406030204" pitchFamily="18" charset="0"/>
                            <a:cs typeface="Times New Roman" panose="02020603050405020304" pitchFamily="18" charset="0"/>
                          </a:rPr>
                          <m:t>∞</m:t>
                        </m:r>
                      </m:sup>
                      <m:e>
                        <m:sSub>
                          <m:sSubPr>
                            <m:ctrlPr>
                              <a:rPr lang="en-IN" sz="2200" b="0" i="1" smtClean="0">
                                <a:latin typeface="Cambria Math" panose="02040503050406030204" pitchFamily="18" charset="0"/>
                                <a:cs typeface="Times New Roman" panose="02020603050405020304" pitchFamily="18" charset="0"/>
                              </a:rPr>
                            </m:ctrlPr>
                          </m:sSubPr>
                          <m:e>
                            <m:r>
                              <a:rPr lang="en-IN" sz="2200" b="0" i="1" smtClean="0">
                                <a:latin typeface="Cambria Math" panose="02040503050406030204" pitchFamily="18" charset="0"/>
                                <a:cs typeface="Times New Roman" panose="02020603050405020304" pitchFamily="18" charset="0"/>
                              </a:rPr>
                              <m:t>𝑎</m:t>
                            </m:r>
                          </m:e>
                          <m:sub>
                            <m:r>
                              <a:rPr lang="en-IN" sz="2200" b="0" i="1" smtClean="0">
                                <a:latin typeface="Cambria Math" panose="02040503050406030204" pitchFamily="18" charset="0"/>
                                <a:cs typeface="Times New Roman" panose="02020603050405020304" pitchFamily="18" charset="0"/>
                              </a:rPr>
                              <m:t>𝑘</m:t>
                            </m:r>
                          </m:sub>
                        </m:sSub>
                        <m:r>
                          <a:rPr lang="en-IN" sz="2200" b="0" i="1" smtClean="0">
                            <a:latin typeface="Cambria Math" panose="02040503050406030204" pitchFamily="18" charset="0"/>
                            <a:ea typeface="Cambria Math" panose="02040503050406030204" pitchFamily="18" charset="0"/>
                            <a:cs typeface="Times New Roman" panose="02020603050405020304" pitchFamily="18" charset="0"/>
                          </a:rPr>
                          <m:t>∅(2</m:t>
                        </m:r>
                        <m:r>
                          <a:rPr lang="en-IN" sz="2200" b="0" i="1" smtClean="0">
                            <a:latin typeface="Cambria Math" panose="02040503050406030204" pitchFamily="18" charset="0"/>
                            <a:ea typeface="Cambria Math" panose="02040503050406030204" pitchFamily="18" charset="0"/>
                            <a:cs typeface="Times New Roman" panose="02020603050405020304" pitchFamily="18" charset="0"/>
                          </a:rPr>
                          <m:t>𝑡</m:t>
                        </m:r>
                        <m:r>
                          <a:rPr lang="en-IN" sz="2200" b="0" i="1" smtClean="0">
                            <a:latin typeface="Cambria Math" panose="02040503050406030204" pitchFamily="18" charset="0"/>
                            <a:ea typeface="Cambria Math" panose="02040503050406030204" pitchFamily="18" charset="0"/>
                            <a:cs typeface="Times New Roman" panose="02020603050405020304" pitchFamily="18" charset="0"/>
                          </a:rPr>
                          <m:t>−</m:t>
                        </m:r>
                        <m:r>
                          <a:rPr lang="en-IN" sz="2200" b="0" i="1" smtClean="0">
                            <a:latin typeface="Cambria Math" panose="02040503050406030204" pitchFamily="18" charset="0"/>
                            <a:ea typeface="Cambria Math" panose="02040503050406030204" pitchFamily="18" charset="0"/>
                            <a:cs typeface="Times New Roman" panose="02020603050405020304" pitchFamily="18" charset="0"/>
                          </a:rPr>
                          <m:t>𝑘</m:t>
                        </m:r>
                        <m:r>
                          <a:rPr lang="en-IN" sz="2200" b="0" i="1" smtClean="0">
                            <a:latin typeface="Cambria Math" panose="02040503050406030204" pitchFamily="18" charset="0"/>
                            <a:ea typeface="Cambria Math" panose="02040503050406030204" pitchFamily="18" charset="0"/>
                            <a:cs typeface="Times New Roman" panose="02020603050405020304" pitchFamily="18" charset="0"/>
                          </a:rPr>
                          <m:t>)</m:t>
                        </m:r>
                      </m:e>
                    </m:nary>
                  </m:oMath>
                </a14:m>
                <a:endParaRPr lang="en-IN" sz="2200" dirty="0">
                  <a:cs typeface="Calibri" panose="020F0502020204030204" pitchFamily="34" charset="0"/>
                </a:endParaRPr>
              </a:p>
            </p:txBody>
          </p:sp>
        </mc:Choice>
        <mc:Fallback xmlns="">
          <p:sp>
            <p:nvSpPr>
              <p:cNvPr id="3" name="Content Placeholder 2">
                <a:extLst>
                  <a:ext uri="{FF2B5EF4-FFF2-40B4-BE49-F238E27FC236}">
                    <a16:creationId xmlns:a16="http://schemas.microsoft.com/office/drawing/2014/main" id="{E4605ABD-23AF-490E-A4BF-6C4FF15FA02E}"/>
                  </a:ext>
                </a:extLst>
              </p:cNvPr>
              <p:cNvSpPr>
                <a:spLocks noGrp="1" noRot="1" noChangeAspect="1" noMove="1" noResize="1" noEditPoints="1" noAdjustHandles="1" noChangeArrowheads="1" noChangeShapeType="1" noTextEdit="1"/>
              </p:cNvSpPr>
              <p:nvPr>
                <p:ph idx="1"/>
              </p:nvPr>
            </p:nvSpPr>
            <p:spPr>
              <a:xfrm>
                <a:off x="708917" y="1602772"/>
                <a:ext cx="10818687" cy="4609742"/>
              </a:xfrm>
              <a:blipFill>
                <a:blip r:embed="rId3"/>
                <a:stretch>
                  <a:fillRect l="-732" b="-8069"/>
                </a:stretch>
              </a:blipFill>
            </p:spPr>
            <p:txBody>
              <a:bodyPr/>
              <a:lstStyle/>
              <a:p>
                <a:r>
                  <a:rPr lang="en-IN">
                    <a:noFill/>
                  </a:rPr>
                  <a:t> </a:t>
                </a:r>
              </a:p>
            </p:txBody>
          </p:sp>
        </mc:Fallback>
      </mc:AlternateContent>
      <p:pic>
        <p:nvPicPr>
          <p:cNvPr id="2" name="Picture 2" descr="E:\NIET\Project\xLogo11.png.pagespeed.ic.pydHLuCQEZ.png">
            <a:extLst>
              <a:ext uri="{FF2B5EF4-FFF2-40B4-BE49-F238E27FC236}">
                <a16:creationId xmlns:a16="http://schemas.microsoft.com/office/drawing/2014/main" id="{E05CBB85-7FE8-CD41-ABB9-D789E344CB86}"/>
              </a:ext>
            </a:extLst>
          </p:cNvPr>
          <p:cNvPicPr>
            <a:picLocks noChangeAspect="1" noChangeArrowheads="1"/>
          </p:cNvPicPr>
          <p:nvPr/>
        </p:nvPicPr>
        <p:blipFill>
          <a:blip r:embed="rId4"/>
          <a:srcRect/>
          <a:stretch>
            <a:fillRect/>
          </a:stretch>
        </p:blipFill>
        <p:spPr bwMode="auto">
          <a:xfrm>
            <a:off x="-57895" y="-50799"/>
            <a:ext cx="1447800" cy="817163"/>
          </a:xfrm>
          <a:prstGeom prst="rect">
            <a:avLst/>
          </a:prstGeom>
          <a:noFill/>
        </p:spPr>
      </p:pic>
      <p:sp>
        <p:nvSpPr>
          <p:cNvPr id="5" name="Title 1">
            <a:extLst>
              <a:ext uri="{FF2B5EF4-FFF2-40B4-BE49-F238E27FC236}">
                <a16:creationId xmlns:a16="http://schemas.microsoft.com/office/drawing/2014/main" id="{F2968617-789B-1363-0832-BAD34A4C4CBA}"/>
              </a:ext>
            </a:extLst>
          </p:cNvPr>
          <p:cNvSpPr txBox="1">
            <a:spLocks/>
          </p:cNvSpPr>
          <p:nvPr/>
        </p:nvSpPr>
        <p:spPr>
          <a:xfrm>
            <a:off x="1249680" y="9939"/>
            <a:ext cx="10942319" cy="685802"/>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b="1" dirty="0">
                <a:solidFill>
                  <a:srgbClr val="292929"/>
                </a:solidFill>
                <a:latin typeface="+mj-lt"/>
                <a:cs typeface="Calibri" panose="020F0502020204030204" pitchFamily="34" charset="0"/>
              </a:rPr>
              <a:t>Multi Resolution Analysis(CO5)</a:t>
            </a:r>
            <a:endParaRPr kumimoji="0" lang="en-IN" sz="2400" b="1" i="0" u="none" strike="noStrike" kern="1200" cap="none" spc="0" normalizeH="0" baseline="-25000" noProof="0" dirty="0">
              <a:ln>
                <a:noFill/>
              </a:ln>
              <a:solidFill>
                <a:prstClr val="black"/>
              </a:solidFill>
              <a:effectLst/>
              <a:uLnTx/>
              <a:uFillTx/>
              <a:latin typeface="+mj-lt"/>
              <a:ea typeface="+mn-ea"/>
              <a:cs typeface="+mn-cs"/>
            </a:endParaRPr>
          </a:p>
        </p:txBody>
      </p:sp>
    </p:spTree>
    <p:extLst>
      <p:ext uri="{BB962C8B-B14F-4D97-AF65-F5344CB8AC3E}">
        <p14:creationId xmlns:p14="http://schemas.microsoft.com/office/powerpoint/2010/main" val="4257447588"/>
      </p:ext>
    </p:extLst>
  </p:cSld>
  <p:clrMapOvr>
    <a:masterClrMapping/>
  </p:clrMapOvr>
  <p:transition spd="slow">
    <p:push dir="u"/>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5"/>
          <p:cNvSpPr>
            <a:spLocks noGrp="1"/>
          </p:cNvSpPr>
          <p:nvPr>
            <p:ph type="dt" sz="half" idx="10"/>
          </p:nvPr>
        </p:nvSpPr>
        <p:spPr>
          <a:xfrm>
            <a:off x="838200" y="6130319"/>
            <a:ext cx="27432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0417CB4-7884-4F8F-BB3C-571EFCBD05CF}"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t>1/6/2023</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4" name="Footer Placeholder 3">
            <a:extLst>
              <a:ext uri="{FF2B5EF4-FFF2-40B4-BE49-F238E27FC236}">
                <a16:creationId xmlns:a16="http://schemas.microsoft.com/office/drawing/2014/main" id="{2E49F929-87CA-4994-9885-A2D8887FAA14}"/>
              </a:ext>
            </a:extLst>
          </p:cNvPr>
          <p:cNvSpPr>
            <a:spLocks noGrp="1"/>
          </p:cNvSpPr>
          <p:nvPr>
            <p:ph type="ftr" sz="quarter" idx="11"/>
          </p:nvPr>
        </p:nvSpPr>
        <p:spPr>
          <a:xfrm>
            <a:off x="4038600" y="6161141"/>
            <a:ext cx="41148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Faculty Name    Dr. Kunti Mishra         Unit Number 5</a:t>
            </a:r>
          </a:p>
        </p:txBody>
      </p:sp>
      <p:sp>
        <p:nvSpPr>
          <p:cNvPr id="7" name="Slide Number Placeholder 6"/>
          <p:cNvSpPr>
            <a:spLocks noGrp="1"/>
          </p:cNvSpPr>
          <p:nvPr>
            <p:ph type="sldNum" sz="quarter" idx="12"/>
          </p:nvPr>
        </p:nvSpPr>
        <p:spPr>
          <a:xfrm>
            <a:off x="8610600" y="6120044"/>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cxnSp>
        <p:nvCxnSpPr>
          <p:cNvPr id="10" name="Straight Connector 9">
            <a:extLst>
              <a:ext uri="{FF2B5EF4-FFF2-40B4-BE49-F238E27FC236}">
                <a16:creationId xmlns:a16="http://schemas.microsoft.com/office/drawing/2014/main" id="{DCC3D6AF-1D72-4066-A879-60C04BB0CE5A}"/>
              </a:ext>
            </a:extLst>
          </p:cNvPr>
          <p:cNvCxnSpPr>
            <a:cxnSpLocks/>
          </p:cNvCxnSpPr>
          <p:nvPr/>
        </p:nvCxnSpPr>
        <p:spPr>
          <a:xfrm>
            <a:off x="2373331" y="4715835"/>
            <a:ext cx="6339156" cy="0"/>
          </a:xfrm>
          <a:prstGeom prst="line">
            <a:avLst/>
          </a:prstGeom>
          <a:ln w="9525"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1" name="Straight Connector 10">
            <a:extLst>
              <a:ext uri="{FF2B5EF4-FFF2-40B4-BE49-F238E27FC236}">
                <a16:creationId xmlns:a16="http://schemas.microsoft.com/office/drawing/2014/main" id="{B56CA2D0-89CD-43FF-B60F-FAFDBFD203E1}"/>
              </a:ext>
            </a:extLst>
          </p:cNvPr>
          <p:cNvCxnSpPr>
            <a:cxnSpLocks/>
          </p:cNvCxnSpPr>
          <p:nvPr/>
        </p:nvCxnSpPr>
        <p:spPr>
          <a:xfrm flipV="1">
            <a:off x="2402443" y="1486575"/>
            <a:ext cx="0" cy="3248100"/>
          </a:xfrm>
          <a:prstGeom prst="line">
            <a:avLst/>
          </a:prstGeom>
          <a:ln w="9525"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5" name="Straight Connector 14">
            <a:extLst>
              <a:ext uri="{FF2B5EF4-FFF2-40B4-BE49-F238E27FC236}">
                <a16:creationId xmlns:a16="http://schemas.microsoft.com/office/drawing/2014/main" id="{BD35C6E3-FFF6-4358-A094-6D6770D4E0AD}"/>
              </a:ext>
            </a:extLst>
          </p:cNvPr>
          <p:cNvCxnSpPr>
            <a:cxnSpLocks/>
          </p:cNvCxnSpPr>
          <p:nvPr/>
        </p:nvCxnSpPr>
        <p:spPr>
          <a:xfrm flipV="1">
            <a:off x="3315126" y="1515687"/>
            <a:ext cx="0" cy="3248100"/>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7" name="Straight Connector 16">
            <a:extLst>
              <a:ext uri="{FF2B5EF4-FFF2-40B4-BE49-F238E27FC236}">
                <a16:creationId xmlns:a16="http://schemas.microsoft.com/office/drawing/2014/main" id="{BD3DFC9E-3D5E-4B55-B895-A49170928C9E}"/>
              </a:ext>
            </a:extLst>
          </p:cNvPr>
          <p:cNvCxnSpPr>
            <a:cxnSpLocks/>
          </p:cNvCxnSpPr>
          <p:nvPr/>
        </p:nvCxnSpPr>
        <p:spPr>
          <a:xfrm flipH="1" flipV="1">
            <a:off x="4260347" y="1525963"/>
            <a:ext cx="23977" cy="3210427"/>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9" name="Straight Connector 18">
            <a:extLst>
              <a:ext uri="{FF2B5EF4-FFF2-40B4-BE49-F238E27FC236}">
                <a16:creationId xmlns:a16="http://schemas.microsoft.com/office/drawing/2014/main" id="{9776EEE4-1298-4B31-A76F-87972EEE884C}"/>
              </a:ext>
            </a:extLst>
          </p:cNvPr>
          <p:cNvCxnSpPr>
            <a:cxnSpLocks/>
          </p:cNvCxnSpPr>
          <p:nvPr/>
        </p:nvCxnSpPr>
        <p:spPr>
          <a:xfrm flipH="1" flipV="1">
            <a:off x="5162758" y="1555070"/>
            <a:ext cx="23977" cy="3210427"/>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0" name="Straight Connector 19">
            <a:extLst>
              <a:ext uri="{FF2B5EF4-FFF2-40B4-BE49-F238E27FC236}">
                <a16:creationId xmlns:a16="http://schemas.microsoft.com/office/drawing/2014/main" id="{6F62A23D-2E5B-4008-BAAC-AA701DE8DCBB}"/>
              </a:ext>
            </a:extLst>
          </p:cNvPr>
          <p:cNvCxnSpPr>
            <a:cxnSpLocks/>
          </p:cNvCxnSpPr>
          <p:nvPr/>
        </p:nvCxnSpPr>
        <p:spPr>
          <a:xfrm flipH="1" flipV="1">
            <a:off x="6147361" y="1526461"/>
            <a:ext cx="23977" cy="3210427"/>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1" name="Straight Connector 20">
            <a:extLst>
              <a:ext uri="{FF2B5EF4-FFF2-40B4-BE49-F238E27FC236}">
                <a16:creationId xmlns:a16="http://schemas.microsoft.com/office/drawing/2014/main" id="{51B46759-FE7E-4D20-8F58-BAD740143F7E}"/>
              </a:ext>
            </a:extLst>
          </p:cNvPr>
          <p:cNvCxnSpPr>
            <a:cxnSpLocks/>
          </p:cNvCxnSpPr>
          <p:nvPr/>
        </p:nvCxnSpPr>
        <p:spPr>
          <a:xfrm flipH="1" flipV="1">
            <a:off x="7121697" y="1543990"/>
            <a:ext cx="23977" cy="3210427"/>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5" name="Straight Connector 24">
            <a:extLst>
              <a:ext uri="{FF2B5EF4-FFF2-40B4-BE49-F238E27FC236}">
                <a16:creationId xmlns:a16="http://schemas.microsoft.com/office/drawing/2014/main" id="{B8588195-F0CE-4C75-8F42-AE8363D73338}"/>
              </a:ext>
            </a:extLst>
          </p:cNvPr>
          <p:cNvCxnSpPr>
            <a:cxnSpLocks/>
          </p:cNvCxnSpPr>
          <p:nvPr/>
        </p:nvCxnSpPr>
        <p:spPr>
          <a:xfrm>
            <a:off x="2402443" y="3821990"/>
            <a:ext cx="4743231" cy="0"/>
          </a:xfrm>
          <a:prstGeom prst="line">
            <a:avLst/>
          </a:prstGeom>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26" name="Content Placeholder 25">
                <a:extLst>
                  <a:ext uri="{FF2B5EF4-FFF2-40B4-BE49-F238E27FC236}">
                    <a16:creationId xmlns:a16="http://schemas.microsoft.com/office/drawing/2014/main" id="{FD0434A9-7D26-4B65-AECC-E73C3C788FE2}"/>
                  </a:ext>
                </a:extLst>
              </p:cNvPr>
              <p:cNvSpPr txBox="1">
                <a:spLocks noGrp="1"/>
              </p:cNvSpPr>
              <p:nvPr>
                <p:ph idx="1"/>
              </p:nvPr>
            </p:nvSpPr>
            <p:spPr>
              <a:xfrm>
                <a:off x="2517863" y="3890739"/>
                <a:ext cx="814387" cy="369332"/>
              </a:xfrm>
              <a:prstGeom prst="rect">
                <a:avLst/>
              </a:prstGeom>
              <a:noFill/>
            </p:spPr>
            <p:txBody>
              <a:bodyPr wrap="square" rtlCol="0">
                <a:spAutoFit/>
              </a:bodyPr>
              <a:lstStyle/>
              <a:p>
                <a:pPr marL="0" indent="0">
                  <a:buNone/>
                </a:pPr>
                <a14:m>
                  <m:oMathPara xmlns:m="http://schemas.openxmlformats.org/officeDocument/2006/math">
                    <m:oMathParaPr>
                      <m:jc m:val="centerGroup"/>
                    </m:oMathParaPr>
                    <m:oMath xmlns:m="http://schemas.openxmlformats.org/officeDocument/2006/math">
                      <m:r>
                        <a:rPr lang="en-IN" sz="1800" i="1" smtClean="0">
                          <a:latin typeface="Cambria Math" panose="02040503050406030204" pitchFamily="18" charset="0"/>
                          <a:ea typeface="Cambria Math" panose="02040503050406030204" pitchFamily="18" charset="0"/>
                          <a:cs typeface="Times New Roman" panose="02020603050405020304" pitchFamily="18" charset="0"/>
                        </a:rPr>
                        <m:t>∅</m:t>
                      </m:r>
                      <m:d>
                        <m:dPr>
                          <m:ctrlPr>
                            <a:rPr lang="en-IN" sz="1800" b="0" i="1" smtClean="0">
                              <a:latin typeface="Cambria Math" panose="02040503050406030204" pitchFamily="18" charset="0"/>
                              <a:ea typeface="Cambria Math" panose="02040503050406030204" pitchFamily="18" charset="0"/>
                              <a:cs typeface="Times New Roman" panose="02020603050405020304" pitchFamily="18" charset="0"/>
                            </a:rPr>
                          </m:ctrlPr>
                        </m:dPr>
                        <m:e>
                          <m:r>
                            <a:rPr lang="en-IN" sz="1800" b="0" i="1" smtClean="0">
                              <a:latin typeface="Cambria Math" panose="02040503050406030204" pitchFamily="18" charset="0"/>
                              <a:ea typeface="Cambria Math" panose="02040503050406030204" pitchFamily="18" charset="0"/>
                              <a:cs typeface="Times New Roman" panose="02020603050405020304" pitchFamily="18" charset="0"/>
                            </a:rPr>
                            <m:t>2</m:t>
                          </m:r>
                          <m:r>
                            <a:rPr lang="en-IN" sz="1800" b="0" i="1" smtClean="0">
                              <a:latin typeface="Cambria Math" panose="02040503050406030204" pitchFamily="18" charset="0"/>
                              <a:ea typeface="Cambria Math" panose="02040503050406030204" pitchFamily="18" charset="0"/>
                              <a:cs typeface="Times New Roman" panose="02020603050405020304" pitchFamily="18" charset="0"/>
                            </a:rPr>
                            <m:t>𝑡</m:t>
                          </m:r>
                        </m:e>
                      </m:d>
                    </m:oMath>
                  </m:oMathPara>
                </a14:m>
                <a:endParaRPr lang="en-IN" sz="1800" dirty="0"/>
              </a:p>
            </p:txBody>
          </p:sp>
        </mc:Choice>
        <mc:Fallback xmlns="">
          <p:sp>
            <p:nvSpPr>
              <p:cNvPr id="26" name="Content Placeholder 25">
                <a:extLst>
                  <a:ext uri="{FF2B5EF4-FFF2-40B4-BE49-F238E27FC236}">
                    <a16:creationId xmlns:a16="http://schemas.microsoft.com/office/drawing/2014/main" id="{FD0434A9-7D26-4B65-AECC-E73C3C788FE2}"/>
                  </a:ext>
                </a:extLst>
              </p:cNvPr>
              <p:cNvSpPr txBox="1">
                <a:spLocks noGrp="1" noRot="1" noChangeAspect="1" noMove="1" noResize="1" noEditPoints="1" noAdjustHandles="1" noChangeArrowheads="1" noChangeShapeType="1" noTextEdit="1"/>
              </p:cNvSpPr>
              <p:nvPr>
                <p:ph idx="1"/>
              </p:nvPr>
            </p:nvSpPr>
            <p:spPr>
              <a:xfrm>
                <a:off x="2517863" y="3890739"/>
                <a:ext cx="814387"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Content Placeholder 25">
                <a:extLst>
                  <a:ext uri="{FF2B5EF4-FFF2-40B4-BE49-F238E27FC236}">
                    <a16:creationId xmlns:a16="http://schemas.microsoft.com/office/drawing/2014/main" id="{1FB62BCA-0A22-4903-B5AA-2EE97367D2BB}"/>
                  </a:ext>
                </a:extLst>
              </p:cNvPr>
              <p:cNvSpPr txBox="1">
                <a:spLocks/>
              </p:cNvSpPr>
              <p:nvPr/>
            </p:nvSpPr>
            <p:spPr>
              <a:xfrm>
                <a:off x="3183665" y="3895045"/>
                <a:ext cx="1241463" cy="341632"/>
              </a:xfrm>
              <a:prstGeom prst="rect">
                <a:avLst/>
              </a:prstGeom>
              <a:noFill/>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14:m>
                  <m:oMathPara xmlns:m="http://schemas.openxmlformats.org/officeDocument/2006/math">
                    <m:oMathParaPr>
                      <m:jc m:val="centerGroup"/>
                    </m:oMathParaPr>
                    <m:oMath xmlns:m="http://schemas.openxmlformats.org/officeDocument/2006/math">
                      <m:r>
                        <a:rPr kumimoji="0" lang="en-IN"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d>
                        <m:dPr>
                          <m:ctrlPr>
                            <a:rPr kumimoji="0" lang="en-IN"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IN"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2</m:t>
                          </m:r>
                          <m:r>
                            <a:rPr kumimoji="0" lang="en-IN"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𝑡</m:t>
                          </m:r>
                          <m:r>
                            <a:rPr kumimoji="0" lang="en-IN"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−1</m:t>
                          </m:r>
                        </m:e>
                      </m:d>
                    </m:oMath>
                  </m:oMathPara>
                </a14:m>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27" name="Content Placeholder 25">
                <a:extLst>
                  <a:ext uri="{FF2B5EF4-FFF2-40B4-BE49-F238E27FC236}">
                    <a16:creationId xmlns:a16="http://schemas.microsoft.com/office/drawing/2014/main" id="{1FB62BCA-0A22-4903-B5AA-2EE97367D2BB}"/>
                  </a:ext>
                </a:extLst>
              </p:cNvPr>
              <p:cNvSpPr txBox="1">
                <a:spLocks noRot="1" noChangeAspect="1" noMove="1" noResize="1" noEditPoints="1" noAdjustHandles="1" noChangeArrowheads="1" noChangeShapeType="1" noTextEdit="1"/>
              </p:cNvSpPr>
              <p:nvPr/>
            </p:nvSpPr>
            <p:spPr>
              <a:xfrm>
                <a:off x="3183665" y="3895045"/>
                <a:ext cx="1241463" cy="341632"/>
              </a:xfrm>
              <a:prstGeom prst="rect">
                <a:avLst/>
              </a:prstGeom>
              <a:blipFill>
                <a:blip r:embed="rId4"/>
                <a:stretch>
                  <a:fillRect b="-17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Content Placeholder 25">
                <a:extLst>
                  <a:ext uri="{FF2B5EF4-FFF2-40B4-BE49-F238E27FC236}">
                    <a16:creationId xmlns:a16="http://schemas.microsoft.com/office/drawing/2014/main" id="{B29CD0B9-18D8-43EA-9A49-4222E8A70BD8}"/>
                  </a:ext>
                </a:extLst>
              </p:cNvPr>
              <p:cNvSpPr txBox="1">
                <a:spLocks/>
              </p:cNvSpPr>
              <p:nvPr/>
            </p:nvSpPr>
            <p:spPr>
              <a:xfrm>
                <a:off x="4145616" y="3914464"/>
                <a:ext cx="1207217" cy="341632"/>
              </a:xfrm>
              <a:prstGeom prst="rect">
                <a:avLst/>
              </a:prstGeom>
              <a:noFill/>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14:m>
                  <m:oMathPara xmlns:m="http://schemas.openxmlformats.org/officeDocument/2006/math">
                    <m:oMathParaPr>
                      <m:jc m:val="centerGroup"/>
                    </m:oMathParaPr>
                    <m:oMath xmlns:m="http://schemas.openxmlformats.org/officeDocument/2006/math">
                      <m:r>
                        <a:rPr kumimoji="0" lang="en-IN"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d>
                        <m:dPr>
                          <m:ctrlPr>
                            <a:rPr kumimoji="0" lang="en-IN"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IN"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2</m:t>
                          </m:r>
                          <m:r>
                            <a:rPr kumimoji="0" lang="en-IN"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𝑡</m:t>
                          </m:r>
                          <m:r>
                            <a:rPr kumimoji="0" lang="en-IN"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−2</m:t>
                          </m:r>
                        </m:e>
                      </m:d>
                    </m:oMath>
                  </m:oMathPara>
                </a14:m>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28" name="Content Placeholder 25">
                <a:extLst>
                  <a:ext uri="{FF2B5EF4-FFF2-40B4-BE49-F238E27FC236}">
                    <a16:creationId xmlns:a16="http://schemas.microsoft.com/office/drawing/2014/main" id="{B29CD0B9-18D8-43EA-9A49-4222E8A70BD8}"/>
                  </a:ext>
                </a:extLst>
              </p:cNvPr>
              <p:cNvSpPr txBox="1">
                <a:spLocks noRot="1" noChangeAspect="1" noMove="1" noResize="1" noEditPoints="1" noAdjustHandles="1" noChangeArrowheads="1" noChangeShapeType="1" noTextEdit="1"/>
              </p:cNvSpPr>
              <p:nvPr/>
            </p:nvSpPr>
            <p:spPr>
              <a:xfrm>
                <a:off x="4145616" y="3914464"/>
                <a:ext cx="1207217" cy="341632"/>
              </a:xfrm>
              <a:prstGeom prst="rect">
                <a:avLst/>
              </a:prstGeom>
              <a:blipFill>
                <a:blip r:embed="rId5"/>
                <a:stretch>
                  <a:fillRect b="-17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Content Placeholder 25">
                <a:extLst>
                  <a:ext uri="{FF2B5EF4-FFF2-40B4-BE49-F238E27FC236}">
                    <a16:creationId xmlns:a16="http://schemas.microsoft.com/office/drawing/2014/main" id="{906A5CAB-CAED-42A0-9DC0-AAB9FC74BC98}"/>
                  </a:ext>
                </a:extLst>
              </p:cNvPr>
              <p:cNvSpPr txBox="1">
                <a:spLocks/>
              </p:cNvSpPr>
              <p:nvPr/>
            </p:nvSpPr>
            <p:spPr>
              <a:xfrm>
                <a:off x="5106164" y="3907800"/>
                <a:ext cx="1175361" cy="341632"/>
              </a:xfrm>
              <a:prstGeom prst="rect">
                <a:avLst/>
              </a:prstGeom>
              <a:noFill/>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14:m>
                  <m:oMathPara xmlns:m="http://schemas.openxmlformats.org/officeDocument/2006/math">
                    <m:oMathParaPr>
                      <m:jc m:val="centerGroup"/>
                    </m:oMathParaPr>
                    <m:oMath xmlns:m="http://schemas.openxmlformats.org/officeDocument/2006/math">
                      <m:r>
                        <a:rPr kumimoji="0" lang="en-IN"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d>
                        <m:dPr>
                          <m:ctrlPr>
                            <a:rPr kumimoji="0" lang="en-IN"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IN"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2</m:t>
                          </m:r>
                          <m:r>
                            <a:rPr kumimoji="0" lang="en-IN"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𝑡</m:t>
                          </m:r>
                          <m:r>
                            <a:rPr kumimoji="0" lang="en-IN"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−3</m:t>
                          </m:r>
                        </m:e>
                      </m:d>
                    </m:oMath>
                  </m:oMathPara>
                </a14:m>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29" name="Content Placeholder 25">
                <a:extLst>
                  <a:ext uri="{FF2B5EF4-FFF2-40B4-BE49-F238E27FC236}">
                    <a16:creationId xmlns:a16="http://schemas.microsoft.com/office/drawing/2014/main" id="{906A5CAB-CAED-42A0-9DC0-AAB9FC74BC98}"/>
                  </a:ext>
                </a:extLst>
              </p:cNvPr>
              <p:cNvSpPr txBox="1">
                <a:spLocks noRot="1" noChangeAspect="1" noMove="1" noResize="1" noEditPoints="1" noAdjustHandles="1" noChangeArrowheads="1" noChangeShapeType="1" noTextEdit="1"/>
              </p:cNvSpPr>
              <p:nvPr/>
            </p:nvSpPr>
            <p:spPr>
              <a:xfrm>
                <a:off x="5106164" y="3907800"/>
                <a:ext cx="1175361" cy="341632"/>
              </a:xfrm>
              <a:prstGeom prst="rect">
                <a:avLst/>
              </a:prstGeom>
              <a:blipFill>
                <a:blip r:embed="rId6"/>
                <a:stretch>
                  <a:fillRect b="-17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Content Placeholder 25">
                <a:extLst>
                  <a:ext uri="{FF2B5EF4-FFF2-40B4-BE49-F238E27FC236}">
                    <a16:creationId xmlns:a16="http://schemas.microsoft.com/office/drawing/2014/main" id="{27C25655-F0B7-4A0F-98B1-0A0CB2A9BF82}"/>
                  </a:ext>
                </a:extLst>
              </p:cNvPr>
              <p:cNvSpPr txBox="1">
                <a:spLocks/>
              </p:cNvSpPr>
              <p:nvPr/>
            </p:nvSpPr>
            <p:spPr>
              <a:xfrm>
                <a:off x="6090445" y="3910134"/>
                <a:ext cx="1156864" cy="341632"/>
              </a:xfrm>
              <a:prstGeom prst="rect">
                <a:avLst/>
              </a:prstGeom>
              <a:noFill/>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14:m>
                  <m:oMathPara xmlns:m="http://schemas.openxmlformats.org/officeDocument/2006/math">
                    <m:oMathParaPr>
                      <m:jc m:val="centerGroup"/>
                    </m:oMathParaPr>
                    <m:oMath xmlns:m="http://schemas.openxmlformats.org/officeDocument/2006/math">
                      <m:r>
                        <a:rPr kumimoji="0" lang="en-IN"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d>
                        <m:dPr>
                          <m:ctrlPr>
                            <a:rPr kumimoji="0" lang="en-IN"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IN"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2</m:t>
                          </m:r>
                          <m:r>
                            <a:rPr kumimoji="0" lang="en-IN"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𝑡</m:t>
                          </m:r>
                          <m:r>
                            <a:rPr kumimoji="0" lang="en-IN"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−4</m:t>
                          </m:r>
                        </m:e>
                      </m:d>
                    </m:oMath>
                  </m:oMathPara>
                </a14:m>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30" name="Content Placeholder 25">
                <a:extLst>
                  <a:ext uri="{FF2B5EF4-FFF2-40B4-BE49-F238E27FC236}">
                    <a16:creationId xmlns:a16="http://schemas.microsoft.com/office/drawing/2014/main" id="{27C25655-F0B7-4A0F-98B1-0A0CB2A9BF82}"/>
                  </a:ext>
                </a:extLst>
              </p:cNvPr>
              <p:cNvSpPr txBox="1">
                <a:spLocks noRot="1" noChangeAspect="1" noMove="1" noResize="1" noEditPoints="1" noAdjustHandles="1" noChangeArrowheads="1" noChangeShapeType="1" noTextEdit="1"/>
              </p:cNvSpPr>
              <p:nvPr/>
            </p:nvSpPr>
            <p:spPr>
              <a:xfrm>
                <a:off x="6090445" y="3910134"/>
                <a:ext cx="1156864" cy="341632"/>
              </a:xfrm>
              <a:prstGeom prst="rect">
                <a:avLst/>
              </a:prstGeom>
              <a:blipFill>
                <a:blip r:embed="rId7"/>
                <a:stretch>
                  <a:fillRect b="-17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Content Placeholder 25">
                <a:extLst>
                  <a:ext uri="{FF2B5EF4-FFF2-40B4-BE49-F238E27FC236}">
                    <a16:creationId xmlns:a16="http://schemas.microsoft.com/office/drawing/2014/main" id="{E1E99137-FB75-4198-86A3-CE90596DFAC0}"/>
                  </a:ext>
                </a:extLst>
              </p:cNvPr>
              <p:cNvSpPr txBox="1">
                <a:spLocks/>
              </p:cNvSpPr>
              <p:nvPr/>
            </p:nvSpPr>
            <p:spPr>
              <a:xfrm>
                <a:off x="1971624" y="4772605"/>
                <a:ext cx="814387" cy="341632"/>
              </a:xfrm>
              <a:prstGeom prst="rect">
                <a:avLst/>
              </a:prstGeom>
              <a:noFill/>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14:m>
                  <m:oMathPara xmlns:m="http://schemas.openxmlformats.org/officeDocument/2006/math">
                    <m:oMathParaPr>
                      <m:jc m:val="centerGroup"/>
                    </m:oMathParaPr>
                    <m:oMath xmlns:m="http://schemas.openxmlformats.org/officeDocument/2006/math">
                      <m:r>
                        <a:rPr kumimoji="0" lang="en-I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m:t>
                      </m:r>
                    </m:oMath>
                  </m:oMathPara>
                </a14:m>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31" name="Content Placeholder 25">
                <a:extLst>
                  <a:ext uri="{FF2B5EF4-FFF2-40B4-BE49-F238E27FC236}">
                    <a16:creationId xmlns:a16="http://schemas.microsoft.com/office/drawing/2014/main" id="{E1E99137-FB75-4198-86A3-CE90596DFAC0}"/>
                  </a:ext>
                </a:extLst>
              </p:cNvPr>
              <p:cNvSpPr txBox="1">
                <a:spLocks noRot="1" noChangeAspect="1" noMove="1" noResize="1" noEditPoints="1" noAdjustHandles="1" noChangeArrowheads="1" noChangeShapeType="1" noTextEdit="1"/>
              </p:cNvSpPr>
              <p:nvPr/>
            </p:nvSpPr>
            <p:spPr>
              <a:xfrm>
                <a:off x="1971624" y="4772605"/>
                <a:ext cx="814387" cy="341632"/>
              </a:xfrm>
              <a:prstGeom prst="rect">
                <a:avLst/>
              </a:prstGeom>
              <a:blipFill>
                <a:blip r:embed="rId9"/>
                <a:stretch>
                  <a:fillRect/>
                </a:stretch>
              </a:blipFill>
            </p:spPr>
            <p:txBody>
              <a:bodyPr/>
              <a:lstStyle/>
              <a:p>
                <a:r>
                  <a:rPr lang="en-IN">
                    <a:noFill/>
                  </a:rPr>
                  <a:t> </a:t>
                </a:r>
              </a:p>
            </p:txBody>
          </p:sp>
        </mc:Fallback>
      </mc:AlternateContent>
      <p:sp>
        <p:nvSpPr>
          <p:cNvPr id="32" name="Content Placeholder 25">
            <a:extLst>
              <a:ext uri="{FF2B5EF4-FFF2-40B4-BE49-F238E27FC236}">
                <a16:creationId xmlns:a16="http://schemas.microsoft.com/office/drawing/2014/main" id="{ECC7704C-D132-451B-951F-6E2831747259}"/>
              </a:ext>
            </a:extLst>
          </p:cNvPr>
          <p:cNvSpPr txBox="1">
            <a:spLocks/>
          </p:cNvSpPr>
          <p:nvPr/>
        </p:nvSpPr>
        <p:spPr>
          <a:xfrm>
            <a:off x="3183966" y="4756937"/>
            <a:ext cx="536989" cy="341632"/>
          </a:xfrm>
          <a:prstGeom prst="rect">
            <a:avLst/>
          </a:prstGeom>
          <a:noFill/>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IN" sz="1800" dirty="0">
                <a:solidFill>
                  <a:prstClr val="black"/>
                </a:solidFill>
                <a:latin typeface="Calibri" panose="020F0502020204030204"/>
              </a:rPr>
              <a:t>0.5</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3" name="Content Placeholder 25">
            <a:extLst>
              <a:ext uri="{FF2B5EF4-FFF2-40B4-BE49-F238E27FC236}">
                <a16:creationId xmlns:a16="http://schemas.microsoft.com/office/drawing/2014/main" id="{A6722F39-A71C-47E9-BF28-1DF853BDB00B}"/>
              </a:ext>
            </a:extLst>
          </p:cNvPr>
          <p:cNvSpPr txBox="1">
            <a:spLocks/>
          </p:cNvSpPr>
          <p:nvPr/>
        </p:nvSpPr>
        <p:spPr>
          <a:xfrm>
            <a:off x="4149736" y="4756937"/>
            <a:ext cx="442810" cy="341632"/>
          </a:xfrm>
          <a:prstGeom prst="rect">
            <a:avLst/>
          </a:prstGeom>
          <a:noFill/>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IN" sz="1800" dirty="0">
                <a:solidFill>
                  <a:prstClr val="black"/>
                </a:solidFill>
                <a:latin typeface="Calibri" panose="020F0502020204030204"/>
              </a:rPr>
              <a:t>1</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4" name="Content Placeholder 25">
            <a:extLst>
              <a:ext uri="{FF2B5EF4-FFF2-40B4-BE49-F238E27FC236}">
                <a16:creationId xmlns:a16="http://schemas.microsoft.com/office/drawing/2014/main" id="{0E9344CA-F8D9-43C3-B004-093A5FB5AF83}"/>
              </a:ext>
            </a:extLst>
          </p:cNvPr>
          <p:cNvSpPr txBox="1">
            <a:spLocks/>
          </p:cNvSpPr>
          <p:nvPr/>
        </p:nvSpPr>
        <p:spPr>
          <a:xfrm>
            <a:off x="5021325" y="4702639"/>
            <a:ext cx="587327" cy="341632"/>
          </a:xfrm>
          <a:prstGeom prst="rect">
            <a:avLst/>
          </a:prstGeom>
          <a:noFill/>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IN" sz="1800" dirty="0">
                <a:solidFill>
                  <a:prstClr val="black"/>
                </a:solidFill>
                <a:latin typeface="Calibri" panose="020F0502020204030204"/>
              </a:rPr>
              <a:t>1.5</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5" name="Content Placeholder 25">
            <a:extLst>
              <a:ext uri="{FF2B5EF4-FFF2-40B4-BE49-F238E27FC236}">
                <a16:creationId xmlns:a16="http://schemas.microsoft.com/office/drawing/2014/main" id="{3C6822AF-25FE-4085-9849-0C58AABF5E14}"/>
              </a:ext>
            </a:extLst>
          </p:cNvPr>
          <p:cNvSpPr txBox="1">
            <a:spLocks/>
          </p:cNvSpPr>
          <p:nvPr/>
        </p:nvSpPr>
        <p:spPr>
          <a:xfrm>
            <a:off x="6038463" y="4765501"/>
            <a:ext cx="442810" cy="341632"/>
          </a:xfrm>
          <a:prstGeom prst="rect">
            <a:avLst/>
          </a:prstGeom>
          <a:noFill/>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IN" sz="1800" dirty="0">
                <a:solidFill>
                  <a:prstClr val="black"/>
                </a:solidFill>
                <a:latin typeface="Calibri" panose="020F0502020204030204"/>
              </a:rPr>
              <a:t>2</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6" name="Content Placeholder 25">
            <a:extLst>
              <a:ext uri="{FF2B5EF4-FFF2-40B4-BE49-F238E27FC236}">
                <a16:creationId xmlns:a16="http://schemas.microsoft.com/office/drawing/2014/main" id="{E48B6FD1-AB5C-4C5B-A48A-E9AE893819CC}"/>
              </a:ext>
            </a:extLst>
          </p:cNvPr>
          <p:cNvSpPr txBox="1">
            <a:spLocks/>
          </p:cNvSpPr>
          <p:nvPr/>
        </p:nvSpPr>
        <p:spPr>
          <a:xfrm>
            <a:off x="6996701" y="4736388"/>
            <a:ext cx="501721" cy="341632"/>
          </a:xfrm>
          <a:prstGeom prst="rect">
            <a:avLst/>
          </a:prstGeom>
          <a:noFill/>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IN" sz="1800" dirty="0">
                <a:solidFill>
                  <a:prstClr val="black"/>
                </a:solidFill>
                <a:latin typeface="Calibri" panose="020F0502020204030204"/>
              </a:rPr>
              <a:t>2.5</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7" name="Content Placeholder 25">
            <a:extLst>
              <a:ext uri="{FF2B5EF4-FFF2-40B4-BE49-F238E27FC236}">
                <a16:creationId xmlns:a16="http://schemas.microsoft.com/office/drawing/2014/main" id="{40973CD9-ABA5-4868-826D-96E7CD782429}"/>
              </a:ext>
            </a:extLst>
          </p:cNvPr>
          <p:cNvSpPr txBox="1">
            <a:spLocks/>
          </p:cNvSpPr>
          <p:nvPr/>
        </p:nvSpPr>
        <p:spPr>
          <a:xfrm>
            <a:off x="8731314" y="4580567"/>
            <a:ext cx="501721" cy="341632"/>
          </a:xfrm>
          <a:prstGeom prst="rect">
            <a:avLst/>
          </a:prstGeom>
          <a:noFill/>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IN" sz="1800" b="0" i="1"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t</a:t>
            </a:r>
          </a:p>
        </p:txBody>
      </p:sp>
      <p:sp>
        <p:nvSpPr>
          <p:cNvPr id="38" name="Content Placeholder 25">
            <a:extLst>
              <a:ext uri="{FF2B5EF4-FFF2-40B4-BE49-F238E27FC236}">
                <a16:creationId xmlns:a16="http://schemas.microsoft.com/office/drawing/2014/main" id="{CDCE0B46-ADDA-4976-804A-5D71F728F82A}"/>
              </a:ext>
            </a:extLst>
          </p:cNvPr>
          <p:cNvSpPr txBox="1">
            <a:spLocks/>
          </p:cNvSpPr>
          <p:nvPr/>
        </p:nvSpPr>
        <p:spPr>
          <a:xfrm>
            <a:off x="1969905" y="3696475"/>
            <a:ext cx="391442" cy="341632"/>
          </a:xfrm>
          <a:prstGeom prst="rect">
            <a:avLst/>
          </a:prstGeom>
          <a:noFill/>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rPr>
              <a:t>1</a:t>
            </a:r>
          </a:p>
        </p:txBody>
      </p:sp>
      <p:sp>
        <p:nvSpPr>
          <p:cNvPr id="68" name="Content Placeholder 25">
            <a:extLst>
              <a:ext uri="{FF2B5EF4-FFF2-40B4-BE49-F238E27FC236}">
                <a16:creationId xmlns:a16="http://schemas.microsoft.com/office/drawing/2014/main" id="{D3E35FFD-D439-4E30-A6CD-DBA8DEF228DF}"/>
              </a:ext>
            </a:extLst>
          </p:cNvPr>
          <p:cNvSpPr txBox="1">
            <a:spLocks/>
          </p:cNvSpPr>
          <p:nvPr/>
        </p:nvSpPr>
        <p:spPr>
          <a:xfrm>
            <a:off x="2418142" y="5320912"/>
            <a:ext cx="6339156" cy="369332"/>
          </a:xfrm>
          <a:prstGeom prst="rect">
            <a:avLst/>
          </a:prstGeom>
          <a:noFill/>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IN" sz="2000" b="0" i="0" u="none" strike="noStrike" kern="1200" cap="none" spc="0" normalizeH="0" baseline="0" noProof="0" dirty="0" err="1">
                <a:ln>
                  <a:noFill/>
                </a:ln>
                <a:solidFill>
                  <a:prstClr val="black"/>
                </a:solidFill>
                <a:effectLst/>
                <a:uLnTx/>
                <a:uFillTx/>
                <a:ea typeface="+mn-ea"/>
                <a:cs typeface="Calibri" panose="020F0502020204030204" pitchFamily="34" charset="0"/>
              </a:rPr>
              <a:t>Haar</a:t>
            </a:r>
            <a:r>
              <a:rPr kumimoji="0" lang="en-IN" sz="2000" b="0" i="0" u="none" strike="noStrike" kern="1200" cap="none" spc="0" normalizeH="0" baseline="0" noProof="0" dirty="0">
                <a:ln>
                  <a:noFill/>
                </a:ln>
                <a:solidFill>
                  <a:prstClr val="black"/>
                </a:solidFill>
                <a:effectLst/>
                <a:uLnTx/>
                <a:uFillTx/>
                <a:ea typeface="+mn-ea"/>
                <a:cs typeface="Calibri" panose="020F0502020204030204" pitchFamily="34" charset="0"/>
              </a:rPr>
              <a:t> scaling functions which forms the basis for </a:t>
            </a:r>
            <a:r>
              <a:rPr kumimoji="0" lang="en-IN" sz="2000" b="0" i="1" u="none" strike="noStrike" kern="1200" cap="none" spc="0" normalizeH="0" baseline="0" noProof="0" dirty="0">
                <a:ln>
                  <a:noFill/>
                </a:ln>
                <a:solidFill>
                  <a:prstClr val="black"/>
                </a:solidFill>
                <a:effectLst/>
                <a:uLnTx/>
                <a:uFillTx/>
                <a:ea typeface="+mn-ea"/>
                <a:cs typeface="Calibri" panose="020F0502020204030204" pitchFamily="34" charset="0"/>
              </a:rPr>
              <a:t>V</a:t>
            </a:r>
            <a:r>
              <a:rPr lang="en-IN" sz="2000" baseline="-25000" dirty="0">
                <a:solidFill>
                  <a:prstClr val="black"/>
                </a:solidFill>
                <a:cs typeface="Calibri" panose="020F0502020204030204" pitchFamily="34" charset="0"/>
              </a:rPr>
              <a:t>1</a:t>
            </a:r>
            <a:r>
              <a:rPr kumimoji="0" lang="en-IN" sz="2000" b="0" i="0" u="none" strike="noStrike" kern="1200" cap="none" spc="0" normalizeH="0" baseline="0" noProof="0" dirty="0">
                <a:ln>
                  <a:noFill/>
                </a:ln>
                <a:solidFill>
                  <a:prstClr val="black"/>
                </a:solidFill>
                <a:effectLst/>
                <a:uLnTx/>
                <a:uFillTx/>
                <a:ea typeface="+mn-ea"/>
                <a:cs typeface="Calibri" panose="020F0502020204030204" pitchFamily="34" charset="0"/>
              </a:rPr>
              <a:t> </a:t>
            </a:r>
          </a:p>
        </p:txBody>
      </p:sp>
      <p:pic>
        <p:nvPicPr>
          <p:cNvPr id="2" name="Picture 2" descr="E:\NIET\Project\xLogo11.png.pagespeed.ic.pydHLuCQEZ.png">
            <a:extLst>
              <a:ext uri="{FF2B5EF4-FFF2-40B4-BE49-F238E27FC236}">
                <a16:creationId xmlns:a16="http://schemas.microsoft.com/office/drawing/2014/main" id="{B6B2E134-0C40-9BA7-A435-6E8E850CCF15}"/>
              </a:ext>
            </a:extLst>
          </p:cNvPr>
          <p:cNvPicPr>
            <a:picLocks noChangeAspect="1" noChangeArrowheads="1"/>
          </p:cNvPicPr>
          <p:nvPr/>
        </p:nvPicPr>
        <p:blipFill>
          <a:blip r:embed="rId10"/>
          <a:srcRect/>
          <a:stretch>
            <a:fillRect/>
          </a:stretch>
        </p:blipFill>
        <p:spPr bwMode="auto">
          <a:xfrm>
            <a:off x="-57895" y="-50799"/>
            <a:ext cx="1447800" cy="817163"/>
          </a:xfrm>
          <a:prstGeom prst="rect">
            <a:avLst/>
          </a:prstGeom>
          <a:noFill/>
        </p:spPr>
      </p:pic>
      <p:sp>
        <p:nvSpPr>
          <p:cNvPr id="3" name="Title 1">
            <a:extLst>
              <a:ext uri="{FF2B5EF4-FFF2-40B4-BE49-F238E27FC236}">
                <a16:creationId xmlns:a16="http://schemas.microsoft.com/office/drawing/2014/main" id="{EB831E1E-1711-1F97-C2A4-91EBB7421ECA}"/>
              </a:ext>
            </a:extLst>
          </p:cNvPr>
          <p:cNvSpPr txBox="1">
            <a:spLocks/>
          </p:cNvSpPr>
          <p:nvPr/>
        </p:nvSpPr>
        <p:spPr>
          <a:xfrm>
            <a:off x="1249680" y="9939"/>
            <a:ext cx="10942319" cy="685802"/>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b="1" dirty="0">
                <a:solidFill>
                  <a:srgbClr val="292929"/>
                </a:solidFill>
                <a:latin typeface="+mj-lt"/>
                <a:cs typeface="Calibri" panose="020F0502020204030204" pitchFamily="34" charset="0"/>
              </a:rPr>
              <a:t>Multi Resolution Analysis(CO5)</a:t>
            </a:r>
            <a:endParaRPr kumimoji="0" lang="en-IN" sz="2400" b="1" i="0" u="none" strike="noStrike" kern="1200" cap="none" spc="0" normalizeH="0" baseline="-25000" noProof="0" dirty="0">
              <a:ln>
                <a:noFill/>
              </a:ln>
              <a:solidFill>
                <a:prstClr val="black"/>
              </a:solidFill>
              <a:effectLst/>
              <a:uLnTx/>
              <a:uFillTx/>
              <a:latin typeface="+mj-lt"/>
              <a:ea typeface="+mn-ea"/>
              <a:cs typeface="+mn-cs"/>
            </a:endParaRPr>
          </a:p>
        </p:txBody>
      </p:sp>
    </p:spTree>
    <p:extLst>
      <p:ext uri="{BB962C8B-B14F-4D97-AF65-F5344CB8AC3E}">
        <p14:creationId xmlns:p14="http://schemas.microsoft.com/office/powerpoint/2010/main" val="1789053096"/>
      </p:ext>
    </p:extLst>
  </p:cSld>
  <p:clrMapOvr>
    <a:masterClrMapping/>
  </p:clrMapOvr>
  <p:transition spd="slow">
    <p:push dir="u"/>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5"/>
          <p:cNvSpPr>
            <a:spLocks noGrp="1"/>
          </p:cNvSpPr>
          <p:nvPr>
            <p:ph type="dt" sz="half" idx="10"/>
          </p:nvPr>
        </p:nvSpPr>
        <p:spPr>
          <a:xfrm>
            <a:off x="838200" y="6130319"/>
            <a:ext cx="27432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83CEC1B-50FC-4DD3-AFAE-2867C295EF72}"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t>1/6/2023</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4" name="Footer Placeholder 3">
            <a:extLst>
              <a:ext uri="{FF2B5EF4-FFF2-40B4-BE49-F238E27FC236}">
                <a16:creationId xmlns:a16="http://schemas.microsoft.com/office/drawing/2014/main" id="{2E49F929-87CA-4994-9885-A2D8887FAA14}"/>
              </a:ext>
            </a:extLst>
          </p:cNvPr>
          <p:cNvSpPr>
            <a:spLocks noGrp="1"/>
          </p:cNvSpPr>
          <p:nvPr>
            <p:ph type="ftr" sz="quarter" idx="11"/>
          </p:nvPr>
        </p:nvSpPr>
        <p:spPr>
          <a:xfrm>
            <a:off x="4038600" y="6161141"/>
            <a:ext cx="41148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Faculty Name    Dr. Kunti Mishra         Unit Number 5</a:t>
            </a:r>
          </a:p>
        </p:txBody>
      </p:sp>
      <p:sp>
        <p:nvSpPr>
          <p:cNvPr id="7" name="Slide Number Placeholder 6"/>
          <p:cNvSpPr>
            <a:spLocks noGrp="1"/>
          </p:cNvSpPr>
          <p:nvPr>
            <p:ph type="sldNum" sz="quarter" idx="12"/>
          </p:nvPr>
        </p:nvSpPr>
        <p:spPr>
          <a:xfrm>
            <a:off x="8610600" y="6120044"/>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cxnSp>
        <p:nvCxnSpPr>
          <p:cNvPr id="10" name="Straight Connector 9">
            <a:extLst>
              <a:ext uri="{FF2B5EF4-FFF2-40B4-BE49-F238E27FC236}">
                <a16:creationId xmlns:a16="http://schemas.microsoft.com/office/drawing/2014/main" id="{DCC3D6AF-1D72-4066-A879-60C04BB0CE5A}"/>
              </a:ext>
            </a:extLst>
          </p:cNvPr>
          <p:cNvCxnSpPr>
            <a:cxnSpLocks/>
          </p:cNvCxnSpPr>
          <p:nvPr/>
        </p:nvCxnSpPr>
        <p:spPr>
          <a:xfrm>
            <a:off x="2373331" y="4715835"/>
            <a:ext cx="6339156" cy="0"/>
          </a:xfrm>
          <a:prstGeom prst="line">
            <a:avLst/>
          </a:prstGeom>
          <a:ln w="9525"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1" name="Straight Connector 10">
            <a:extLst>
              <a:ext uri="{FF2B5EF4-FFF2-40B4-BE49-F238E27FC236}">
                <a16:creationId xmlns:a16="http://schemas.microsoft.com/office/drawing/2014/main" id="{B56CA2D0-89CD-43FF-B60F-FAFDBFD203E1}"/>
              </a:ext>
            </a:extLst>
          </p:cNvPr>
          <p:cNvCxnSpPr>
            <a:cxnSpLocks/>
          </p:cNvCxnSpPr>
          <p:nvPr/>
        </p:nvCxnSpPr>
        <p:spPr>
          <a:xfrm flipV="1">
            <a:off x="2402443" y="1486575"/>
            <a:ext cx="0" cy="3248100"/>
          </a:xfrm>
          <a:prstGeom prst="line">
            <a:avLst/>
          </a:prstGeom>
          <a:ln w="9525"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5" name="Straight Connector 14">
            <a:extLst>
              <a:ext uri="{FF2B5EF4-FFF2-40B4-BE49-F238E27FC236}">
                <a16:creationId xmlns:a16="http://schemas.microsoft.com/office/drawing/2014/main" id="{BD35C6E3-FFF6-4358-A094-6D6770D4E0AD}"/>
              </a:ext>
            </a:extLst>
          </p:cNvPr>
          <p:cNvCxnSpPr>
            <a:cxnSpLocks/>
          </p:cNvCxnSpPr>
          <p:nvPr/>
        </p:nvCxnSpPr>
        <p:spPr>
          <a:xfrm flipV="1">
            <a:off x="3315126" y="2878596"/>
            <a:ext cx="0" cy="1885191"/>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7" name="Straight Connector 16">
            <a:extLst>
              <a:ext uri="{FF2B5EF4-FFF2-40B4-BE49-F238E27FC236}">
                <a16:creationId xmlns:a16="http://schemas.microsoft.com/office/drawing/2014/main" id="{BD3DFC9E-3D5E-4B55-B895-A49170928C9E}"/>
              </a:ext>
            </a:extLst>
          </p:cNvPr>
          <p:cNvCxnSpPr>
            <a:cxnSpLocks/>
          </p:cNvCxnSpPr>
          <p:nvPr/>
        </p:nvCxnSpPr>
        <p:spPr>
          <a:xfrm flipH="1" flipV="1">
            <a:off x="4284324" y="2655177"/>
            <a:ext cx="1" cy="2081214"/>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9" name="Straight Connector 18">
            <a:extLst>
              <a:ext uri="{FF2B5EF4-FFF2-40B4-BE49-F238E27FC236}">
                <a16:creationId xmlns:a16="http://schemas.microsoft.com/office/drawing/2014/main" id="{9776EEE4-1298-4B31-A76F-87972EEE884C}"/>
              </a:ext>
            </a:extLst>
          </p:cNvPr>
          <p:cNvCxnSpPr>
            <a:cxnSpLocks/>
          </p:cNvCxnSpPr>
          <p:nvPr/>
        </p:nvCxnSpPr>
        <p:spPr>
          <a:xfrm flipH="1" flipV="1">
            <a:off x="5162758" y="1555070"/>
            <a:ext cx="23977" cy="3210427"/>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0" name="Straight Connector 19">
            <a:extLst>
              <a:ext uri="{FF2B5EF4-FFF2-40B4-BE49-F238E27FC236}">
                <a16:creationId xmlns:a16="http://schemas.microsoft.com/office/drawing/2014/main" id="{6F62A23D-2E5B-4008-BAAC-AA701DE8DCBB}"/>
              </a:ext>
            </a:extLst>
          </p:cNvPr>
          <p:cNvCxnSpPr>
            <a:cxnSpLocks/>
          </p:cNvCxnSpPr>
          <p:nvPr/>
        </p:nvCxnSpPr>
        <p:spPr>
          <a:xfrm flipH="1" flipV="1">
            <a:off x="6147361" y="1589216"/>
            <a:ext cx="23977" cy="3210427"/>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1" name="Straight Connector 20">
            <a:extLst>
              <a:ext uri="{FF2B5EF4-FFF2-40B4-BE49-F238E27FC236}">
                <a16:creationId xmlns:a16="http://schemas.microsoft.com/office/drawing/2014/main" id="{51B46759-FE7E-4D20-8F58-BAD740143F7E}"/>
              </a:ext>
            </a:extLst>
          </p:cNvPr>
          <p:cNvCxnSpPr>
            <a:cxnSpLocks/>
          </p:cNvCxnSpPr>
          <p:nvPr/>
        </p:nvCxnSpPr>
        <p:spPr>
          <a:xfrm flipH="1" flipV="1">
            <a:off x="7121697" y="1561920"/>
            <a:ext cx="23977" cy="3210427"/>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5" name="Straight Connector 24">
            <a:extLst>
              <a:ext uri="{FF2B5EF4-FFF2-40B4-BE49-F238E27FC236}">
                <a16:creationId xmlns:a16="http://schemas.microsoft.com/office/drawing/2014/main" id="{B8588195-F0CE-4C75-8F42-AE8363D73338}"/>
              </a:ext>
            </a:extLst>
          </p:cNvPr>
          <p:cNvCxnSpPr>
            <a:cxnSpLocks/>
          </p:cNvCxnSpPr>
          <p:nvPr/>
        </p:nvCxnSpPr>
        <p:spPr>
          <a:xfrm>
            <a:off x="2402443" y="3821990"/>
            <a:ext cx="4743231" cy="0"/>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Content Placeholder 25">
                <a:extLst>
                  <a:ext uri="{FF2B5EF4-FFF2-40B4-BE49-F238E27FC236}">
                    <a16:creationId xmlns:a16="http://schemas.microsoft.com/office/drawing/2014/main" id="{FD0434A9-7D26-4B65-AECC-E73C3C788FE2}"/>
                  </a:ext>
                </a:extLst>
              </p:cNvPr>
              <p:cNvSpPr txBox="1">
                <a:spLocks noGrp="1"/>
              </p:cNvSpPr>
              <p:nvPr>
                <p:ph idx="1"/>
              </p:nvPr>
            </p:nvSpPr>
            <p:spPr>
              <a:xfrm>
                <a:off x="2517863" y="3901014"/>
                <a:ext cx="814387" cy="369332"/>
              </a:xfrm>
              <a:prstGeom prst="rect">
                <a:avLst/>
              </a:prstGeom>
              <a:noFill/>
            </p:spPr>
            <p:txBody>
              <a:bodyPr wrap="square" rtlCol="0">
                <a:spAutoFit/>
              </a:bodyPr>
              <a:lstStyle/>
              <a:p>
                <a:pPr marL="0" indent="0">
                  <a:buNone/>
                </a:pPr>
                <a14:m>
                  <m:oMathPara xmlns:m="http://schemas.openxmlformats.org/officeDocument/2006/math">
                    <m:oMathParaPr>
                      <m:jc m:val="centerGroup"/>
                    </m:oMathParaPr>
                    <m:oMath xmlns:m="http://schemas.openxmlformats.org/officeDocument/2006/math">
                      <m:r>
                        <a:rPr lang="en-IN" sz="1800" i="1" smtClean="0">
                          <a:latin typeface="Cambria Math" panose="02040503050406030204" pitchFamily="18" charset="0"/>
                          <a:ea typeface="Cambria Math" panose="02040503050406030204" pitchFamily="18" charset="0"/>
                          <a:cs typeface="Times New Roman" panose="02020603050405020304" pitchFamily="18" charset="0"/>
                        </a:rPr>
                        <m:t>∅</m:t>
                      </m:r>
                      <m:d>
                        <m:dPr>
                          <m:ctrlPr>
                            <a:rPr lang="en-IN" sz="1800" b="0" i="1" smtClean="0">
                              <a:latin typeface="Cambria Math" panose="02040503050406030204" pitchFamily="18" charset="0"/>
                              <a:ea typeface="Cambria Math" panose="02040503050406030204" pitchFamily="18" charset="0"/>
                              <a:cs typeface="Times New Roman" panose="02020603050405020304" pitchFamily="18" charset="0"/>
                            </a:rPr>
                          </m:ctrlPr>
                        </m:dPr>
                        <m:e>
                          <m:r>
                            <a:rPr lang="en-IN" sz="1800" b="0" i="1" smtClean="0">
                              <a:latin typeface="Cambria Math" panose="02040503050406030204" pitchFamily="18" charset="0"/>
                              <a:ea typeface="Cambria Math" panose="02040503050406030204" pitchFamily="18" charset="0"/>
                              <a:cs typeface="Times New Roman" panose="02020603050405020304" pitchFamily="18" charset="0"/>
                            </a:rPr>
                            <m:t>2</m:t>
                          </m:r>
                          <m:r>
                            <a:rPr lang="en-IN" sz="1800" b="0" i="1" smtClean="0">
                              <a:latin typeface="Cambria Math" panose="02040503050406030204" pitchFamily="18" charset="0"/>
                              <a:ea typeface="Cambria Math" panose="02040503050406030204" pitchFamily="18" charset="0"/>
                              <a:cs typeface="Times New Roman" panose="02020603050405020304" pitchFamily="18" charset="0"/>
                            </a:rPr>
                            <m:t>𝑡</m:t>
                          </m:r>
                        </m:e>
                      </m:d>
                    </m:oMath>
                  </m:oMathPara>
                </a14:m>
                <a:endParaRPr lang="en-IN" sz="1800" dirty="0"/>
              </a:p>
            </p:txBody>
          </p:sp>
        </mc:Choice>
        <mc:Fallback xmlns="">
          <p:sp>
            <p:nvSpPr>
              <p:cNvPr id="26" name="Content Placeholder 25">
                <a:extLst>
                  <a:ext uri="{FF2B5EF4-FFF2-40B4-BE49-F238E27FC236}">
                    <a16:creationId xmlns:a16="http://schemas.microsoft.com/office/drawing/2014/main" id="{FD0434A9-7D26-4B65-AECC-E73C3C788FE2}"/>
                  </a:ext>
                </a:extLst>
              </p:cNvPr>
              <p:cNvSpPr txBox="1">
                <a:spLocks noGrp="1" noRot="1" noChangeAspect="1" noMove="1" noResize="1" noEditPoints="1" noAdjustHandles="1" noChangeArrowheads="1" noChangeShapeType="1" noTextEdit="1"/>
              </p:cNvSpPr>
              <p:nvPr>
                <p:ph idx="1"/>
              </p:nvPr>
            </p:nvSpPr>
            <p:spPr>
              <a:xfrm>
                <a:off x="2517863" y="3901014"/>
                <a:ext cx="814387"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Content Placeholder 25">
                <a:extLst>
                  <a:ext uri="{FF2B5EF4-FFF2-40B4-BE49-F238E27FC236}">
                    <a16:creationId xmlns:a16="http://schemas.microsoft.com/office/drawing/2014/main" id="{1FB62BCA-0A22-4903-B5AA-2EE97367D2BB}"/>
                  </a:ext>
                </a:extLst>
              </p:cNvPr>
              <p:cNvSpPr txBox="1">
                <a:spLocks/>
              </p:cNvSpPr>
              <p:nvPr/>
            </p:nvSpPr>
            <p:spPr>
              <a:xfrm>
                <a:off x="3183665" y="3895045"/>
                <a:ext cx="1241463" cy="341632"/>
              </a:xfrm>
              <a:prstGeom prst="rect">
                <a:avLst/>
              </a:prstGeom>
              <a:noFill/>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14:m>
                  <m:oMathPara xmlns:m="http://schemas.openxmlformats.org/officeDocument/2006/math">
                    <m:oMathParaPr>
                      <m:jc m:val="centerGroup"/>
                    </m:oMathParaPr>
                    <m:oMath xmlns:m="http://schemas.openxmlformats.org/officeDocument/2006/math">
                      <m:r>
                        <a:rPr kumimoji="0" lang="en-IN"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d>
                        <m:dPr>
                          <m:ctrlPr>
                            <a:rPr kumimoji="0" lang="en-IN"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IN"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2</m:t>
                          </m:r>
                          <m:r>
                            <a:rPr kumimoji="0" lang="en-IN"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𝑡</m:t>
                          </m:r>
                          <m:r>
                            <a:rPr kumimoji="0" lang="en-IN"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−1</m:t>
                          </m:r>
                        </m:e>
                      </m:d>
                    </m:oMath>
                  </m:oMathPara>
                </a14:m>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27" name="Content Placeholder 25">
                <a:extLst>
                  <a:ext uri="{FF2B5EF4-FFF2-40B4-BE49-F238E27FC236}">
                    <a16:creationId xmlns:a16="http://schemas.microsoft.com/office/drawing/2014/main" id="{1FB62BCA-0A22-4903-B5AA-2EE97367D2BB}"/>
                  </a:ext>
                </a:extLst>
              </p:cNvPr>
              <p:cNvSpPr txBox="1">
                <a:spLocks noRot="1" noChangeAspect="1" noMove="1" noResize="1" noEditPoints="1" noAdjustHandles="1" noChangeArrowheads="1" noChangeShapeType="1" noTextEdit="1"/>
              </p:cNvSpPr>
              <p:nvPr/>
            </p:nvSpPr>
            <p:spPr>
              <a:xfrm>
                <a:off x="3183665" y="3895045"/>
                <a:ext cx="1241463" cy="341632"/>
              </a:xfrm>
              <a:prstGeom prst="rect">
                <a:avLst/>
              </a:prstGeom>
              <a:blipFill>
                <a:blip r:embed="rId4"/>
                <a:stretch>
                  <a:fillRect b="-17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Content Placeholder 25">
                <a:extLst>
                  <a:ext uri="{FF2B5EF4-FFF2-40B4-BE49-F238E27FC236}">
                    <a16:creationId xmlns:a16="http://schemas.microsoft.com/office/drawing/2014/main" id="{B29CD0B9-18D8-43EA-9A49-4222E8A70BD8}"/>
                  </a:ext>
                </a:extLst>
              </p:cNvPr>
              <p:cNvSpPr txBox="1">
                <a:spLocks/>
              </p:cNvSpPr>
              <p:nvPr/>
            </p:nvSpPr>
            <p:spPr>
              <a:xfrm>
                <a:off x="4145616" y="3914464"/>
                <a:ext cx="1207217" cy="341632"/>
              </a:xfrm>
              <a:prstGeom prst="rect">
                <a:avLst/>
              </a:prstGeom>
              <a:noFill/>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14:m>
                  <m:oMathPara xmlns:m="http://schemas.openxmlformats.org/officeDocument/2006/math">
                    <m:oMathParaPr>
                      <m:jc m:val="centerGroup"/>
                    </m:oMathParaPr>
                    <m:oMath xmlns:m="http://schemas.openxmlformats.org/officeDocument/2006/math">
                      <m:r>
                        <a:rPr kumimoji="0" lang="en-IN"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d>
                        <m:dPr>
                          <m:ctrlPr>
                            <a:rPr kumimoji="0" lang="en-IN"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IN"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2</m:t>
                          </m:r>
                          <m:r>
                            <a:rPr kumimoji="0" lang="en-IN"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𝑡</m:t>
                          </m:r>
                          <m:r>
                            <a:rPr kumimoji="0" lang="en-IN"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−2</m:t>
                          </m:r>
                        </m:e>
                      </m:d>
                    </m:oMath>
                  </m:oMathPara>
                </a14:m>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28" name="Content Placeholder 25">
                <a:extLst>
                  <a:ext uri="{FF2B5EF4-FFF2-40B4-BE49-F238E27FC236}">
                    <a16:creationId xmlns:a16="http://schemas.microsoft.com/office/drawing/2014/main" id="{B29CD0B9-18D8-43EA-9A49-4222E8A70BD8}"/>
                  </a:ext>
                </a:extLst>
              </p:cNvPr>
              <p:cNvSpPr txBox="1">
                <a:spLocks noRot="1" noChangeAspect="1" noMove="1" noResize="1" noEditPoints="1" noAdjustHandles="1" noChangeArrowheads="1" noChangeShapeType="1" noTextEdit="1"/>
              </p:cNvSpPr>
              <p:nvPr/>
            </p:nvSpPr>
            <p:spPr>
              <a:xfrm>
                <a:off x="4145616" y="3914464"/>
                <a:ext cx="1207217" cy="341632"/>
              </a:xfrm>
              <a:prstGeom prst="rect">
                <a:avLst/>
              </a:prstGeom>
              <a:blipFill>
                <a:blip r:embed="rId5"/>
                <a:stretch>
                  <a:fillRect b="-17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Content Placeholder 25">
                <a:extLst>
                  <a:ext uri="{FF2B5EF4-FFF2-40B4-BE49-F238E27FC236}">
                    <a16:creationId xmlns:a16="http://schemas.microsoft.com/office/drawing/2014/main" id="{906A5CAB-CAED-42A0-9DC0-AAB9FC74BC98}"/>
                  </a:ext>
                </a:extLst>
              </p:cNvPr>
              <p:cNvSpPr txBox="1">
                <a:spLocks/>
              </p:cNvSpPr>
              <p:nvPr/>
            </p:nvSpPr>
            <p:spPr>
              <a:xfrm>
                <a:off x="5106164" y="3887252"/>
                <a:ext cx="1175361" cy="341632"/>
              </a:xfrm>
              <a:prstGeom prst="rect">
                <a:avLst/>
              </a:prstGeom>
              <a:noFill/>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14:m>
                  <m:oMathPara xmlns:m="http://schemas.openxmlformats.org/officeDocument/2006/math">
                    <m:oMathParaPr>
                      <m:jc m:val="centerGroup"/>
                    </m:oMathParaPr>
                    <m:oMath xmlns:m="http://schemas.openxmlformats.org/officeDocument/2006/math">
                      <m:r>
                        <a:rPr kumimoji="0" lang="en-IN"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d>
                        <m:dPr>
                          <m:ctrlPr>
                            <a:rPr kumimoji="0" lang="en-IN"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IN"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2</m:t>
                          </m:r>
                          <m:r>
                            <a:rPr kumimoji="0" lang="en-IN"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𝑡</m:t>
                          </m:r>
                          <m:r>
                            <a:rPr kumimoji="0" lang="en-IN"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−3</m:t>
                          </m:r>
                        </m:e>
                      </m:d>
                    </m:oMath>
                  </m:oMathPara>
                </a14:m>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29" name="Content Placeholder 25">
                <a:extLst>
                  <a:ext uri="{FF2B5EF4-FFF2-40B4-BE49-F238E27FC236}">
                    <a16:creationId xmlns:a16="http://schemas.microsoft.com/office/drawing/2014/main" id="{906A5CAB-CAED-42A0-9DC0-AAB9FC74BC98}"/>
                  </a:ext>
                </a:extLst>
              </p:cNvPr>
              <p:cNvSpPr txBox="1">
                <a:spLocks noRot="1" noChangeAspect="1" noMove="1" noResize="1" noEditPoints="1" noAdjustHandles="1" noChangeArrowheads="1" noChangeShapeType="1" noTextEdit="1"/>
              </p:cNvSpPr>
              <p:nvPr/>
            </p:nvSpPr>
            <p:spPr>
              <a:xfrm>
                <a:off x="5106164" y="3887252"/>
                <a:ext cx="1175361" cy="341632"/>
              </a:xfrm>
              <a:prstGeom prst="rect">
                <a:avLst/>
              </a:prstGeom>
              <a:blipFill>
                <a:blip r:embed="rId6"/>
                <a:stretch>
                  <a:fillRect b="-17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Content Placeholder 25">
                <a:extLst>
                  <a:ext uri="{FF2B5EF4-FFF2-40B4-BE49-F238E27FC236}">
                    <a16:creationId xmlns:a16="http://schemas.microsoft.com/office/drawing/2014/main" id="{27C25655-F0B7-4A0F-98B1-0A0CB2A9BF82}"/>
                  </a:ext>
                </a:extLst>
              </p:cNvPr>
              <p:cNvSpPr txBox="1">
                <a:spLocks/>
              </p:cNvSpPr>
              <p:nvPr/>
            </p:nvSpPr>
            <p:spPr>
              <a:xfrm>
                <a:off x="6090445" y="3889586"/>
                <a:ext cx="1156864" cy="341632"/>
              </a:xfrm>
              <a:prstGeom prst="rect">
                <a:avLst/>
              </a:prstGeom>
              <a:noFill/>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14:m>
                  <m:oMathPara xmlns:m="http://schemas.openxmlformats.org/officeDocument/2006/math">
                    <m:oMathParaPr>
                      <m:jc m:val="centerGroup"/>
                    </m:oMathParaPr>
                    <m:oMath xmlns:m="http://schemas.openxmlformats.org/officeDocument/2006/math">
                      <m:r>
                        <a:rPr kumimoji="0" lang="en-IN"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d>
                        <m:dPr>
                          <m:ctrlPr>
                            <a:rPr kumimoji="0" lang="en-IN"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IN"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2</m:t>
                          </m:r>
                          <m:r>
                            <a:rPr kumimoji="0" lang="en-IN"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𝑡</m:t>
                          </m:r>
                          <m:r>
                            <a:rPr kumimoji="0" lang="en-IN"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−4</m:t>
                          </m:r>
                        </m:e>
                      </m:d>
                    </m:oMath>
                  </m:oMathPara>
                </a14:m>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30" name="Content Placeholder 25">
                <a:extLst>
                  <a:ext uri="{FF2B5EF4-FFF2-40B4-BE49-F238E27FC236}">
                    <a16:creationId xmlns:a16="http://schemas.microsoft.com/office/drawing/2014/main" id="{27C25655-F0B7-4A0F-98B1-0A0CB2A9BF82}"/>
                  </a:ext>
                </a:extLst>
              </p:cNvPr>
              <p:cNvSpPr txBox="1">
                <a:spLocks noRot="1" noChangeAspect="1" noMove="1" noResize="1" noEditPoints="1" noAdjustHandles="1" noChangeArrowheads="1" noChangeShapeType="1" noTextEdit="1"/>
              </p:cNvSpPr>
              <p:nvPr/>
            </p:nvSpPr>
            <p:spPr>
              <a:xfrm>
                <a:off x="6090445" y="3889586"/>
                <a:ext cx="1156864" cy="341632"/>
              </a:xfrm>
              <a:prstGeom prst="rect">
                <a:avLst/>
              </a:prstGeom>
              <a:blipFill>
                <a:blip r:embed="rId7"/>
                <a:stretch>
                  <a:fillRect b="-17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Content Placeholder 25">
                <a:extLst>
                  <a:ext uri="{FF2B5EF4-FFF2-40B4-BE49-F238E27FC236}">
                    <a16:creationId xmlns:a16="http://schemas.microsoft.com/office/drawing/2014/main" id="{E1E99137-FB75-4198-86A3-CE90596DFAC0}"/>
                  </a:ext>
                </a:extLst>
              </p:cNvPr>
              <p:cNvSpPr txBox="1">
                <a:spLocks/>
              </p:cNvSpPr>
              <p:nvPr/>
            </p:nvSpPr>
            <p:spPr>
              <a:xfrm>
                <a:off x="1971624" y="4772605"/>
                <a:ext cx="814387" cy="341632"/>
              </a:xfrm>
              <a:prstGeom prst="rect">
                <a:avLst/>
              </a:prstGeom>
              <a:noFill/>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14:m>
                  <m:oMathPara xmlns:m="http://schemas.openxmlformats.org/officeDocument/2006/math">
                    <m:oMathParaPr>
                      <m:jc m:val="centerGroup"/>
                    </m:oMathParaPr>
                    <m:oMath xmlns:m="http://schemas.openxmlformats.org/officeDocument/2006/math">
                      <m:r>
                        <a:rPr kumimoji="0" lang="en-I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m:t>
                      </m:r>
                    </m:oMath>
                  </m:oMathPara>
                </a14:m>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31" name="Content Placeholder 25">
                <a:extLst>
                  <a:ext uri="{FF2B5EF4-FFF2-40B4-BE49-F238E27FC236}">
                    <a16:creationId xmlns:a16="http://schemas.microsoft.com/office/drawing/2014/main" id="{E1E99137-FB75-4198-86A3-CE90596DFAC0}"/>
                  </a:ext>
                </a:extLst>
              </p:cNvPr>
              <p:cNvSpPr txBox="1">
                <a:spLocks noRot="1" noChangeAspect="1" noMove="1" noResize="1" noEditPoints="1" noAdjustHandles="1" noChangeArrowheads="1" noChangeShapeType="1" noTextEdit="1"/>
              </p:cNvSpPr>
              <p:nvPr/>
            </p:nvSpPr>
            <p:spPr>
              <a:xfrm>
                <a:off x="1971624" y="4772605"/>
                <a:ext cx="814387" cy="341632"/>
              </a:xfrm>
              <a:prstGeom prst="rect">
                <a:avLst/>
              </a:prstGeom>
              <a:blipFill>
                <a:blip r:embed="rId9"/>
                <a:stretch>
                  <a:fillRect/>
                </a:stretch>
              </a:blipFill>
            </p:spPr>
            <p:txBody>
              <a:bodyPr/>
              <a:lstStyle/>
              <a:p>
                <a:r>
                  <a:rPr lang="en-IN">
                    <a:noFill/>
                  </a:rPr>
                  <a:t> </a:t>
                </a:r>
              </a:p>
            </p:txBody>
          </p:sp>
        </mc:Fallback>
      </mc:AlternateContent>
      <p:sp>
        <p:nvSpPr>
          <p:cNvPr id="32" name="Content Placeholder 25">
            <a:extLst>
              <a:ext uri="{FF2B5EF4-FFF2-40B4-BE49-F238E27FC236}">
                <a16:creationId xmlns:a16="http://schemas.microsoft.com/office/drawing/2014/main" id="{ECC7704C-D132-451B-951F-6E2831747259}"/>
              </a:ext>
            </a:extLst>
          </p:cNvPr>
          <p:cNvSpPr txBox="1">
            <a:spLocks/>
          </p:cNvSpPr>
          <p:nvPr/>
        </p:nvSpPr>
        <p:spPr>
          <a:xfrm>
            <a:off x="3183966" y="4756937"/>
            <a:ext cx="536989" cy="341632"/>
          </a:xfrm>
          <a:prstGeom prst="rect">
            <a:avLst/>
          </a:prstGeom>
          <a:noFill/>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IN" sz="1800" dirty="0">
                <a:solidFill>
                  <a:prstClr val="black"/>
                </a:solidFill>
                <a:latin typeface="Calibri" panose="020F0502020204030204"/>
              </a:rPr>
              <a:t>0.5</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3" name="Content Placeholder 25">
            <a:extLst>
              <a:ext uri="{FF2B5EF4-FFF2-40B4-BE49-F238E27FC236}">
                <a16:creationId xmlns:a16="http://schemas.microsoft.com/office/drawing/2014/main" id="{A6722F39-A71C-47E9-BF28-1DF853BDB00B}"/>
              </a:ext>
            </a:extLst>
          </p:cNvPr>
          <p:cNvSpPr txBox="1">
            <a:spLocks/>
          </p:cNvSpPr>
          <p:nvPr/>
        </p:nvSpPr>
        <p:spPr>
          <a:xfrm>
            <a:off x="4149736" y="4756937"/>
            <a:ext cx="442810" cy="341632"/>
          </a:xfrm>
          <a:prstGeom prst="rect">
            <a:avLst/>
          </a:prstGeom>
          <a:noFill/>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IN" sz="1800" dirty="0">
                <a:solidFill>
                  <a:prstClr val="black"/>
                </a:solidFill>
                <a:latin typeface="Calibri" panose="020F0502020204030204"/>
              </a:rPr>
              <a:t>1</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4" name="Content Placeholder 25">
            <a:extLst>
              <a:ext uri="{FF2B5EF4-FFF2-40B4-BE49-F238E27FC236}">
                <a16:creationId xmlns:a16="http://schemas.microsoft.com/office/drawing/2014/main" id="{0E9344CA-F8D9-43C3-B004-093A5FB5AF83}"/>
              </a:ext>
            </a:extLst>
          </p:cNvPr>
          <p:cNvSpPr txBox="1">
            <a:spLocks/>
          </p:cNvSpPr>
          <p:nvPr/>
        </p:nvSpPr>
        <p:spPr>
          <a:xfrm>
            <a:off x="5021325" y="4702639"/>
            <a:ext cx="587327" cy="341632"/>
          </a:xfrm>
          <a:prstGeom prst="rect">
            <a:avLst/>
          </a:prstGeom>
          <a:noFill/>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IN" sz="1800" dirty="0">
                <a:solidFill>
                  <a:prstClr val="black"/>
                </a:solidFill>
                <a:latin typeface="Calibri" panose="020F0502020204030204"/>
              </a:rPr>
              <a:t>1.5</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5" name="Content Placeholder 25">
            <a:extLst>
              <a:ext uri="{FF2B5EF4-FFF2-40B4-BE49-F238E27FC236}">
                <a16:creationId xmlns:a16="http://schemas.microsoft.com/office/drawing/2014/main" id="{3C6822AF-25FE-4085-9849-0C58AABF5E14}"/>
              </a:ext>
            </a:extLst>
          </p:cNvPr>
          <p:cNvSpPr txBox="1">
            <a:spLocks/>
          </p:cNvSpPr>
          <p:nvPr/>
        </p:nvSpPr>
        <p:spPr>
          <a:xfrm>
            <a:off x="6038463" y="4765501"/>
            <a:ext cx="442810" cy="341632"/>
          </a:xfrm>
          <a:prstGeom prst="rect">
            <a:avLst/>
          </a:prstGeom>
          <a:noFill/>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IN" sz="1800" dirty="0">
                <a:solidFill>
                  <a:prstClr val="black"/>
                </a:solidFill>
                <a:latin typeface="Calibri" panose="020F0502020204030204"/>
              </a:rPr>
              <a:t>2</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6" name="Content Placeholder 25">
            <a:extLst>
              <a:ext uri="{FF2B5EF4-FFF2-40B4-BE49-F238E27FC236}">
                <a16:creationId xmlns:a16="http://schemas.microsoft.com/office/drawing/2014/main" id="{E48B6FD1-AB5C-4C5B-A48A-E9AE893819CC}"/>
              </a:ext>
            </a:extLst>
          </p:cNvPr>
          <p:cNvSpPr txBox="1">
            <a:spLocks/>
          </p:cNvSpPr>
          <p:nvPr/>
        </p:nvSpPr>
        <p:spPr>
          <a:xfrm>
            <a:off x="6996701" y="4736388"/>
            <a:ext cx="501721" cy="341632"/>
          </a:xfrm>
          <a:prstGeom prst="rect">
            <a:avLst/>
          </a:prstGeom>
          <a:noFill/>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IN" sz="1800" dirty="0">
                <a:solidFill>
                  <a:prstClr val="black"/>
                </a:solidFill>
                <a:latin typeface="Calibri" panose="020F0502020204030204"/>
              </a:rPr>
              <a:t>2.5</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7" name="Content Placeholder 25">
            <a:extLst>
              <a:ext uri="{FF2B5EF4-FFF2-40B4-BE49-F238E27FC236}">
                <a16:creationId xmlns:a16="http://schemas.microsoft.com/office/drawing/2014/main" id="{40973CD9-ABA5-4868-826D-96E7CD782429}"/>
              </a:ext>
            </a:extLst>
          </p:cNvPr>
          <p:cNvSpPr txBox="1">
            <a:spLocks/>
          </p:cNvSpPr>
          <p:nvPr/>
        </p:nvSpPr>
        <p:spPr>
          <a:xfrm>
            <a:off x="8731314" y="4580567"/>
            <a:ext cx="501721" cy="341632"/>
          </a:xfrm>
          <a:prstGeom prst="rect">
            <a:avLst/>
          </a:prstGeom>
          <a:noFill/>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IN" sz="1800" b="0" i="1"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t</a:t>
            </a:r>
          </a:p>
        </p:txBody>
      </p:sp>
      <p:sp>
        <p:nvSpPr>
          <p:cNvPr id="38" name="Content Placeholder 25">
            <a:extLst>
              <a:ext uri="{FF2B5EF4-FFF2-40B4-BE49-F238E27FC236}">
                <a16:creationId xmlns:a16="http://schemas.microsoft.com/office/drawing/2014/main" id="{CDCE0B46-ADDA-4976-804A-5D71F728F82A}"/>
              </a:ext>
            </a:extLst>
          </p:cNvPr>
          <p:cNvSpPr txBox="1">
            <a:spLocks/>
          </p:cNvSpPr>
          <p:nvPr/>
        </p:nvSpPr>
        <p:spPr>
          <a:xfrm>
            <a:off x="1969905" y="3696475"/>
            <a:ext cx="391442" cy="341632"/>
          </a:xfrm>
          <a:prstGeom prst="rect">
            <a:avLst/>
          </a:prstGeom>
          <a:noFill/>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rPr>
              <a:t>1</a:t>
            </a:r>
          </a:p>
        </p:txBody>
      </p:sp>
      <p:sp>
        <p:nvSpPr>
          <p:cNvPr id="47" name="Content Placeholder 25">
            <a:extLst>
              <a:ext uri="{FF2B5EF4-FFF2-40B4-BE49-F238E27FC236}">
                <a16:creationId xmlns:a16="http://schemas.microsoft.com/office/drawing/2014/main" id="{DDCC4B58-EFD6-475E-9823-5D50304F7BDF}"/>
              </a:ext>
            </a:extLst>
          </p:cNvPr>
          <p:cNvSpPr txBox="1">
            <a:spLocks/>
          </p:cNvSpPr>
          <p:nvPr/>
        </p:nvSpPr>
        <p:spPr>
          <a:xfrm>
            <a:off x="4526980" y="1345624"/>
            <a:ext cx="3433277" cy="369332"/>
          </a:xfrm>
          <a:prstGeom prst="rect">
            <a:avLst/>
          </a:prstGeom>
          <a:noFill/>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IN" sz="2000" b="0" i="1"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f</a:t>
            </a:r>
            <a:r>
              <a:rPr kumimoji="0" lang="en-IN" sz="20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(t)</a:t>
            </a:r>
          </a:p>
        </p:txBody>
      </p:sp>
      <p:cxnSp>
        <p:nvCxnSpPr>
          <p:cNvPr id="53" name="Straight Connector 52">
            <a:extLst>
              <a:ext uri="{FF2B5EF4-FFF2-40B4-BE49-F238E27FC236}">
                <a16:creationId xmlns:a16="http://schemas.microsoft.com/office/drawing/2014/main" id="{49333496-401B-438F-8EDC-9898B5BBDD7D}"/>
              </a:ext>
            </a:extLst>
          </p:cNvPr>
          <p:cNvCxnSpPr>
            <a:cxnSpLocks/>
          </p:cNvCxnSpPr>
          <p:nvPr/>
        </p:nvCxnSpPr>
        <p:spPr>
          <a:xfrm>
            <a:off x="2410028" y="2878598"/>
            <a:ext cx="905098" cy="9417"/>
          </a:xfrm>
          <a:prstGeom prst="line">
            <a:avLst/>
          </a:prstGeom>
        </p:spPr>
        <p:style>
          <a:lnRef idx="3">
            <a:schemeClr val="dk1"/>
          </a:lnRef>
          <a:fillRef idx="0">
            <a:schemeClr val="dk1"/>
          </a:fillRef>
          <a:effectRef idx="2">
            <a:schemeClr val="dk1"/>
          </a:effectRef>
          <a:fontRef idx="minor">
            <a:schemeClr val="tx1"/>
          </a:fontRef>
        </p:style>
      </p:cxnSp>
      <p:cxnSp>
        <p:nvCxnSpPr>
          <p:cNvPr id="54" name="Straight Connector 53">
            <a:extLst>
              <a:ext uri="{FF2B5EF4-FFF2-40B4-BE49-F238E27FC236}">
                <a16:creationId xmlns:a16="http://schemas.microsoft.com/office/drawing/2014/main" id="{6FF5CA40-F836-465E-B04C-66E0977F2405}"/>
              </a:ext>
            </a:extLst>
          </p:cNvPr>
          <p:cNvCxnSpPr>
            <a:cxnSpLocks/>
          </p:cNvCxnSpPr>
          <p:nvPr/>
        </p:nvCxnSpPr>
        <p:spPr>
          <a:xfrm flipV="1">
            <a:off x="3308274" y="1683956"/>
            <a:ext cx="970753" cy="10233"/>
          </a:xfrm>
          <a:prstGeom prst="line">
            <a:avLst/>
          </a:prstGeom>
        </p:spPr>
        <p:style>
          <a:lnRef idx="3">
            <a:schemeClr val="dk1"/>
          </a:lnRef>
          <a:fillRef idx="0">
            <a:schemeClr val="dk1"/>
          </a:fillRef>
          <a:effectRef idx="2">
            <a:schemeClr val="dk1"/>
          </a:effectRef>
          <a:fontRef idx="minor">
            <a:schemeClr val="tx1"/>
          </a:fontRef>
        </p:style>
      </p:cxnSp>
      <p:cxnSp>
        <p:nvCxnSpPr>
          <p:cNvPr id="55" name="Straight Connector 54">
            <a:extLst>
              <a:ext uri="{FF2B5EF4-FFF2-40B4-BE49-F238E27FC236}">
                <a16:creationId xmlns:a16="http://schemas.microsoft.com/office/drawing/2014/main" id="{F2470FF9-E816-4622-9BD2-EFC8E7380883}"/>
              </a:ext>
            </a:extLst>
          </p:cNvPr>
          <p:cNvCxnSpPr>
            <a:cxnSpLocks/>
          </p:cNvCxnSpPr>
          <p:nvPr/>
        </p:nvCxnSpPr>
        <p:spPr>
          <a:xfrm flipV="1">
            <a:off x="4274349" y="2627699"/>
            <a:ext cx="917360" cy="6810"/>
          </a:xfrm>
          <a:prstGeom prst="line">
            <a:avLst/>
          </a:prstGeom>
        </p:spPr>
        <p:style>
          <a:lnRef idx="3">
            <a:schemeClr val="dk1"/>
          </a:lnRef>
          <a:fillRef idx="0">
            <a:schemeClr val="dk1"/>
          </a:fillRef>
          <a:effectRef idx="2">
            <a:schemeClr val="dk1"/>
          </a:effectRef>
          <a:fontRef idx="minor">
            <a:schemeClr val="tx1"/>
          </a:fontRef>
        </p:style>
      </p:cxnSp>
      <p:cxnSp>
        <p:nvCxnSpPr>
          <p:cNvPr id="56" name="Straight Connector 55">
            <a:extLst>
              <a:ext uri="{FF2B5EF4-FFF2-40B4-BE49-F238E27FC236}">
                <a16:creationId xmlns:a16="http://schemas.microsoft.com/office/drawing/2014/main" id="{F9770418-4B83-4B25-8CC4-D5A6F6D2F60F}"/>
              </a:ext>
            </a:extLst>
          </p:cNvPr>
          <p:cNvCxnSpPr>
            <a:cxnSpLocks/>
          </p:cNvCxnSpPr>
          <p:nvPr/>
        </p:nvCxnSpPr>
        <p:spPr>
          <a:xfrm>
            <a:off x="5177770" y="1588316"/>
            <a:ext cx="950359" cy="0"/>
          </a:xfrm>
          <a:prstGeom prst="line">
            <a:avLst/>
          </a:prstGeom>
        </p:spPr>
        <p:style>
          <a:lnRef idx="3">
            <a:schemeClr val="dk1"/>
          </a:lnRef>
          <a:fillRef idx="0">
            <a:schemeClr val="dk1"/>
          </a:fillRef>
          <a:effectRef idx="2">
            <a:schemeClr val="dk1"/>
          </a:effectRef>
          <a:fontRef idx="minor">
            <a:schemeClr val="tx1"/>
          </a:fontRef>
        </p:style>
      </p:cxnSp>
      <p:cxnSp>
        <p:nvCxnSpPr>
          <p:cNvPr id="66" name="Straight Connector 65">
            <a:extLst>
              <a:ext uri="{FF2B5EF4-FFF2-40B4-BE49-F238E27FC236}">
                <a16:creationId xmlns:a16="http://schemas.microsoft.com/office/drawing/2014/main" id="{4E2EC9C2-AF86-4B56-BDEC-DD8C0B7D91CD}"/>
              </a:ext>
            </a:extLst>
          </p:cNvPr>
          <p:cNvCxnSpPr>
            <a:cxnSpLocks/>
          </p:cNvCxnSpPr>
          <p:nvPr/>
        </p:nvCxnSpPr>
        <p:spPr>
          <a:xfrm>
            <a:off x="6171338" y="2352342"/>
            <a:ext cx="974336" cy="0"/>
          </a:xfrm>
          <a:prstGeom prst="line">
            <a:avLst/>
          </a:prstGeom>
        </p:spPr>
        <p:style>
          <a:lnRef idx="3">
            <a:schemeClr val="dk1"/>
          </a:lnRef>
          <a:fillRef idx="0">
            <a:schemeClr val="dk1"/>
          </a:fillRef>
          <a:effectRef idx="2">
            <a:schemeClr val="dk1"/>
          </a:effectRef>
          <a:fontRef idx="minor">
            <a:schemeClr val="tx1"/>
          </a:fontRef>
        </p:style>
      </p:cxnSp>
      <p:sp>
        <p:nvSpPr>
          <p:cNvPr id="68" name="Content Placeholder 25">
            <a:extLst>
              <a:ext uri="{FF2B5EF4-FFF2-40B4-BE49-F238E27FC236}">
                <a16:creationId xmlns:a16="http://schemas.microsoft.com/office/drawing/2014/main" id="{D3E35FFD-D439-4E30-A6CD-DBA8DEF228DF}"/>
              </a:ext>
            </a:extLst>
          </p:cNvPr>
          <p:cNvSpPr txBox="1">
            <a:spLocks/>
          </p:cNvSpPr>
          <p:nvPr/>
        </p:nvSpPr>
        <p:spPr>
          <a:xfrm>
            <a:off x="3514165" y="5580888"/>
            <a:ext cx="4545106" cy="369332"/>
          </a:xfrm>
          <a:prstGeom prst="rect">
            <a:avLst/>
          </a:prstGeom>
          <a:noFill/>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IN" sz="2000" b="0" i="0" u="none" strike="noStrike" kern="1200" cap="none" spc="0" normalizeH="0" baseline="0" noProof="0" dirty="0">
                <a:ln>
                  <a:noFill/>
                </a:ln>
                <a:solidFill>
                  <a:prstClr val="black"/>
                </a:solidFill>
                <a:effectLst/>
                <a:uLnTx/>
                <a:uFillTx/>
                <a:ea typeface="+mn-ea"/>
                <a:cs typeface="Calibri" panose="020F0502020204030204" pitchFamily="34" charset="0"/>
              </a:rPr>
              <a:t>A signal </a:t>
            </a:r>
            <a:r>
              <a:rPr kumimoji="0" lang="en-IN" sz="2000" b="0" i="1" u="none" strike="noStrike" kern="1200" cap="none" spc="0" normalizeH="0" baseline="0" noProof="0" dirty="0">
                <a:ln>
                  <a:noFill/>
                </a:ln>
                <a:solidFill>
                  <a:prstClr val="black"/>
                </a:solidFill>
                <a:effectLst/>
                <a:uLnTx/>
                <a:uFillTx/>
                <a:ea typeface="+mn-ea"/>
                <a:cs typeface="Calibri" panose="020F0502020204030204" pitchFamily="34" charset="0"/>
              </a:rPr>
              <a:t>f</a:t>
            </a:r>
            <a:r>
              <a:rPr kumimoji="0" lang="en-IN" sz="2000" b="0" i="0" u="none" strike="noStrike" kern="1200" cap="none" spc="0" normalizeH="0" baseline="0" noProof="0" dirty="0">
                <a:ln>
                  <a:noFill/>
                </a:ln>
                <a:solidFill>
                  <a:prstClr val="black"/>
                </a:solidFill>
                <a:effectLst/>
                <a:uLnTx/>
                <a:uFillTx/>
                <a:ea typeface="+mn-ea"/>
                <a:cs typeface="Calibri" panose="020F0502020204030204" pitchFamily="34" charset="0"/>
              </a:rPr>
              <a:t>(</a:t>
            </a:r>
            <a:r>
              <a:rPr kumimoji="0" lang="en-IN" sz="2000" b="0" i="1" u="none" strike="noStrike" kern="1200" cap="none" spc="0" normalizeH="0" baseline="0" noProof="0" dirty="0">
                <a:ln>
                  <a:noFill/>
                </a:ln>
                <a:solidFill>
                  <a:prstClr val="black"/>
                </a:solidFill>
                <a:effectLst/>
                <a:uLnTx/>
                <a:uFillTx/>
                <a:ea typeface="+mn-ea"/>
                <a:cs typeface="Calibri" panose="020F0502020204030204" pitchFamily="34" charset="0"/>
              </a:rPr>
              <a:t>t</a:t>
            </a:r>
            <a:r>
              <a:rPr kumimoji="0" lang="en-IN" sz="2000" b="0" i="0" u="none" strike="noStrike" kern="1200" cap="none" spc="0" normalizeH="0" baseline="0" noProof="0" dirty="0">
                <a:ln>
                  <a:noFill/>
                </a:ln>
                <a:solidFill>
                  <a:prstClr val="black"/>
                </a:solidFill>
                <a:effectLst/>
                <a:uLnTx/>
                <a:uFillTx/>
                <a:ea typeface="+mn-ea"/>
                <a:cs typeface="Calibri" panose="020F0502020204030204" pitchFamily="34" charset="0"/>
              </a:rPr>
              <a:t>) which </a:t>
            </a:r>
            <a:r>
              <a:rPr lang="en-IN" sz="2000" dirty="0">
                <a:solidFill>
                  <a:prstClr val="black"/>
                </a:solidFill>
                <a:cs typeface="Calibri" panose="020F0502020204030204" pitchFamily="34" charset="0"/>
              </a:rPr>
              <a:t>is element of space</a:t>
            </a:r>
            <a:r>
              <a:rPr kumimoji="0" lang="en-IN" sz="2000" b="0" i="0" u="none" strike="noStrike" kern="1200" cap="none" spc="0" normalizeH="0" baseline="0" noProof="0" dirty="0">
                <a:ln>
                  <a:noFill/>
                </a:ln>
                <a:solidFill>
                  <a:prstClr val="black"/>
                </a:solidFill>
                <a:effectLst/>
                <a:uLnTx/>
                <a:uFillTx/>
                <a:ea typeface="+mn-ea"/>
                <a:cs typeface="Calibri" panose="020F0502020204030204" pitchFamily="34" charset="0"/>
              </a:rPr>
              <a:t> </a:t>
            </a:r>
            <a:r>
              <a:rPr kumimoji="0" lang="en-IN" sz="2000" b="0" i="1" u="none" strike="noStrike" kern="1200" cap="none" spc="0" normalizeH="0" baseline="0" noProof="0" dirty="0">
                <a:ln>
                  <a:noFill/>
                </a:ln>
                <a:solidFill>
                  <a:prstClr val="black"/>
                </a:solidFill>
                <a:effectLst/>
                <a:uLnTx/>
                <a:uFillTx/>
                <a:ea typeface="+mn-ea"/>
                <a:cs typeface="Calibri" panose="020F0502020204030204" pitchFamily="34" charset="0"/>
              </a:rPr>
              <a:t>V</a:t>
            </a:r>
            <a:r>
              <a:rPr lang="en-IN" sz="2000" baseline="-25000" dirty="0">
                <a:solidFill>
                  <a:prstClr val="black"/>
                </a:solidFill>
                <a:cs typeface="Calibri" panose="020F0502020204030204" pitchFamily="34" charset="0"/>
              </a:rPr>
              <a:t>1</a:t>
            </a:r>
            <a:r>
              <a:rPr kumimoji="0" lang="en-IN" sz="2000" b="0" i="0" u="none" strike="noStrike" kern="1200" cap="none" spc="0" normalizeH="0" baseline="0" noProof="0" dirty="0">
                <a:ln>
                  <a:noFill/>
                </a:ln>
                <a:solidFill>
                  <a:prstClr val="black"/>
                </a:solidFill>
                <a:effectLst/>
                <a:uLnTx/>
                <a:uFillTx/>
                <a:ea typeface="+mn-ea"/>
                <a:cs typeface="Calibri" panose="020F0502020204030204" pitchFamily="34" charset="0"/>
              </a:rPr>
              <a:t> </a:t>
            </a:r>
          </a:p>
        </p:txBody>
      </p:sp>
      <p:cxnSp>
        <p:nvCxnSpPr>
          <p:cNvPr id="39" name="Straight Connector 38">
            <a:extLst>
              <a:ext uri="{FF2B5EF4-FFF2-40B4-BE49-F238E27FC236}">
                <a16:creationId xmlns:a16="http://schemas.microsoft.com/office/drawing/2014/main" id="{25689CF8-3F54-474C-B784-1ED71368AAE2}"/>
              </a:ext>
            </a:extLst>
          </p:cNvPr>
          <p:cNvCxnSpPr>
            <a:cxnSpLocks/>
          </p:cNvCxnSpPr>
          <p:nvPr/>
        </p:nvCxnSpPr>
        <p:spPr>
          <a:xfrm flipH="1" flipV="1">
            <a:off x="3324089" y="1668088"/>
            <a:ext cx="8161" cy="1210508"/>
          </a:xfrm>
          <a:prstGeom prst="line">
            <a:avLst/>
          </a:prstGeom>
          <a:ln>
            <a:headEnd type="none" w="med" len="med"/>
            <a:tailEnd type="none" w="med" len="med"/>
          </a:ln>
        </p:spPr>
        <p:style>
          <a:lnRef idx="3">
            <a:schemeClr val="dk1"/>
          </a:lnRef>
          <a:fillRef idx="0">
            <a:schemeClr val="dk1"/>
          </a:fillRef>
          <a:effectRef idx="2">
            <a:schemeClr val="dk1"/>
          </a:effectRef>
          <a:fontRef idx="minor">
            <a:schemeClr val="tx1"/>
          </a:fontRef>
        </p:style>
      </p:cxnSp>
      <p:cxnSp>
        <p:nvCxnSpPr>
          <p:cNvPr id="42" name="Straight Connector 41">
            <a:extLst>
              <a:ext uri="{FF2B5EF4-FFF2-40B4-BE49-F238E27FC236}">
                <a16:creationId xmlns:a16="http://schemas.microsoft.com/office/drawing/2014/main" id="{C31B7459-F47B-4B09-BE72-2CB1D6B73BA5}"/>
              </a:ext>
            </a:extLst>
          </p:cNvPr>
          <p:cNvCxnSpPr>
            <a:cxnSpLocks/>
          </p:cNvCxnSpPr>
          <p:nvPr/>
        </p:nvCxnSpPr>
        <p:spPr>
          <a:xfrm flipH="1" flipV="1">
            <a:off x="4274349" y="1677048"/>
            <a:ext cx="18527" cy="950650"/>
          </a:xfrm>
          <a:prstGeom prst="line">
            <a:avLst/>
          </a:prstGeom>
          <a:ln>
            <a:headEnd type="none" w="med" len="med"/>
            <a:tailEnd type="none" w="med" len="med"/>
          </a:ln>
        </p:spPr>
        <p:style>
          <a:lnRef idx="3">
            <a:schemeClr val="dk1"/>
          </a:lnRef>
          <a:fillRef idx="0">
            <a:schemeClr val="dk1"/>
          </a:fillRef>
          <a:effectRef idx="2">
            <a:schemeClr val="dk1"/>
          </a:effectRef>
          <a:fontRef idx="minor">
            <a:schemeClr val="tx1"/>
          </a:fontRef>
        </p:style>
      </p:cxnSp>
      <p:cxnSp>
        <p:nvCxnSpPr>
          <p:cNvPr id="46" name="Straight Connector 45">
            <a:extLst>
              <a:ext uri="{FF2B5EF4-FFF2-40B4-BE49-F238E27FC236}">
                <a16:creationId xmlns:a16="http://schemas.microsoft.com/office/drawing/2014/main" id="{4F767591-EDC0-4513-AB71-1319F64DA627}"/>
              </a:ext>
            </a:extLst>
          </p:cNvPr>
          <p:cNvCxnSpPr>
            <a:cxnSpLocks/>
          </p:cNvCxnSpPr>
          <p:nvPr/>
        </p:nvCxnSpPr>
        <p:spPr>
          <a:xfrm flipH="1" flipV="1">
            <a:off x="5170820" y="1605333"/>
            <a:ext cx="14037" cy="998838"/>
          </a:xfrm>
          <a:prstGeom prst="line">
            <a:avLst/>
          </a:prstGeom>
          <a:ln>
            <a:headEnd type="none" w="med" len="med"/>
            <a:tailEnd type="none" w="med" len="med"/>
          </a:ln>
        </p:spPr>
        <p:style>
          <a:lnRef idx="3">
            <a:schemeClr val="dk1"/>
          </a:lnRef>
          <a:fillRef idx="0">
            <a:schemeClr val="dk1"/>
          </a:fillRef>
          <a:effectRef idx="2">
            <a:schemeClr val="dk1"/>
          </a:effectRef>
          <a:fontRef idx="minor">
            <a:schemeClr val="tx1"/>
          </a:fontRef>
        </p:style>
      </p:cxnSp>
      <p:cxnSp>
        <p:nvCxnSpPr>
          <p:cNvPr id="48" name="Straight Connector 47">
            <a:extLst>
              <a:ext uri="{FF2B5EF4-FFF2-40B4-BE49-F238E27FC236}">
                <a16:creationId xmlns:a16="http://schemas.microsoft.com/office/drawing/2014/main" id="{752F441B-9E78-4F9D-8437-87F248FA169C}"/>
              </a:ext>
            </a:extLst>
          </p:cNvPr>
          <p:cNvCxnSpPr>
            <a:cxnSpLocks/>
          </p:cNvCxnSpPr>
          <p:nvPr/>
        </p:nvCxnSpPr>
        <p:spPr>
          <a:xfrm flipH="1" flipV="1">
            <a:off x="6140509" y="1555070"/>
            <a:ext cx="18840" cy="806237"/>
          </a:xfrm>
          <a:prstGeom prst="line">
            <a:avLst/>
          </a:prstGeom>
          <a:ln>
            <a:headEnd type="none" w="med" len="med"/>
            <a:tailEnd type="none" w="med" len="med"/>
          </a:ln>
        </p:spPr>
        <p:style>
          <a:lnRef idx="3">
            <a:schemeClr val="dk1"/>
          </a:lnRef>
          <a:fillRef idx="0">
            <a:schemeClr val="dk1"/>
          </a:fillRef>
          <a:effectRef idx="2">
            <a:schemeClr val="dk1"/>
          </a:effectRef>
          <a:fontRef idx="minor">
            <a:schemeClr val="tx1"/>
          </a:fontRef>
        </p:style>
      </p:cxnSp>
      <p:pic>
        <p:nvPicPr>
          <p:cNvPr id="2" name="Picture 2" descr="E:\NIET\Project\xLogo11.png.pagespeed.ic.pydHLuCQEZ.png">
            <a:extLst>
              <a:ext uri="{FF2B5EF4-FFF2-40B4-BE49-F238E27FC236}">
                <a16:creationId xmlns:a16="http://schemas.microsoft.com/office/drawing/2014/main" id="{C1ED8D95-A51D-0A93-D88D-F23B19BAC2CA}"/>
              </a:ext>
            </a:extLst>
          </p:cNvPr>
          <p:cNvPicPr>
            <a:picLocks noChangeAspect="1" noChangeArrowheads="1"/>
          </p:cNvPicPr>
          <p:nvPr/>
        </p:nvPicPr>
        <p:blipFill>
          <a:blip r:embed="rId10"/>
          <a:srcRect/>
          <a:stretch>
            <a:fillRect/>
          </a:stretch>
        </p:blipFill>
        <p:spPr bwMode="auto">
          <a:xfrm>
            <a:off x="-57895" y="-50799"/>
            <a:ext cx="1447800" cy="817163"/>
          </a:xfrm>
          <a:prstGeom prst="rect">
            <a:avLst/>
          </a:prstGeom>
          <a:noFill/>
        </p:spPr>
      </p:pic>
      <p:sp>
        <p:nvSpPr>
          <p:cNvPr id="3" name="Title 1">
            <a:extLst>
              <a:ext uri="{FF2B5EF4-FFF2-40B4-BE49-F238E27FC236}">
                <a16:creationId xmlns:a16="http://schemas.microsoft.com/office/drawing/2014/main" id="{299105D3-929F-FA95-976B-305019F48C75}"/>
              </a:ext>
            </a:extLst>
          </p:cNvPr>
          <p:cNvSpPr txBox="1">
            <a:spLocks/>
          </p:cNvSpPr>
          <p:nvPr/>
        </p:nvSpPr>
        <p:spPr>
          <a:xfrm>
            <a:off x="1249680" y="9939"/>
            <a:ext cx="10942319" cy="685802"/>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b="1" dirty="0">
                <a:solidFill>
                  <a:srgbClr val="292929"/>
                </a:solidFill>
                <a:latin typeface="+mj-lt"/>
                <a:cs typeface="Calibri" panose="020F0502020204030204" pitchFamily="34" charset="0"/>
              </a:rPr>
              <a:t>Multi Resolution Analysis(CO5)</a:t>
            </a:r>
            <a:endParaRPr kumimoji="0" lang="en-IN" sz="2400" b="1" i="0" u="none" strike="noStrike" kern="1200" cap="none" spc="0" normalizeH="0" baseline="-25000" noProof="0" dirty="0">
              <a:ln>
                <a:noFill/>
              </a:ln>
              <a:solidFill>
                <a:prstClr val="black"/>
              </a:solidFill>
              <a:effectLst/>
              <a:uLnTx/>
              <a:uFillTx/>
              <a:latin typeface="+mj-lt"/>
              <a:ea typeface="+mn-ea"/>
              <a:cs typeface="+mn-cs"/>
            </a:endParaRPr>
          </a:p>
        </p:txBody>
      </p:sp>
    </p:spTree>
    <p:extLst>
      <p:ext uri="{BB962C8B-B14F-4D97-AF65-F5344CB8AC3E}">
        <p14:creationId xmlns:p14="http://schemas.microsoft.com/office/powerpoint/2010/main" val="1385089590"/>
      </p:ext>
    </p:extLst>
  </p:cSld>
  <p:clrMapOvr>
    <a:masterClrMapping/>
  </p:clrMapOvr>
  <p:transition spd="slow">
    <p:push dir="u"/>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5"/>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7691044-39B9-4750-8E50-A407217F06F0}"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t>1/6/2023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Footer Placeholder 3">
            <a:extLst>
              <a:ext uri="{FF2B5EF4-FFF2-40B4-BE49-F238E27FC236}">
                <a16:creationId xmlns:a16="http://schemas.microsoft.com/office/drawing/2014/main" id="{2E49F929-87CA-4994-9885-A2D8887FAA14}"/>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Faculty Name    Dr. Kunti Mishra         Unit Number 5</a:t>
            </a: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4605ABD-23AF-490E-A4BF-6C4FF15FA02E}"/>
                  </a:ext>
                </a:extLst>
              </p:cNvPr>
              <p:cNvSpPr>
                <a:spLocks noGrp="1"/>
              </p:cNvSpPr>
              <p:nvPr>
                <p:ph idx="1"/>
              </p:nvPr>
            </p:nvSpPr>
            <p:spPr>
              <a:xfrm>
                <a:off x="708917" y="2000283"/>
                <a:ext cx="10818687" cy="4351338"/>
              </a:xfrm>
            </p:spPr>
            <p:txBody>
              <a:bodyPr>
                <a:normAutofit/>
              </a:bodyPr>
              <a:lstStyle/>
              <a:p>
                <a:pPr>
                  <a:buFont typeface="Wingdings" panose="05000000000000000000" pitchFamily="2" charset="2"/>
                  <a:buChar char="Ø"/>
                </a:pPr>
                <a:r>
                  <a:rPr lang="en-IN" sz="2400" dirty="0">
                    <a:latin typeface="Calibri" panose="020F0502020204030204" pitchFamily="34" charset="0"/>
                    <a:cs typeface="Calibri" panose="020F0502020204030204" pitchFamily="34" charset="0"/>
                  </a:rPr>
                  <a:t>  </a:t>
                </a:r>
                <a:r>
                  <a:rPr lang="en-IN" sz="2200" i="1" dirty="0">
                    <a:cs typeface="Calibri" panose="020F0502020204030204" pitchFamily="34" charset="0"/>
                  </a:rPr>
                  <a:t>V</a:t>
                </a:r>
                <a:r>
                  <a:rPr lang="en-IN" sz="2200" baseline="-25000" dirty="0">
                    <a:cs typeface="Calibri" panose="020F0502020204030204" pitchFamily="34" charset="0"/>
                  </a:rPr>
                  <a:t>2</a:t>
                </a:r>
                <a:r>
                  <a:rPr lang="en-IN" sz="2200" dirty="0">
                    <a:cs typeface="Calibri" panose="020F0502020204030204" pitchFamily="34" charset="0"/>
                  </a:rPr>
                  <a:t> is the space spanned by </a:t>
                </a:r>
                <a14:m>
                  <m:oMath xmlns:m="http://schemas.openxmlformats.org/officeDocument/2006/math">
                    <m:r>
                      <a:rPr lang="en-IN" sz="2200" i="1">
                        <a:latin typeface="Cambria Math" panose="02040503050406030204" pitchFamily="18" charset="0"/>
                        <a:ea typeface="Cambria Math" panose="02040503050406030204" pitchFamily="18" charset="0"/>
                        <a:cs typeface="Times New Roman" panose="02020603050405020304" pitchFamily="18" charset="0"/>
                      </a:rPr>
                      <m:t>∅</m:t>
                    </m:r>
                    <m:d>
                      <m:dPr>
                        <m:ctrlPr>
                          <a:rPr lang="en-IN" sz="2200" i="1">
                            <a:latin typeface="Cambria Math" panose="02040503050406030204" pitchFamily="18" charset="0"/>
                            <a:ea typeface="Cambria Math" panose="02040503050406030204" pitchFamily="18" charset="0"/>
                            <a:cs typeface="Times New Roman" panose="02020603050405020304" pitchFamily="18" charset="0"/>
                          </a:rPr>
                        </m:ctrlPr>
                      </m:dPr>
                      <m:e>
                        <m:sSup>
                          <m:sSupPr>
                            <m:ctrlPr>
                              <a:rPr lang="en-IN" sz="2200" i="1" smtClean="0">
                                <a:latin typeface="Cambria Math" panose="02040503050406030204" pitchFamily="18" charset="0"/>
                                <a:ea typeface="Cambria Math" panose="02040503050406030204" pitchFamily="18" charset="0"/>
                                <a:cs typeface="Times New Roman" panose="02020603050405020304" pitchFamily="18" charset="0"/>
                              </a:rPr>
                            </m:ctrlPr>
                          </m:sSupPr>
                          <m:e>
                            <m:r>
                              <a:rPr lang="en-IN" sz="2200" b="0" i="1" smtClean="0">
                                <a:latin typeface="Cambria Math" panose="02040503050406030204" pitchFamily="18" charset="0"/>
                                <a:ea typeface="Cambria Math" panose="02040503050406030204" pitchFamily="18" charset="0"/>
                                <a:cs typeface="Times New Roman" panose="02020603050405020304" pitchFamily="18" charset="0"/>
                              </a:rPr>
                              <m:t>2</m:t>
                            </m:r>
                          </m:e>
                          <m:sup>
                            <m:r>
                              <a:rPr lang="en-IN" sz="2200" b="0" i="1" smtClean="0">
                                <a:latin typeface="Cambria Math" panose="02040503050406030204" pitchFamily="18" charset="0"/>
                                <a:ea typeface="Cambria Math" panose="02040503050406030204" pitchFamily="18" charset="0"/>
                                <a:cs typeface="Times New Roman" panose="02020603050405020304" pitchFamily="18" charset="0"/>
                              </a:rPr>
                              <m:t>2</m:t>
                            </m:r>
                          </m:sup>
                        </m:sSup>
                        <m:r>
                          <a:rPr lang="en-IN" sz="2200" i="1">
                            <a:latin typeface="Cambria Math" panose="02040503050406030204" pitchFamily="18" charset="0"/>
                            <a:ea typeface="Cambria Math" panose="02040503050406030204" pitchFamily="18" charset="0"/>
                            <a:cs typeface="Times New Roman" panose="02020603050405020304" pitchFamily="18" charset="0"/>
                          </a:rPr>
                          <m:t>𝑡</m:t>
                        </m:r>
                        <m:r>
                          <a:rPr lang="en-IN" sz="2200" b="0" i="1" smtClean="0">
                            <a:latin typeface="Cambria Math" panose="02040503050406030204" pitchFamily="18" charset="0"/>
                            <a:ea typeface="Cambria Math" panose="02040503050406030204" pitchFamily="18" charset="0"/>
                            <a:cs typeface="Times New Roman" panose="02020603050405020304" pitchFamily="18" charset="0"/>
                          </a:rPr>
                          <m:t>−</m:t>
                        </m:r>
                        <m:r>
                          <a:rPr lang="en-IN" sz="2200" b="0" i="1" smtClean="0">
                            <a:latin typeface="Cambria Math" panose="02040503050406030204" pitchFamily="18" charset="0"/>
                            <a:ea typeface="Cambria Math" panose="02040503050406030204" pitchFamily="18" charset="0"/>
                            <a:cs typeface="Times New Roman" panose="02020603050405020304" pitchFamily="18" charset="0"/>
                          </a:rPr>
                          <m:t>𝑘</m:t>
                        </m:r>
                      </m:e>
                    </m:d>
                    <m:r>
                      <a:rPr lang="en-IN" sz="2200" b="0" i="1" smtClean="0">
                        <a:latin typeface="Cambria Math" panose="02040503050406030204" pitchFamily="18" charset="0"/>
                        <a:ea typeface="Cambria Math" panose="02040503050406030204" pitchFamily="18" charset="0"/>
                        <a:cs typeface="Times New Roman" panose="02020603050405020304" pitchFamily="18" charset="0"/>
                      </a:rPr>
                      <m:t> </m:t>
                    </m:r>
                  </m:oMath>
                </a14:m>
                <a:r>
                  <a:rPr lang="en-IN" sz="2200" dirty="0">
                    <a:cs typeface="Calibri" panose="020F0502020204030204" pitchFamily="34" charset="0"/>
                  </a:rPr>
                  <a:t>i. e.</a:t>
                </a:r>
              </a:p>
              <a:p>
                <a:pPr marL="0" indent="0">
                  <a:buNone/>
                </a:pPr>
                <a:endParaRPr lang="en-IN" sz="2200" dirty="0">
                  <a:cs typeface="Calibri" panose="020F0502020204030204" pitchFamily="34" charset="0"/>
                </a:endParaRPr>
              </a:p>
              <a:p>
                <a:pPr marL="0" indent="0">
                  <a:buNone/>
                </a:pPr>
                <a14:m>
                  <m:oMathPara xmlns:m="http://schemas.openxmlformats.org/officeDocument/2006/math">
                    <m:oMathParaPr>
                      <m:jc m:val="centerGroup"/>
                    </m:oMathParaPr>
                    <m:oMath xmlns:m="http://schemas.openxmlformats.org/officeDocument/2006/math">
                      <m:sSub>
                        <m:sSubPr>
                          <m:ctrlPr>
                            <a:rPr lang="en-IN" sz="2200" i="1" smtClean="0">
                              <a:latin typeface="Cambria Math" panose="02040503050406030204" pitchFamily="18" charset="0"/>
                              <a:cs typeface="Times New Roman" panose="02020603050405020304" pitchFamily="18" charset="0"/>
                            </a:rPr>
                          </m:ctrlPr>
                        </m:sSubPr>
                        <m:e>
                          <m:r>
                            <a:rPr lang="en-IN" sz="2200" b="0" i="1" smtClean="0">
                              <a:latin typeface="Cambria Math" panose="02040503050406030204" pitchFamily="18" charset="0"/>
                              <a:cs typeface="Times New Roman" panose="02020603050405020304" pitchFamily="18" charset="0"/>
                            </a:rPr>
                            <m:t>𝑉</m:t>
                          </m:r>
                        </m:e>
                        <m:sub>
                          <m:r>
                            <a:rPr lang="en-IN" sz="2200" b="0" i="1" smtClean="0">
                              <a:latin typeface="Cambria Math" panose="02040503050406030204" pitchFamily="18" charset="0"/>
                              <a:cs typeface="Times New Roman" panose="02020603050405020304" pitchFamily="18" charset="0"/>
                            </a:rPr>
                            <m:t>2</m:t>
                          </m:r>
                        </m:sub>
                      </m:sSub>
                      <m:r>
                        <a:rPr lang="en-IN" sz="2200" b="0" i="1" smtClean="0">
                          <a:latin typeface="Cambria Math" panose="02040503050406030204" pitchFamily="18" charset="0"/>
                          <a:cs typeface="Times New Roman" panose="02020603050405020304" pitchFamily="18" charset="0"/>
                        </a:rPr>
                        <m:t>=</m:t>
                      </m:r>
                      <m:func>
                        <m:funcPr>
                          <m:ctrlPr>
                            <a:rPr lang="en-IN" sz="2200" b="0" i="1" smtClean="0">
                              <a:latin typeface="Cambria Math" panose="02040503050406030204" pitchFamily="18" charset="0"/>
                              <a:cs typeface="Times New Roman" panose="02020603050405020304" pitchFamily="18" charset="0"/>
                            </a:rPr>
                          </m:ctrlPr>
                        </m:funcPr>
                        <m:fName>
                          <m:limLow>
                            <m:limLowPr>
                              <m:ctrlPr>
                                <a:rPr lang="en-IN" sz="2200" b="0" i="1" smtClean="0">
                                  <a:latin typeface="Cambria Math" panose="02040503050406030204" pitchFamily="18" charset="0"/>
                                  <a:cs typeface="Times New Roman" panose="02020603050405020304" pitchFamily="18" charset="0"/>
                                </a:rPr>
                              </m:ctrlPr>
                            </m:limLowPr>
                            <m:e>
                              <m:r>
                                <m:rPr>
                                  <m:sty m:val="p"/>
                                </m:rPr>
                                <a:rPr lang="en-IN" sz="2200" b="0" i="0" smtClean="0">
                                  <a:latin typeface="Cambria Math" panose="02040503050406030204" pitchFamily="18" charset="0"/>
                                  <a:cs typeface="Times New Roman" panose="02020603050405020304" pitchFamily="18" charset="0"/>
                                </a:rPr>
                                <m:t>Span</m:t>
                              </m:r>
                            </m:e>
                            <m:lim>
                              <m:r>
                                <a:rPr lang="en-IN" sz="2200" b="0" i="1" smtClean="0">
                                  <a:latin typeface="Cambria Math" panose="02040503050406030204" pitchFamily="18" charset="0"/>
                                  <a:cs typeface="Times New Roman" panose="02020603050405020304" pitchFamily="18" charset="0"/>
                                </a:rPr>
                                <m:t>𝑘</m:t>
                              </m:r>
                            </m:lim>
                          </m:limLow>
                        </m:fName>
                        <m:e>
                          <m:r>
                            <a:rPr lang="en-IN" sz="2200" b="0" i="1" smtClean="0">
                              <a:latin typeface="Cambria Math" panose="02040503050406030204" pitchFamily="18" charset="0"/>
                              <a:cs typeface="Times New Roman" panose="02020603050405020304" pitchFamily="18" charset="0"/>
                            </a:rPr>
                            <m:t>{</m:t>
                          </m:r>
                          <m:acc>
                            <m:accPr>
                              <m:chr m:val="̅"/>
                              <m:ctrlPr>
                                <a:rPr lang="en-IN" sz="2200" b="0" i="1" smtClean="0">
                                  <a:latin typeface="Cambria Math" panose="02040503050406030204" pitchFamily="18" charset="0"/>
                                  <a:cs typeface="Times New Roman" panose="02020603050405020304" pitchFamily="18" charset="0"/>
                                </a:rPr>
                              </m:ctrlPr>
                            </m:accPr>
                            <m:e>
                              <m:r>
                                <a:rPr lang="en-IN" sz="2200" i="1">
                                  <a:latin typeface="Cambria Math" panose="02040503050406030204" pitchFamily="18" charset="0"/>
                                  <a:ea typeface="Cambria Math" panose="02040503050406030204" pitchFamily="18" charset="0"/>
                                  <a:cs typeface="Times New Roman" panose="02020603050405020304" pitchFamily="18" charset="0"/>
                                </a:rPr>
                                <m:t>∅</m:t>
                              </m:r>
                              <m:d>
                                <m:dPr>
                                  <m:ctrlPr>
                                    <a:rPr lang="en-IN" sz="2200" i="1">
                                      <a:latin typeface="Cambria Math" panose="02040503050406030204" pitchFamily="18" charset="0"/>
                                      <a:ea typeface="Cambria Math" panose="02040503050406030204" pitchFamily="18" charset="0"/>
                                      <a:cs typeface="Times New Roman" panose="02020603050405020304" pitchFamily="18" charset="0"/>
                                    </a:rPr>
                                  </m:ctrlPr>
                                </m:dPr>
                                <m:e>
                                  <m:r>
                                    <a:rPr lang="en-IN" sz="2200" b="0" i="1" smtClean="0">
                                      <a:latin typeface="Cambria Math" panose="02040503050406030204" pitchFamily="18" charset="0"/>
                                      <a:ea typeface="Cambria Math" panose="02040503050406030204" pitchFamily="18" charset="0"/>
                                      <a:cs typeface="Times New Roman" panose="02020603050405020304" pitchFamily="18" charset="0"/>
                                    </a:rPr>
                                    <m:t>2</m:t>
                                  </m:r>
                                  <m:r>
                                    <a:rPr lang="en-IN" sz="2200" i="1">
                                      <a:latin typeface="Cambria Math" panose="02040503050406030204" pitchFamily="18" charset="0"/>
                                      <a:ea typeface="Cambria Math" panose="02040503050406030204" pitchFamily="18" charset="0"/>
                                      <a:cs typeface="Times New Roman" panose="02020603050405020304" pitchFamily="18" charset="0"/>
                                    </a:rPr>
                                    <m:t>𝑡</m:t>
                                  </m:r>
                                  <m:r>
                                    <a:rPr lang="en-IN" sz="2200" b="0" i="1" smtClean="0">
                                      <a:latin typeface="Cambria Math" panose="02040503050406030204" pitchFamily="18" charset="0"/>
                                      <a:ea typeface="Cambria Math" panose="02040503050406030204" pitchFamily="18" charset="0"/>
                                      <a:cs typeface="Times New Roman" panose="02020603050405020304" pitchFamily="18" charset="0"/>
                                    </a:rPr>
                                    <m:t>−</m:t>
                                  </m:r>
                                  <m:r>
                                    <a:rPr lang="en-IN" sz="2200" b="0" i="1" smtClean="0">
                                      <a:latin typeface="Cambria Math" panose="02040503050406030204" pitchFamily="18" charset="0"/>
                                      <a:ea typeface="Cambria Math" panose="02040503050406030204" pitchFamily="18" charset="0"/>
                                      <a:cs typeface="Times New Roman" panose="02020603050405020304" pitchFamily="18" charset="0"/>
                                    </a:rPr>
                                    <m:t>𝑘</m:t>
                                  </m:r>
                                </m:e>
                              </m:d>
                            </m:e>
                          </m:acc>
                          <m:r>
                            <a:rPr lang="en-IN" sz="2200" b="0" i="1" smtClean="0">
                              <a:latin typeface="Cambria Math" panose="02040503050406030204" pitchFamily="18" charset="0"/>
                              <a:cs typeface="Times New Roman" panose="02020603050405020304" pitchFamily="18" charset="0"/>
                            </a:rPr>
                            <m:t>}</m:t>
                          </m:r>
                        </m:e>
                      </m:func>
                    </m:oMath>
                  </m:oMathPara>
                </a14:m>
                <a:endParaRPr lang="en-IN" sz="2200" b="0" dirty="0">
                  <a:cs typeface="Calibri" panose="020F0502020204030204" pitchFamily="34" charset="0"/>
                </a:endParaRPr>
              </a:p>
              <a:p>
                <a:pPr marL="0" indent="0">
                  <a:buNone/>
                </a:pPr>
                <a:endParaRPr lang="en-IN" sz="2200" b="0" dirty="0">
                  <a:cs typeface="Calibri" panose="020F0502020204030204" pitchFamily="34" charset="0"/>
                </a:endParaRPr>
              </a:p>
              <a:p>
                <a:pPr>
                  <a:buFont typeface="Wingdings" panose="05000000000000000000" pitchFamily="2" charset="2"/>
                  <a:buChar char="Ø"/>
                </a:pPr>
                <a:r>
                  <a:rPr lang="en-IN" sz="2200" dirty="0">
                    <a:cs typeface="Calibri" panose="020F0502020204030204" pitchFamily="34" charset="0"/>
                  </a:rPr>
                  <a:t>  </a:t>
                </a:r>
                <a:r>
                  <a:rPr lang="en-IN" sz="2200" i="1" dirty="0" err="1">
                    <a:cs typeface="Calibri" panose="020F0502020204030204" pitchFamily="34" charset="0"/>
                  </a:rPr>
                  <a:t>V</a:t>
                </a:r>
                <a:r>
                  <a:rPr lang="en-IN" sz="2200" i="1" baseline="-25000" dirty="0" err="1">
                    <a:cs typeface="Calibri" panose="020F0502020204030204" pitchFamily="34" charset="0"/>
                  </a:rPr>
                  <a:t>j</a:t>
                </a:r>
                <a:r>
                  <a:rPr lang="en-IN" sz="2200" dirty="0">
                    <a:cs typeface="Calibri" panose="020F0502020204030204" pitchFamily="34" charset="0"/>
                  </a:rPr>
                  <a:t> is the space spanned by </a:t>
                </a:r>
                <a14:m>
                  <m:oMath xmlns:m="http://schemas.openxmlformats.org/officeDocument/2006/math">
                    <m:r>
                      <a:rPr lang="en-IN" sz="2200" i="1" smtClean="0">
                        <a:latin typeface="Cambria Math" panose="02040503050406030204" pitchFamily="18" charset="0"/>
                        <a:ea typeface="Cambria Math" panose="02040503050406030204" pitchFamily="18" charset="0"/>
                        <a:cs typeface="Times New Roman" panose="02020603050405020304" pitchFamily="18" charset="0"/>
                      </a:rPr>
                      <m:t>∅</m:t>
                    </m:r>
                    <m:d>
                      <m:dPr>
                        <m:ctrlPr>
                          <a:rPr lang="en-IN" sz="2200" i="1">
                            <a:latin typeface="Cambria Math" panose="02040503050406030204" pitchFamily="18" charset="0"/>
                            <a:ea typeface="Cambria Math" panose="02040503050406030204" pitchFamily="18" charset="0"/>
                            <a:cs typeface="Times New Roman" panose="02020603050405020304" pitchFamily="18" charset="0"/>
                          </a:rPr>
                        </m:ctrlPr>
                      </m:dPr>
                      <m:e>
                        <m:sSup>
                          <m:sSupPr>
                            <m:ctrlPr>
                              <a:rPr lang="en-IN" sz="2200" i="1" smtClean="0">
                                <a:latin typeface="Cambria Math" panose="02040503050406030204" pitchFamily="18" charset="0"/>
                                <a:ea typeface="Cambria Math" panose="02040503050406030204" pitchFamily="18" charset="0"/>
                                <a:cs typeface="Times New Roman" panose="02020603050405020304" pitchFamily="18" charset="0"/>
                              </a:rPr>
                            </m:ctrlPr>
                          </m:sSupPr>
                          <m:e>
                            <m:r>
                              <a:rPr lang="en-IN" sz="2200" b="0" i="1" smtClean="0">
                                <a:latin typeface="Cambria Math" panose="02040503050406030204" pitchFamily="18" charset="0"/>
                                <a:ea typeface="Cambria Math" panose="02040503050406030204" pitchFamily="18" charset="0"/>
                                <a:cs typeface="Times New Roman" panose="02020603050405020304" pitchFamily="18" charset="0"/>
                              </a:rPr>
                              <m:t>2</m:t>
                            </m:r>
                          </m:e>
                          <m:sup>
                            <m:r>
                              <a:rPr lang="en-IN" sz="2200" b="0" i="1" smtClean="0">
                                <a:latin typeface="Cambria Math" panose="02040503050406030204" pitchFamily="18" charset="0"/>
                                <a:ea typeface="Cambria Math" panose="02040503050406030204" pitchFamily="18" charset="0"/>
                                <a:cs typeface="Times New Roman" panose="02020603050405020304" pitchFamily="18" charset="0"/>
                              </a:rPr>
                              <m:t>𝑗</m:t>
                            </m:r>
                          </m:sup>
                        </m:sSup>
                        <m:r>
                          <a:rPr lang="en-IN" sz="2200" i="1">
                            <a:latin typeface="Cambria Math" panose="02040503050406030204" pitchFamily="18" charset="0"/>
                            <a:ea typeface="Cambria Math" panose="02040503050406030204" pitchFamily="18" charset="0"/>
                            <a:cs typeface="Times New Roman" panose="02020603050405020304" pitchFamily="18" charset="0"/>
                          </a:rPr>
                          <m:t>𝑡</m:t>
                        </m:r>
                        <m:r>
                          <a:rPr lang="en-IN" sz="2200" b="0" i="1" smtClean="0">
                            <a:latin typeface="Cambria Math" panose="02040503050406030204" pitchFamily="18" charset="0"/>
                            <a:ea typeface="Cambria Math" panose="02040503050406030204" pitchFamily="18" charset="0"/>
                            <a:cs typeface="Times New Roman" panose="02020603050405020304" pitchFamily="18" charset="0"/>
                          </a:rPr>
                          <m:t>−</m:t>
                        </m:r>
                        <m:r>
                          <a:rPr lang="en-IN" sz="2200" b="0" i="1" smtClean="0">
                            <a:latin typeface="Cambria Math" panose="02040503050406030204" pitchFamily="18" charset="0"/>
                            <a:ea typeface="Cambria Math" panose="02040503050406030204" pitchFamily="18" charset="0"/>
                            <a:cs typeface="Times New Roman" panose="02020603050405020304" pitchFamily="18" charset="0"/>
                          </a:rPr>
                          <m:t>𝑘</m:t>
                        </m:r>
                      </m:e>
                    </m:d>
                    <m:r>
                      <m:rPr>
                        <m:nor/>
                      </m:rPr>
                      <a:rPr lang="en-IN" sz="2200" b="0" i="0" smtClean="0">
                        <a:ea typeface="Cambria Math" panose="02040503050406030204" pitchFamily="18" charset="0"/>
                        <a:cs typeface="Calibri" panose="020F0502020204030204" pitchFamily="34" charset="0"/>
                      </a:rPr>
                      <m:t> </m:t>
                    </m:r>
                    <m:r>
                      <m:rPr>
                        <m:nor/>
                      </m:rPr>
                      <a:rPr lang="en-IN" sz="2200" dirty="0">
                        <a:cs typeface="Calibri" panose="020F0502020204030204" pitchFamily="34" charset="0"/>
                      </a:rPr>
                      <m:t>i</m:t>
                    </m:r>
                    <m:r>
                      <m:rPr>
                        <m:nor/>
                      </m:rPr>
                      <a:rPr lang="en-IN" sz="2200" dirty="0">
                        <a:cs typeface="Calibri" panose="020F0502020204030204" pitchFamily="34" charset="0"/>
                      </a:rPr>
                      <m:t>. </m:t>
                    </m:r>
                    <m:r>
                      <m:rPr>
                        <m:nor/>
                      </m:rPr>
                      <a:rPr lang="en-IN" sz="2200" dirty="0">
                        <a:cs typeface="Calibri" panose="020F0502020204030204" pitchFamily="34" charset="0"/>
                      </a:rPr>
                      <m:t>e</m:t>
                    </m:r>
                    <m:r>
                      <m:rPr>
                        <m:nor/>
                      </m:rPr>
                      <a:rPr lang="en-IN" sz="2200" dirty="0">
                        <a:cs typeface="Calibri" panose="020F0502020204030204" pitchFamily="34" charset="0"/>
                      </a:rPr>
                      <m:t>.</m:t>
                    </m:r>
                  </m:oMath>
                </a14:m>
                <a:endParaRPr lang="en-IN" sz="2200" dirty="0">
                  <a:cs typeface="Calibri" panose="020F0502020204030204" pitchFamily="34" charset="0"/>
                </a:endParaRPr>
              </a:p>
              <a:p>
                <a:pPr marL="0" indent="0">
                  <a:buNone/>
                </a:pPr>
                <a:endParaRPr lang="en-IN" sz="2200" dirty="0">
                  <a:cs typeface="Calibri" panose="020F0502020204030204" pitchFamily="34" charset="0"/>
                </a:endParaRPr>
              </a:p>
              <a:p>
                <a:pPr marL="0" indent="0">
                  <a:buNone/>
                </a:pPr>
                <a14:m>
                  <m:oMathPara xmlns:m="http://schemas.openxmlformats.org/officeDocument/2006/math">
                    <m:oMathParaPr>
                      <m:jc m:val="centerGroup"/>
                    </m:oMathParaPr>
                    <m:oMath xmlns:m="http://schemas.openxmlformats.org/officeDocument/2006/math">
                      <m:sSub>
                        <m:sSubPr>
                          <m:ctrlPr>
                            <a:rPr lang="en-IN" sz="2200" i="1">
                              <a:latin typeface="Cambria Math" panose="02040503050406030204" pitchFamily="18" charset="0"/>
                              <a:cs typeface="Times New Roman" panose="02020603050405020304" pitchFamily="18" charset="0"/>
                            </a:rPr>
                          </m:ctrlPr>
                        </m:sSubPr>
                        <m:e>
                          <m:r>
                            <a:rPr lang="en-IN" sz="2200" i="1">
                              <a:latin typeface="Cambria Math" panose="02040503050406030204" pitchFamily="18" charset="0"/>
                              <a:cs typeface="Times New Roman" panose="02020603050405020304" pitchFamily="18" charset="0"/>
                            </a:rPr>
                            <m:t>𝑉</m:t>
                          </m:r>
                        </m:e>
                        <m:sub>
                          <m:r>
                            <a:rPr lang="en-IN" sz="2200" b="0" i="1" smtClean="0">
                              <a:latin typeface="Cambria Math" panose="02040503050406030204" pitchFamily="18" charset="0"/>
                              <a:cs typeface="Times New Roman" panose="02020603050405020304" pitchFamily="18" charset="0"/>
                            </a:rPr>
                            <m:t>𝑗</m:t>
                          </m:r>
                        </m:sub>
                      </m:sSub>
                      <m:r>
                        <a:rPr lang="en-IN" sz="2200" i="1">
                          <a:latin typeface="Cambria Math" panose="02040503050406030204" pitchFamily="18" charset="0"/>
                          <a:cs typeface="Times New Roman" panose="02020603050405020304" pitchFamily="18" charset="0"/>
                        </a:rPr>
                        <m:t>=</m:t>
                      </m:r>
                      <m:func>
                        <m:funcPr>
                          <m:ctrlPr>
                            <a:rPr lang="en-IN" sz="2200" i="1">
                              <a:latin typeface="Cambria Math" panose="02040503050406030204" pitchFamily="18" charset="0"/>
                              <a:cs typeface="Times New Roman" panose="02020603050405020304" pitchFamily="18" charset="0"/>
                            </a:rPr>
                          </m:ctrlPr>
                        </m:funcPr>
                        <m:fName>
                          <m:limLow>
                            <m:limLowPr>
                              <m:ctrlPr>
                                <a:rPr lang="en-IN" sz="2200" i="1">
                                  <a:latin typeface="Cambria Math" panose="02040503050406030204" pitchFamily="18" charset="0"/>
                                  <a:cs typeface="Times New Roman" panose="02020603050405020304" pitchFamily="18" charset="0"/>
                                </a:rPr>
                              </m:ctrlPr>
                            </m:limLowPr>
                            <m:e>
                              <m:r>
                                <m:rPr>
                                  <m:sty m:val="p"/>
                                </m:rPr>
                                <a:rPr lang="en-IN" sz="2200">
                                  <a:latin typeface="Cambria Math" panose="02040503050406030204" pitchFamily="18" charset="0"/>
                                  <a:cs typeface="Times New Roman" panose="02020603050405020304" pitchFamily="18" charset="0"/>
                                </a:rPr>
                                <m:t>Span</m:t>
                              </m:r>
                            </m:e>
                            <m:lim>
                              <m:r>
                                <a:rPr lang="en-IN" sz="2200" i="1">
                                  <a:latin typeface="Cambria Math" panose="02040503050406030204" pitchFamily="18" charset="0"/>
                                  <a:cs typeface="Times New Roman" panose="02020603050405020304" pitchFamily="18" charset="0"/>
                                </a:rPr>
                                <m:t>𝑘</m:t>
                              </m:r>
                            </m:lim>
                          </m:limLow>
                        </m:fName>
                        <m:e>
                          <m:r>
                            <a:rPr lang="en-IN" sz="2200" i="1">
                              <a:latin typeface="Cambria Math" panose="02040503050406030204" pitchFamily="18" charset="0"/>
                              <a:cs typeface="Times New Roman" panose="02020603050405020304" pitchFamily="18" charset="0"/>
                            </a:rPr>
                            <m:t>{</m:t>
                          </m:r>
                          <m:acc>
                            <m:accPr>
                              <m:chr m:val="̅"/>
                              <m:ctrlPr>
                                <a:rPr lang="en-IN" sz="2200" i="1">
                                  <a:latin typeface="Cambria Math" panose="02040503050406030204" pitchFamily="18" charset="0"/>
                                  <a:cs typeface="Times New Roman" panose="02020603050405020304" pitchFamily="18" charset="0"/>
                                </a:rPr>
                              </m:ctrlPr>
                            </m:accPr>
                            <m:e>
                              <m:r>
                                <a:rPr lang="en-IN" sz="2200" i="1">
                                  <a:latin typeface="Cambria Math" panose="02040503050406030204" pitchFamily="18" charset="0"/>
                                  <a:ea typeface="Cambria Math" panose="02040503050406030204" pitchFamily="18" charset="0"/>
                                  <a:cs typeface="Times New Roman" panose="02020603050405020304" pitchFamily="18" charset="0"/>
                                </a:rPr>
                                <m:t>∅</m:t>
                              </m:r>
                              <m:d>
                                <m:dPr>
                                  <m:ctrlPr>
                                    <a:rPr lang="en-IN" sz="2200" i="1">
                                      <a:latin typeface="Cambria Math" panose="02040503050406030204" pitchFamily="18" charset="0"/>
                                      <a:ea typeface="Cambria Math" panose="02040503050406030204" pitchFamily="18" charset="0"/>
                                      <a:cs typeface="Times New Roman" panose="02020603050405020304" pitchFamily="18" charset="0"/>
                                    </a:rPr>
                                  </m:ctrlPr>
                                </m:dPr>
                                <m:e>
                                  <m:sSup>
                                    <m:sSupPr>
                                      <m:ctrlPr>
                                        <a:rPr lang="en-IN" sz="2200" i="1" smtClean="0">
                                          <a:latin typeface="Cambria Math" panose="02040503050406030204" pitchFamily="18" charset="0"/>
                                          <a:ea typeface="Cambria Math" panose="02040503050406030204" pitchFamily="18" charset="0"/>
                                          <a:cs typeface="Times New Roman" panose="02020603050405020304" pitchFamily="18" charset="0"/>
                                        </a:rPr>
                                      </m:ctrlPr>
                                    </m:sSupPr>
                                    <m:e>
                                      <m:r>
                                        <a:rPr lang="en-IN" sz="2200" b="0" i="1" smtClean="0">
                                          <a:latin typeface="Cambria Math" panose="02040503050406030204" pitchFamily="18" charset="0"/>
                                          <a:ea typeface="Cambria Math" panose="02040503050406030204" pitchFamily="18" charset="0"/>
                                          <a:cs typeface="Times New Roman" panose="02020603050405020304" pitchFamily="18" charset="0"/>
                                        </a:rPr>
                                        <m:t>2</m:t>
                                      </m:r>
                                    </m:e>
                                    <m:sup>
                                      <m:r>
                                        <a:rPr lang="en-IN" sz="2200" b="0" i="1" smtClean="0">
                                          <a:latin typeface="Cambria Math" panose="02040503050406030204" pitchFamily="18" charset="0"/>
                                          <a:ea typeface="Cambria Math" panose="02040503050406030204" pitchFamily="18" charset="0"/>
                                          <a:cs typeface="Times New Roman" panose="02020603050405020304" pitchFamily="18" charset="0"/>
                                        </a:rPr>
                                        <m:t>𝑗</m:t>
                                      </m:r>
                                    </m:sup>
                                  </m:sSup>
                                  <m:r>
                                    <a:rPr lang="en-IN" sz="2200" i="1">
                                      <a:latin typeface="Cambria Math" panose="02040503050406030204" pitchFamily="18" charset="0"/>
                                      <a:ea typeface="Cambria Math" panose="02040503050406030204" pitchFamily="18" charset="0"/>
                                      <a:cs typeface="Times New Roman" panose="02020603050405020304" pitchFamily="18" charset="0"/>
                                    </a:rPr>
                                    <m:t>𝑡</m:t>
                                  </m:r>
                                  <m:r>
                                    <a:rPr lang="en-IN" sz="2200" i="1">
                                      <a:latin typeface="Cambria Math" panose="02040503050406030204" pitchFamily="18" charset="0"/>
                                      <a:ea typeface="Cambria Math" panose="02040503050406030204" pitchFamily="18" charset="0"/>
                                      <a:cs typeface="Times New Roman" panose="02020603050405020304" pitchFamily="18" charset="0"/>
                                    </a:rPr>
                                    <m:t>−</m:t>
                                  </m:r>
                                  <m:r>
                                    <a:rPr lang="en-IN" sz="2200" i="1">
                                      <a:latin typeface="Cambria Math" panose="02040503050406030204" pitchFamily="18" charset="0"/>
                                      <a:ea typeface="Cambria Math" panose="02040503050406030204" pitchFamily="18" charset="0"/>
                                      <a:cs typeface="Times New Roman" panose="02020603050405020304" pitchFamily="18" charset="0"/>
                                    </a:rPr>
                                    <m:t>𝑘</m:t>
                                  </m:r>
                                </m:e>
                              </m:d>
                            </m:e>
                          </m:acc>
                          <m:r>
                            <a:rPr lang="en-IN" sz="2200" i="1">
                              <a:latin typeface="Cambria Math" panose="02040503050406030204" pitchFamily="18" charset="0"/>
                              <a:cs typeface="Times New Roman" panose="02020603050405020304" pitchFamily="18" charset="0"/>
                            </a:rPr>
                            <m:t>}</m:t>
                          </m:r>
                        </m:e>
                      </m:func>
                    </m:oMath>
                  </m:oMathPara>
                </a14:m>
                <a:endParaRPr lang="en-IN" sz="2200" dirty="0">
                  <a:cs typeface="Calibri" panose="020F0502020204030204" pitchFamily="34" charset="0"/>
                </a:endParaRPr>
              </a:p>
              <a:p>
                <a:pPr>
                  <a:buFont typeface="Wingdings" panose="05000000000000000000" pitchFamily="2" charset="2"/>
                  <a:buChar char="Ø"/>
                </a:pPr>
                <a:endParaRPr lang="en-IN" sz="2400" dirty="0">
                  <a:latin typeface="Calibri" panose="020F0502020204030204" pitchFamily="34" charset="0"/>
                  <a:cs typeface="Calibri" panose="020F0502020204030204" pitchFamily="34" charset="0"/>
                </a:endParaRPr>
              </a:p>
            </p:txBody>
          </p:sp>
        </mc:Choice>
        <mc:Fallback xmlns="">
          <p:sp>
            <p:nvSpPr>
              <p:cNvPr id="3" name="Content Placeholder 2">
                <a:extLst>
                  <a:ext uri="{FF2B5EF4-FFF2-40B4-BE49-F238E27FC236}">
                    <a16:creationId xmlns:a16="http://schemas.microsoft.com/office/drawing/2014/main" id="{E4605ABD-23AF-490E-A4BF-6C4FF15FA02E}"/>
                  </a:ext>
                </a:extLst>
              </p:cNvPr>
              <p:cNvSpPr>
                <a:spLocks noGrp="1" noRot="1" noChangeAspect="1" noMove="1" noResize="1" noEditPoints="1" noAdjustHandles="1" noChangeArrowheads="1" noChangeShapeType="1" noTextEdit="1"/>
              </p:cNvSpPr>
              <p:nvPr>
                <p:ph idx="1"/>
              </p:nvPr>
            </p:nvSpPr>
            <p:spPr>
              <a:xfrm>
                <a:off x="708917" y="2000283"/>
                <a:ext cx="10818687" cy="4351338"/>
              </a:xfrm>
              <a:blipFill>
                <a:blip r:embed="rId3"/>
                <a:stretch>
                  <a:fillRect l="-732" t="-700"/>
                </a:stretch>
              </a:blipFill>
            </p:spPr>
            <p:txBody>
              <a:bodyPr/>
              <a:lstStyle/>
              <a:p>
                <a:r>
                  <a:rPr lang="en-IN">
                    <a:noFill/>
                  </a:rPr>
                  <a:t> </a:t>
                </a:r>
              </a:p>
            </p:txBody>
          </p:sp>
        </mc:Fallback>
      </mc:AlternateContent>
      <p:pic>
        <p:nvPicPr>
          <p:cNvPr id="2" name="Picture 2" descr="E:\NIET\Project\xLogo11.png.pagespeed.ic.pydHLuCQEZ.png">
            <a:extLst>
              <a:ext uri="{FF2B5EF4-FFF2-40B4-BE49-F238E27FC236}">
                <a16:creationId xmlns:a16="http://schemas.microsoft.com/office/drawing/2014/main" id="{07EF8881-D32A-C41F-F9D1-7E607BE43CC1}"/>
              </a:ext>
            </a:extLst>
          </p:cNvPr>
          <p:cNvPicPr>
            <a:picLocks noChangeAspect="1" noChangeArrowheads="1"/>
          </p:cNvPicPr>
          <p:nvPr/>
        </p:nvPicPr>
        <p:blipFill>
          <a:blip r:embed="rId4"/>
          <a:srcRect/>
          <a:stretch>
            <a:fillRect/>
          </a:stretch>
        </p:blipFill>
        <p:spPr bwMode="auto">
          <a:xfrm>
            <a:off x="-57895" y="-50799"/>
            <a:ext cx="1447800" cy="817163"/>
          </a:xfrm>
          <a:prstGeom prst="rect">
            <a:avLst/>
          </a:prstGeom>
          <a:noFill/>
        </p:spPr>
      </p:pic>
      <p:sp>
        <p:nvSpPr>
          <p:cNvPr id="5" name="Title 1">
            <a:extLst>
              <a:ext uri="{FF2B5EF4-FFF2-40B4-BE49-F238E27FC236}">
                <a16:creationId xmlns:a16="http://schemas.microsoft.com/office/drawing/2014/main" id="{A3B246ED-7CEA-DB32-4576-43A55EC17137}"/>
              </a:ext>
            </a:extLst>
          </p:cNvPr>
          <p:cNvSpPr txBox="1">
            <a:spLocks/>
          </p:cNvSpPr>
          <p:nvPr/>
        </p:nvSpPr>
        <p:spPr>
          <a:xfrm>
            <a:off x="1249680" y="9939"/>
            <a:ext cx="10942319" cy="685802"/>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b="1" dirty="0">
                <a:solidFill>
                  <a:srgbClr val="292929"/>
                </a:solidFill>
                <a:latin typeface="+mj-lt"/>
                <a:cs typeface="Calibri" panose="020F0502020204030204" pitchFamily="34" charset="0"/>
              </a:rPr>
              <a:t>Multi Resolution Analysis(CO5)</a:t>
            </a:r>
            <a:endParaRPr kumimoji="0" lang="en-IN" sz="2400" b="1" i="0" u="none" strike="noStrike" kern="1200" cap="none" spc="0" normalizeH="0" baseline="-25000" noProof="0" dirty="0">
              <a:ln>
                <a:noFill/>
              </a:ln>
              <a:solidFill>
                <a:prstClr val="black"/>
              </a:solidFill>
              <a:effectLst/>
              <a:uLnTx/>
              <a:uFillTx/>
              <a:latin typeface="+mj-lt"/>
              <a:ea typeface="+mn-ea"/>
              <a:cs typeface="+mn-cs"/>
            </a:endParaRPr>
          </a:p>
        </p:txBody>
      </p:sp>
    </p:spTree>
    <p:extLst>
      <p:ext uri="{BB962C8B-B14F-4D97-AF65-F5344CB8AC3E}">
        <p14:creationId xmlns:p14="http://schemas.microsoft.com/office/powerpoint/2010/main" val="4257518920"/>
      </p:ext>
    </p:extLst>
  </p:cSld>
  <p:clrMapOvr>
    <a:masterClrMapping/>
  </p:clrMapOvr>
  <p:transition spd="slow">
    <p:push dir="u"/>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5"/>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F9950ED-81E1-43F8-9635-DF4A37C59ABB}"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t>1/6/2023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Footer Placeholder 3">
            <a:extLst>
              <a:ext uri="{FF2B5EF4-FFF2-40B4-BE49-F238E27FC236}">
                <a16:creationId xmlns:a16="http://schemas.microsoft.com/office/drawing/2014/main" id="{2E49F929-87CA-4994-9885-A2D8887FAA14}"/>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Faculty Name    Dr. Kunti Mishra         Unit Number 5</a:t>
            </a: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4605ABD-23AF-490E-A4BF-6C4FF15FA02E}"/>
                  </a:ext>
                </a:extLst>
              </p:cNvPr>
              <p:cNvSpPr>
                <a:spLocks noGrp="1"/>
              </p:cNvSpPr>
              <p:nvPr>
                <p:ph idx="1"/>
              </p:nvPr>
            </p:nvSpPr>
            <p:spPr>
              <a:xfrm>
                <a:off x="719191" y="1284265"/>
                <a:ext cx="10808413" cy="4349053"/>
              </a:xfrm>
            </p:spPr>
            <p:txBody>
              <a:bodyPr>
                <a:noAutofit/>
              </a:bodyPr>
              <a:lstStyle/>
              <a:p>
                <a:pPr algn="just">
                  <a:lnSpc>
                    <a:spcPct val="150000"/>
                  </a:lnSpc>
                  <a:buFont typeface="Wingdings" panose="05000000000000000000" pitchFamily="2" charset="2"/>
                  <a:buChar char="q"/>
                </a:pPr>
                <a:r>
                  <a:rPr lang="en-IN" sz="2400" dirty="0">
                    <a:latin typeface="Calibri" panose="020F0502020204030204" pitchFamily="34" charset="0"/>
                    <a:cs typeface="Calibri" panose="020F0502020204030204" pitchFamily="34" charset="0"/>
                  </a:rPr>
                  <a:t>  </a:t>
                </a:r>
                <a:r>
                  <a:rPr lang="en-IN" sz="2200" dirty="0">
                    <a:cs typeface="Calibri" panose="020F0502020204030204" pitchFamily="34" charset="0"/>
                  </a:rPr>
                  <a:t>Any signal, which we can represent using the bases function of </a:t>
                </a:r>
                <a:r>
                  <a:rPr lang="en-IN" sz="2200" i="1" dirty="0">
                    <a:cs typeface="Calibri" panose="020F0502020204030204" pitchFamily="34" charset="0"/>
                  </a:rPr>
                  <a:t>V</a:t>
                </a:r>
                <a:r>
                  <a:rPr lang="en-IN" sz="2200" baseline="-25000" dirty="0">
                    <a:cs typeface="Calibri" panose="020F0502020204030204" pitchFamily="34" charset="0"/>
                  </a:rPr>
                  <a:t>0</a:t>
                </a:r>
                <a:r>
                  <a:rPr lang="en-IN" sz="2200" dirty="0">
                    <a:cs typeface="Calibri" panose="020F0502020204030204" pitchFamily="34" charset="0"/>
                  </a:rPr>
                  <a:t>, we can represent by using the bases of </a:t>
                </a:r>
                <a:r>
                  <a:rPr lang="en-IN" sz="2200" i="1" dirty="0">
                    <a:cs typeface="Calibri" panose="020F0502020204030204" pitchFamily="34" charset="0"/>
                  </a:rPr>
                  <a:t>V</a:t>
                </a:r>
                <a:r>
                  <a:rPr lang="en-IN" sz="2200" baseline="-25000" dirty="0">
                    <a:cs typeface="Calibri" panose="020F0502020204030204" pitchFamily="34" charset="0"/>
                  </a:rPr>
                  <a:t>1</a:t>
                </a:r>
                <a:r>
                  <a:rPr lang="en-IN" sz="2200" dirty="0">
                    <a:cs typeface="Calibri" panose="020F0502020204030204" pitchFamily="34" charset="0"/>
                  </a:rPr>
                  <a:t> space also. </a:t>
                </a:r>
              </a:p>
              <a:p>
                <a:pPr algn="just">
                  <a:lnSpc>
                    <a:spcPct val="150000"/>
                  </a:lnSpc>
                  <a:buFont typeface="Wingdings" panose="05000000000000000000" pitchFamily="2" charset="2"/>
                  <a:buChar char="q"/>
                </a:pPr>
                <a:r>
                  <a:rPr lang="en-IN" sz="2200" dirty="0">
                    <a:cs typeface="Calibri" panose="020F0502020204030204" pitchFamily="34" charset="0"/>
                  </a:rPr>
                  <a:t>  Bases of </a:t>
                </a:r>
                <a:r>
                  <a:rPr lang="en-IN" sz="2200" i="1" dirty="0">
                    <a:cs typeface="Calibri" panose="020F0502020204030204" pitchFamily="34" charset="0"/>
                  </a:rPr>
                  <a:t>V</a:t>
                </a:r>
                <a:r>
                  <a:rPr lang="en-IN" sz="2200" baseline="-25000" dirty="0">
                    <a:cs typeface="Calibri" panose="020F0502020204030204" pitchFamily="34" charset="0"/>
                  </a:rPr>
                  <a:t>0</a:t>
                </a:r>
                <a:r>
                  <a:rPr lang="en-IN" sz="2200" dirty="0">
                    <a:cs typeface="Calibri" panose="020F0502020204030204" pitchFamily="34" charset="0"/>
                  </a:rPr>
                  <a:t> can be represented using the bases of </a:t>
                </a:r>
                <a:r>
                  <a:rPr lang="en-IN" sz="2200" i="1" dirty="0">
                    <a:cs typeface="Calibri" panose="020F0502020204030204" pitchFamily="34" charset="0"/>
                  </a:rPr>
                  <a:t>V</a:t>
                </a:r>
                <a:r>
                  <a:rPr lang="en-IN" sz="2200" baseline="-25000" dirty="0">
                    <a:cs typeface="Calibri" panose="020F0502020204030204" pitchFamily="34" charset="0"/>
                  </a:rPr>
                  <a:t>1</a:t>
                </a:r>
                <a:r>
                  <a:rPr lang="en-IN" sz="2200" dirty="0">
                    <a:cs typeface="Calibri" panose="020F0502020204030204" pitchFamily="34" charset="0"/>
                  </a:rPr>
                  <a:t> </a:t>
                </a:r>
                <a:r>
                  <a:rPr lang="en-IN" sz="2200" dirty="0" err="1">
                    <a:cs typeface="Calibri" panose="020F0502020204030204" pitchFamily="34" charset="0"/>
                  </a:rPr>
                  <a:t>i</a:t>
                </a:r>
                <a:r>
                  <a:rPr lang="en-IN" sz="2200" dirty="0">
                    <a:cs typeface="Calibri" panose="020F0502020204030204" pitchFamily="34" charset="0"/>
                  </a:rPr>
                  <a:t>. e.  </a:t>
                </a:r>
                <a14:m>
                  <m:oMath xmlns:m="http://schemas.openxmlformats.org/officeDocument/2006/math">
                    <m:sSub>
                      <m:sSubPr>
                        <m:ctrlPr>
                          <a:rPr lang="en-IN" sz="2200" i="1" smtClean="0">
                            <a:latin typeface="Cambria Math" panose="02040503050406030204" pitchFamily="18" charset="0"/>
                            <a:cs typeface="Times New Roman" panose="02020603050405020304" pitchFamily="18" charset="0"/>
                          </a:rPr>
                        </m:ctrlPr>
                      </m:sSubPr>
                      <m:e>
                        <m:r>
                          <a:rPr lang="en-IN" sz="2200" b="0" i="1" smtClean="0">
                            <a:latin typeface="Cambria Math" panose="02040503050406030204" pitchFamily="18" charset="0"/>
                            <a:cs typeface="Times New Roman" panose="02020603050405020304" pitchFamily="18" charset="0"/>
                          </a:rPr>
                          <m:t>𝑉</m:t>
                        </m:r>
                      </m:e>
                      <m:sub>
                        <m:r>
                          <a:rPr lang="en-IN" sz="2200" b="0" i="1" smtClean="0">
                            <a:latin typeface="Cambria Math" panose="02040503050406030204" pitchFamily="18" charset="0"/>
                            <a:cs typeface="Times New Roman" panose="02020603050405020304" pitchFamily="18" charset="0"/>
                          </a:rPr>
                          <m:t>0</m:t>
                        </m:r>
                      </m:sub>
                    </m:sSub>
                    <m:r>
                      <a:rPr lang="en-IN" sz="2200" i="1"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IN" sz="2200" i="1">
                            <a:latin typeface="Cambria Math" panose="02040503050406030204" pitchFamily="18" charset="0"/>
                            <a:cs typeface="Times New Roman" panose="02020603050405020304" pitchFamily="18" charset="0"/>
                          </a:rPr>
                        </m:ctrlPr>
                      </m:sSubPr>
                      <m:e>
                        <m:r>
                          <a:rPr lang="en-IN" sz="2200" i="1">
                            <a:latin typeface="Cambria Math" panose="02040503050406030204" pitchFamily="18" charset="0"/>
                            <a:cs typeface="Times New Roman" panose="02020603050405020304" pitchFamily="18" charset="0"/>
                          </a:rPr>
                          <m:t>𝑉</m:t>
                        </m:r>
                      </m:e>
                      <m:sub>
                        <m:r>
                          <a:rPr lang="en-IN" sz="2200" b="0" i="1" smtClean="0">
                            <a:latin typeface="Cambria Math" panose="02040503050406030204" pitchFamily="18" charset="0"/>
                            <a:cs typeface="Times New Roman" panose="02020603050405020304" pitchFamily="18" charset="0"/>
                          </a:rPr>
                          <m:t>1</m:t>
                        </m:r>
                      </m:sub>
                    </m:sSub>
                    <m:r>
                      <a:rPr lang="en-IN" sz="2200" b="0" i="1" smtClean="0">
                        <a:latin typeface="Cambria Math" panose="02040503050406030204" pitchFamily="18" charset="0"/>
                        <a:cs typeface="Times New Roman" panose="02020603050405020304" pitchFamily="18" charset="0"/>
                      </a:rPr>
                      <m:t>.</m:t>
                    </m:r>
                  </m:oMath>
                </a14:m>
                <a:endParaRPr lang="en-IN" sz="2200" b="0" dirty="0">
                  <a:cs typeface="Calibri" panose="020F0502020204030204" pitchFamily="34" charset="0"/>
                </a:endParaRPr>
              </a:p>
              <a:p>
                <a:pPr marL="0" indent="0" algn="just">
                  <a:lnSpc>
                    <a:spcPct val="150000"/>
                  </a:lnSpc>
                  <a:buNone/>
                </a:pPr>
                <a:r>
                  <a:rPr lang="en-IN" sz="2200" dirty="0">
                    <a:cs typeface="Calibri" panose="020F0502020204030204" pitchFamily="34" charset="0"/>
                  </a:rPr>
                  <a:t>	For Example: </a:t>
                </a:r>
                <a14:m>
                  <m:oMath xmlns:m="http://schemas.openxmlformats.org/officeDocument/2006/math">
                    <m:r>
                      <a:rPr lang="en-IN" sz="2200" b="0" i="1" smtClean="0">
                        <a:latin typeface="Cambria Math" panose="02040503050406030204" pitchFamily="18" charset="0"/>
                        <a:ea typeface="Cambria Math" panose="02040503050406030204" pitchFamily="18" charset="0"/>
                      </a:rPr>
                      <m:t>∅</m:t>
                    </m:r>
                    <m:r>
                      <a:rPr lang="en-IN" sz="2200" b="0" i="1" smtClean="0">
                        <a:latin typeface="Cambria Math" panose="02040503050406030204" pitchFamily="18" charset="0"/>
                      </a:rPr>
                      <m:t>(</m:t>
                    </m:r>
                    <m:r>
                      <a:rPr lang="en-IN" sz="2200" b="0" i="1" smtClean="0">
                        <a:latin typeface="Cambria Math" panose="02040503050406030204" pitchFamily="18" charset="0"/>
                      </a:rPr>
                      <m:t>𝑡</m:t>
                    </m:r>
                    <m:r>
                      <a:rPr lang="en-IN" sz="2200" b="0" i="1" smtClean="0">
                        <a:latin typeface="Cambria Math" panose="02040503050406030204" pitchFamily="18" charset="0"/>
                      </a:rPr>
                      <m:t>)</m:t>
                    </m:r>
                  </m:oMath>
                </a14:m>
                <a:r>
                  <a:rPr lang="en-IN" sz="2200" dirty="0">
                    <a:cs typeface="Calibri" panose="020F0502020204030204" pitchFamily="34" charset="0"/>
                  </a:rPr>
                  <a:t>=</a:t>
                </a:r>
                <a:r>
                  <a:rPr lang="en-IN" sz="2200" dirty="0">
                    <a:ea typeface="Cambria Math" panose="02040503050406030204" pitchFamily="18" charset="0"/>
                  </a:rPr>
                  <a:t> </a:t>
                </a:r>
                <a14:m>
                  <m:oMath xmlns:m="http://schemas.openxmlformats.org/officeDocument/2006/math">
                    <m:r>
                      <a:rPr lang="en-IN" sz="2200" i="1">
                        <a:latin typeface="Cambria Math" panose="02040503050406030204" pitchFamily="18" charset="0"/>
                        <a:ea typeface="Cambria Math" panose="02040503050406030204" pitchFamily="18" charset="0"/>
                      </a:rPr>
                      <m:t>∅</m:t>
                    </m:r>
                    <m:r>
                      <a:rPr lang="en-IN" sz="2200" i="1">
                        <a:latin typeface="Cambria Math" panose="02040503050406030204" pitchFamily="18" charset="0"/>
                      </a:rPr>
                      <m:t>(</m:t>
                    </m:r>
                    <m:r>
                      <a:rPr lang="en-IN" sz="2200" b="0" i="1" smtClean="0">
                        <a:latin typeface="Cambria Math" panose="02040503050406030204" pitchFamily="18" charset="0"/>
                      </a:rPr>
                      <m:t>2</m:t>
                    </m:r>
                    <m:r>
                      <a:rPr lang="en-IN" sz="2200" i="1">
                        <a:latin typeface="Cambria Math" panose="02040503050406030204" pitchFamily="18" charset="0"/>
                      </a:rPr>
                      <m:t>𝑡</m:t>
                    </m:r>
                    <m:r>
                      <a:rPr lang="en-IN" sz="2200" i="1">
                        <a:latin typeface="Cambria Math" panose="02040503050406030204" pitchFamily="18" charset="0"/>
                      </a:rPr>
                      <m:t>)</m:t>
                    </m:r>
                  </m:oMath>
                </a14:m>
                <a:r>
                  <a:rPr lang="en-IN" sz="2200" dirty="0">
                    <a:cs typeface="Calibri" panose="020F0502020204030204" pitchFamily="34" charset="0"/>
                  </a:rPr>
                  <a:t>+</a:t>
                </a:r>
                <a:r>
                  <a:rPr lang="en-IN" sz="2200" dirty="0">
                    <a:ea typeface="Cambria Math" panose="02040503050406030204" pitchFamily="18" charset="0"/>
                  </a:rPr>
                  <a:t> </a:t>
                </a:r>
                <a14:m>
                  <m:oMath xmlns:m="http://schemas.openxmlformats.org/officeDocument/2006/math">
                    <m:r>
                      <a:rPr lang="en-IN" sz="2200" i="1">
                        <a:latin typeface="Cambria Math" panose="02040503050406030204" pitchFamily="18" charset="0"/>
                        <a:ea typeface="Cambria Math" panose="02040503050406030204" pitchFamily="18" charset="0"/>
                      </a:rPr>
                      <m:t>∅</m:t>
                    </m:r>
                    <m:d>
                      <m:dPr>
                        <m:ctrlPr>
                          <a:rPr lang="en-IN" sz="2200" b="0" i="1" smtClean="0">
                            <a:latin typeface="Cambria Math" panose="02040503050406030204" pitchFamily="18" charset="0"/>
                          </a:rPr>
                        </m:ctrlPr>
                      </m:dPr>
                      <m:e>
                        <m:r>
                          <a:rPr lang="en-IN" sz="2200" b="0" i="1" smtClean="0">
                            <a:latin typeface="Cambria Math" panose="02040503050406030204" pitchFamily="18" charset="0"/>
                          </a:rPr>
                          <m:t>2</m:t>
                        </m:r>
                        <m:r>
                          <a:rPr lang="en-IN" sz="2200" i="1">
                            <a:latin typeface="Cambria Math" panose="02040503050406030204" pitchFamily="18" charset="0"/>
                          </a:rPr>
                          <m:t>𝑡</m:t>
                        </m:r>
                        <m:r>
                          <a:rPr lang="en-IN" sz="2200" b="0" i="1" smtClean="0">
                            <a:latin typeface="Cambria Math" panose="02040503050406030204" pitchFamily="18" charset="0"/>
                          </a:rPr>
                          <m:t>−1</m:t>
                        </m:r>
                      </m:e>
                    </m:d>
                  </m:oMath>
                </a14:m>
                <a:endParaRPr lang="en-IN" sz="2200" dirty="0">
                  <a:cs typeface="Calibri" panose="020F0502020204030204" pitchFamily="34" charset="0"/>
                </a:endParaRPr>
              </a:p>
              <a:p>
                <a:pPr marL="0" indent="0" algn="just">
                  <a:lnSpc>
                    <a:spcPct val="150000"/>
                  </a:lnSpc>
                  <a:buNone/>
                </a:pPr>
                <a:r>
                  <a:rPr lang="en-IN" sz="2200" b="0" dirty="0">
                    <a:ea typeface="Cambria Math" panose="02040503050406030204" pitchFamily="18" charset="0"/>
                  </a:rPr>
                  <a:t>                             </a:t>
                </a:r>
                <a14:m>
                  <m:oMath xmlns:m="http://schemas.openxmlformats.org/officeDocument/2006/math">
                    <m:r>
                      <a:rPr lang="en-IN" sz="2200" b="0" i="1" smtClean="0">
                        <a:latin typeface="Cambria Math" panose="02040503050406030204" pitchFamily="18" charset="0"/>
                        <a:ea typeface="Cambria Math" panose="02040503050406030204" pitchFamily="18" charset="0"/>
                      </a:rPr>
                      <m:t>∅</m:t>
                    </m:r>
                    <m:r>
                      <a:rPr lang="en-IN" sz="2200" b="0" i="1" smtClean="0">
                        <a:latin typeface="Cambria Math" panose="02040503050406030204" pitchFamily="18" charset="0"/>
                      </a:rPr>
                      <m:t>(</m:t>
                    </m:r>
                    <m:r>
                      <a:rPr lang="en-IN" sz="2200" b="0" i="1" smtClean="0">
                        <a:latin typeface="Cambria Math" panose="02040503050406030204" pitchFamily="18" charset="0"/>
                      </a:rPr>
                      <m:t>𝑡</m:t>
                    </m:r>
                    <m:r>
                      <a:rPr lang="en-IN" sz="2200" b="0" i="1" smtClean="0">
                        <a:latin typeface="Cambria Math" panose="02040503050406030204" pitchFamily="18" charset="0"/>
                      </a:rPr>
                      <m:t>−1)</m:t>
                    </m:r>
                  </m:oMath>
                </a14:m>
                <a:r>
                  <a:rPr lang="en-IN" sz="2200" dirty="0">
                    <a:cs typeface="Calibri" panose="020F0502020204030204" pitchFamily="34" charset="0"/>
                  </a:rPr>
                  <a:t>=</a:t>
                </a:r>
                <a:r>
                  <a:rPr lang="en-IN" sz="2200" dirty="0">
                    <a:ea typeface="Cambria Math" panose="02040503050406030204" pitchFamily="18" charset="0"/>
                  </a:rPr>
                  <a:t> </a:t>
                </a:r>
                <a14:m>
                  <m:oMath xmlns:m="http://schemas.openxmlformats.org/officeDocument/2006/math">
                    <m:r>
                      <a:rPr lang="en-IN" sz="2200" i="1">
                        <a:latin typeface="Cambria Math" panose="02040503050406030204" pitchFamily="18" charset="0"/>
                        <a:ea typeface="Cambria Math" panose="02040503050406030204" pitchFamily="18" charset="0"/>
                      </a:rPr>
                      <m:t>∅</m:t>
                    </m:r>
                    <m:r>
                      <a:rPr lang="en-IN" sz="2200" i="1">
                        <a:latin typeface="Cambria Math" panose="02040503050406030204" pitchFamily="18" charset="0"/>
                      </a:rPr>
                      <m:t>(</m:t>
                    </m:r>
                    <m:r>
                      <a:rPr lang="en-IN" sz="2200" b="0" i="1" smtClean="0">
                        <a:latin typeface="Cambria Math" panose="02040503050406030204" pitchFamily="18" charset="0"/>
                      </a:rPr>
                      <m:t>2</m:t>
                    </m:r>
                    <m:r>
                      <a:rPr lang="en-IN" sz="2200" i="1">
                        <a:latin typeface="Cambria Math" panose="02040503050406030204" pitchFamily="18" charset="0"/>
                      </a:rPr>
                      <m:t>𝑡</m:t>
                    </m:r>
                    <m:r>
                      <a:rPr lang="en-IN" sz="2200" b="0" i="1" smtClean="0">
                        <a:latin typeface="Cambria Math" panose="02040503050406030204" pitchFamily="18" charset="0"/>
                      </a:rPr>
                      <m:t>−2</m:t>
                    </m:r>
                    <m:r>
                      <a:rPr lang="en-IN" sz="2200" i="1">
                        <a:latin typeface="Cambria Math" panose="02040503050406030204" pitchFamily="18" charset="0"/>
                      </a:rPr>
                      <m:t>)</m:t>
                    </m:r>
                  </m:oMath>
                </a14:m>
                <a:r>
                  <a:rPr lang="en-IN" sz="2200" dirty="0">
                    <a:ea typeface="Cambria Math" panose="02040503050406030204" pitchFamily="18" charset="0"/>
                  </a:rPr>
                  <a:t> </a:t>
                </a:r>
                <a14:m>
                  <m:oMath xmlns:m="http://schemas.openxmlformats.org/officeDocument/2006/math">
                    <m:r>
                      <a:rPr lang="en-IN" sz="2200" b="0" i="0" smtClean="0">
                        <a:latin typeface="Cambria Math" panose="02040503050406030204" pitchFamily="18" charset="0"/>
                        <a:ea typeface="Cambria Math" panose="02040503050406030204" pitchFamily="18" charset="0"/>
                      </a:rPr>
                      <m:t>+</m:t>
                    </m:r>
                    <m:r>
                      <a:rPr lang="en-IN" sz="2200" i="1">
                        <a:latin typeface="Cambria Math" panose="02040503050406030204" pitchFamily="18" charset="0"/>
                        <a:ea typeface="Cambria Math" panose="02040503050406030204" pitchFamily="18" charset="0"/>
                      </a:rPr>
                      <m:t>∅</m:t>
                    </m:r>
                    <m:d>
                      <m:dPr>
                        <m:ctrlPr>
                          <a:rPr lang="en-IN" sz="2200" b="0" i="1" smtClean="0">
                            <a:latin typeface="Cambria Math" panose="02040503050406030204" pitchFamily="18" charset="0"/>
                          </a:rPr>
                        </m:ctrlPr>
                      </m:dPr>
                      <m:e>
                        <m:r>
                          <a:rPr lang="en-IN" sz="2200" b="0" i="1" smtClean="0">
                            <a:latin typeface="Cambria Math" panose="02040503050406030204" pitchFamily="18" charset="0"/>
                          </a:rPr>
                          <m:t>2</m:t>
                        </m:r>
                        <m:r>
                          <a:rPr lang="en-IN" sz="2200" i="1">
                            <a:latin typeface="Cambria Math" panose="02040503050406030204" pitchFamily="18" charset="0"/>
                          </a:rPr>
                          <m:t>𝑡</m:t>
                        </m:r>
                        <m:r>
                          <a:rPr lang="en-IN" sz="2200" b="0" i="1" smtClean="0">
                            <a:latin typeface="Cambria Math" panose="02040503050406030204" pitchFamily="18" charset="0"/>
                          </a:rPr>
                          <m:t>−3</m:t>
                        </m:r>
                      </m:e>
                    </m:d>
                  </m:oMath>
                </a14:m>
                <a:endParaRPr lang="en-IN" sz="2200" dirty="0"/>
              </a:p>
              <a:p>
                <a:pPr algn="just">
                  <a:lnSpc>
                    <a:spcPct val="150000"/>
                  </a:lnSpc>
                  <a:buFont typeface="Wingdings" panose="05000000000000000000" pitchFamily="2" charset="2"/>
                  <a:buChar char="q"/>
                </a:pPr>
                <a:r>
                  <a:rPr lang="en-IN" sz="2200" dirty="0">
                    <a:cs typeface="Calibri" panose="020F0502020204030204" pitchFamily="34" charset="0"/>
                  </a:rPr>
                  <a:t>  Such relation is called scaling relation or dilation equation.</a:t>
                </a:r>
              </a:p>
              <a:p>
                <a:pPr algn="just">
                  <a:lnSpc>
                    <a:spcPct val="150000"/>
                  </a:lnSpc>
                  <a:buFont typeface="Wingdings" panose="05000000000000000000" pitchFamily="2" charset="2"/>
                  <a:buChar char="q"/>
                </a:pPr>
                <a:r>
                  <a:rPr lang="en-IN" sz="2200" dirty="0">
                    <a:cs typeface="Calibri" panose="020F0502020204030204" pitchFamily="34" charset="0"/>
                  </a:rPr>
                  <a:t>  Similarly, </a:t>
                </a:r>
                <a14:m>
                  <m:oMath xmlns:m="http://schemas.openxmlformats.org/officeDocument/2006/math">
                    <m:sSub>
                      <m:sSubPr>
                        <m:ctrlPr>
                          <a:rPr lang="en-IN" sz="2200" i="1" smtClean="0">
                            <a:latin typeface="Cambria Math" panose="02040503050406030204" pitchFamily="18" charset="0"/>
                            <a:cs typeface="Times New Roman" panose="02020603050405020304" pitchFamily="18" charset="0"/>
                          </a:rPr>
                        </m:ctrlPr>
                      </m:sSubPr>
                      <m:e>
                        <m:r>
                          <a:rPr lang="en-IN" sz="2200" b="0" i="1" smtClean="0">
                            <a:latin typeface="Cambria Math" panose="02040503050406030204" pitchFamily="18" charset="0"/>
                            <a:cs typeface="Times New Roman" panose="02020603050405020304" pitchFamily="18" charset="0"/>
                          </a:rPr>
                          <m:t>𝑉</m:t>
                        </m:r>
                      </m:e>
                      <m:sub>
                        <m:r>
                          <a:rPr lang="en-IN" sz="2200" b="0" i="1" smtClean="0">
                            <a:latin typeface="Cambria Math" panose="02040503050406030204" pitchFamily="18" charset="0"/>
                            <a:cs typeface="Times New Roman" panose="02020603050405020304" pitchFamily="18" charset="0"/>
                          </a:rPr>
                          <m:t>1</m:t>
                        </m:r>
                      </m:sub>
                    </m:sSub>
                    <m:r>
                      <a:rPr lang="en-IN" sz="2200" i="1"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IN" sz="2200" i="1">
                            <a:latin typeface="Cambria Math" panose="02040503050406030204" pitchFamily="18" charset="0"/>
                            <a:cs typeface="Times New Roman" panose="02020603050405020304" pitchFamily="18" charset="0"/>
                          </a:rPr>
                        </m:ctrlPr>
                      </m:sSubPr>
                      <m:e>
                        <m:r>
                          <a:rPr lang="en-IN" sz="2200" i="1">
                            <a:latin typeface="Cambria Math" panose="02040503050406030204" pitchFamily="18" charset="0"/>
                            <a:cs typeface="Times New Roman" panose="02020603050405020304" pitchFamily="18" charset="0"/>
                          </a:rPr>
                          <m:t>𝑉</m:t>
                        </m:r>
                      </m:e>
                      <m:sub>
                        <m:r>
                          <a:rPr lang="en-IN" sz="2200" b="0" i="1" smtClean="0">
                            <a:latin typeface="Cambria Math" panose="02040503050406030204" pitchFamily="18" charset="0"/>
                            <a:cs typeface="Times New Roman" panose="02020603050405020304" pitchFamily="18" charset="0"/>
                          </a:rPr>
                          <m:t>2</m:t>
                        </m:r>
                      </m:sub>
                    </m:sSub>
                    <m:r>
                      <a:rPr lang="en-IN" sz="2200" b="0" i="0" smtClean="0">
                        <a:latin typeface="Cambria Math" panose="02040503050406030204" pitchFamily="18" charset="0"/>
                        <a:cs typeface="Times New Roman" panose="02020603050405020304" pitchFamily="18" charset="0"/>
                      </a:rPr>
                      <m:t>, </m:t>
                    </m:r>
                  </m:oMath>
                </a14:m>
                <a:r>
                  <a:rPr lang="en-IN" sz="2200" dirty="0">
                    <a:cs typeface="Calibri" panose="020F0502020204030204" pitchFamily="34" charset="0"/>
                  </a:rPr>
                  <a:t>In general, </a:t>
                </a:r>
                <a14:m>
                  <m:oMath xmlns:m="http://schemas.openxmlformats.org/officeDocument/2006/math">
                    <m:sSub>
                      <m:sSubPr>
                        <m:ctrlPr>
                          <a:rPr lang="en-IN" sz="2200" i="1">
                            <a:latin typeface="Cambria Math" panose="02040503050406030204" pitchFamily="18" charset="0"/>
                            <a:cs typeface="Times New Roman" panose="02020603050405020304" pitchFamily="18" charset="0"/>
                          </a:rPr>
                        </m:ctrlPr>
                      </m:sSubPr>
                      <m:e>
                        <m:r>
                          <a:rPr lang="en-IN" sz="2200" i="1">
                            <a:latin typeface="Cambria Math" panose="02040503050406030204" pitchFamily="18" charset="0"/>
                            <a:cs typeface="Times New Roman" panose="02020603050405020304" pitchFamily="18" charset="0"/>
                          </a:rPr>
                          <m:t>𝑉</m:t>
                        </m:r>
                      </m:e>
                      <m:sub>
                        <m:r>
                          <a:rPr lang="en-IN" sz="2200" b="0" i="1" smtClean="0">
                            <a:latin typeface="Cambria Math" panose="02040503050406030204" pitchFamily="18" charset="0"/>
                            <a:cs typeface="Times New Roman" panose="02020603050405020304" pitchFamily="18" charset="0"/>
                          </a:rPr>
                          <m:t>−</m:t>
                        </m:r>
                        <m:r>
                          <a:rPr lang="en-IN" sz="2200" i="1">
                            <a:latin typeface="Cambria Math" panose="02040503050406030204" pitchFamily="18" charset="0"/>
                            <a:ea typeface="Cambria Math" panose="02040503050406030204" pitchFamily="18" charset="0"/>
                            <a:cs typeface="Times New Roman" panose="02020603050405020304" pitchFamily="18" charset="0"/>
                          </a:rPr>
                          <m:t>∞</m:t>
                        </m:r>
                      </m:sub>
                    </m:sSub>
                    <m:r>
                      <a:rPr lang="en-IN" sz="2200" i="1">
                        <a:latin typeface="Cambria Math" panose="02040503050406030204" pitchFamily="18" charset="0"/>
                        <a:ea typeface="Cambria Math" panose="02040503050406030204" pitchFamily="18" charset="0"/>
                        <a:cs typeface="Times New Roman" panose="02020603050405020304" pitchFamily="18" charset="0"/>
                      </a:rPr>
                      <m:t> </m:t>
                    </m:r>
                    <m:sSub>
                      <m:sSubPr>
                        <m:ctrlPr>
                          <a:rPr lang="en-IN" sz="2200" i="1">
                            <a:latin typeface="Cambria Math" panose="02040503050406030204" pitchFamily="18" charset="0"/>
                            <a:cs typeface="Times New Roman" panose="02020603050405020304" pitchFamily="18" charset="0"/>
                          </a:rPr>
                        </m:ctrlPr>
                      </m:sSubPr>
                      <m:e>
                        <m:r>
                          <a:rPr lang="en-IN" sz="2200" b="0" i="1" smtClean="0">
                            <a:latin typeface="Cambria Math" panose="02040503050406030204" pitchFamily="18" charset="0"/>
                            <a:cs typeface="Times New Roman" panose="02020603050405020304" pitchFamily="18" charset="0"/>
                          </a:rPr>
                          <m:t>…</m:t>
                        </m:r>
                        <m:r>
                          <a:rPr lang="en-IN" sz="2200" i="1">
                            <a:latin typeface="Cambria Math" panose="02040503050406030204" pitchFamily="18" charset="0"/>
                            <a:cs typeface="Times New Roman" panose="02020603050405020304" pitchFamily="18" charset="0"/>
                          </a:rPr>
                          <m:t>𝑉</m:t>
                        </m:r>
                      </m:e>
                      <m:sub>
                        <m:r>
                          <a:rPr lang="en-IN" sz="2200" b="0" i="1" smtClean="0">
                            <a:latin typeface="Cambria Math" panose="02040503050406030204" pitchFamily="18" charset="0"/>
                            <a:cs typeface="Times New Roman" panose="02020603050405020304" pitchFamily="18" charset="0"/>
                          </a:rPr>
                          <m:t>−1</m:t>
                        </m:r>
                      </m:sub>
                    </m:sSub>
                    <m:r>
                      <a:rPr lang="en-IN" sz="2200" i="1">
                        <a:latin typeface="Cambria Math" panose="02040503050406030204" pitchFamily="18" charset="0"/>
                        <a:ea typeface="Cambria Math" panose="02040503050406030204" pitchFamily="18" charset="0"/>
                        <a:cs typeface="Times New Roman" panose="02020603050405020304" pitchFamily="18" charset="0"/>
                      </a:rPr>
                      <m:t>⊂</m:t>
                    </m:r>
                    <m:sSub>
                      <m:sSubPr>
                        <m:ctrlPr>
                          <a:rPr lang="en-IN" sz="2200" i="1">
                            <a:latin typeface="Cambria Math" panose="02040503050406030204" pitchFamily="18" charset="0"/>
                            <a:cs typeface="Times New Roman" panose="02020603050405020304" pitchFamily="18" charset="0"/>
                          </a:rPr>
                        </m:ctrlPr>
                      </m:sSubPr>
                      <m:e>
                        <m:r>
                          <a:rPr lang="en-IN" sz="2200" i="1">
                            <a:latin typeface="Cambria Math" panose="02040503050406030204" pitchFamily="18" charset="0"/>
                            <a:cs typeface="Times New Roman" panose="02020603050405020304" pitchFamily="18" charset="0"/>
                          </a:rPr>
                          <m:t>𝑉</m:t>
                        </m:r>
                      </m:e>
                      <m:sub>
                        <m:r>
                          <a:rPr lang="en-IN" sz="2200" b="0" i="1" smtClean="0">
                            <a:latin typeface="Cambria Math" panose="02040503050406030204" pitchFamily="18" charset="0"/>
                            <a:cs typeface="Times New Roman" panose="02020603050405020304" pitchFamily="18" charset="0"/>
                          </a:rPr>
                          <m:t>0</m:t>
                        </m:r>
                      </m:sub>
                    </m:sSub>
                  </m:oMath>
                </a14:m>
                <a:r>
                  <a:rPr lang="en-IN" sz="2200" dirty="0">
                    <a:cs typeface="Calibri" panose="020F0502020204030204" pitchFamily="34" charset="0"/>
                  </a:rPr>
                  <a:t> </a:t>
                </a:r>
                <a14:m>
                  <m:oMath xmlns:m="http://schemas.openxmlformats.org/officeDocument/2006/math">
                    <m:r>
                      <a:rPr lang="en-IN" sz="2200" i="1">
                        <a:latin typeface="Cambria Math" panose="02040503050406030204" pitchFamily="18" charset="0"/>
                        <a:ea typeface="Cambria Math" panose="02040503050406030204" pitchFamily="18" charset="0"/>
                        <a:cs typeface="Times New Roman" panose="02020603050405020304" pitchFamily="18" charset="0"/>
                      </a:rPr>
                      <m:t>⊂</m:t>
                    </m:r>
                    <m:sSub>
                      <m:sSubPr>
                        <m:ctrlPr>
                          <a:rPr lang="en-IN" sz="2200" i="1">
                            <a:latin typeface="Cambria Math" panose="02040503050406030204" pitchFamily="18" charset="0"/>
                            <a:cs typeface="Times New Roman" panose="02020603050405020304" pitchFamily="18" charset="0"/>
                          </a:rPr>
                        </m:ctrlPr>
                      </m:sSubPr>
                      <m:e>
                        <m:r>
                          <a:rPr lang="en-IN" sz="2200" i="1">
                            <a:latin typeface="Cambria Math" panose="02040503050406030204" pitchFamily="18" charset="0"/>
                            <a:cs typeface="Times New Roman" panose="02020603050405020304" pitchFamily="18" charset="0"/>
                          </a:rPr>
                          <m:t>𝑉</m:t>
                        </m:r>
                      </m:e>
                      <m:sub>
                        <m:r>
                          <a:rPr lang="en-IN" sz="2200" i="1">
                            <a:latin typeface="Cambria Math" panose="02040503050406030204" pitchFamily="18" charset="0"/>
                            <a:cs typeface="Times New Roman" panose="02020603050405020304" pitchFamily="18" charset="0"/>
                          </a:rPr>
                          <m:t>1</m:t>
                        </m:r>
                      </m:sub>
                    </m:sSub>
                  </m:oMath>
                </a14:m>
                <a:r>
                  <a:rPr lang="en-IN" sz="2200" dirty="0">
                    <a:cs typeface="Calibri" panose="020F0502020204030204" pitchFamily="34" charset="0"/>
                  </a:rPr>
                  <a:t> </a:t>
                </a:r>
                <a14:m>
                  <m:oMath xmlns:m="http://schemas.openxmlformats.org/officeDocument/2006/math">
                    <m:r>
                      <a:rPr lang="en-IN" sz="2200" i="1">
                        <a:latin typeface="Cambria Math" panose="02040503050406030204" pitchFamily="18" charset="0"/>
                        <a:ea typeface="Cambria Math" panose="02040503050406030204" pitchFamily="18" charset="0"/>
                        <a:cs typeface="Times New Roman" panose="02020603050405020304" pitchFamily="18" charset="0"/>
                      </a:rPr>
                      <m:t>⊂</m:t>
                    </m:r>
                    <m:r>
                      <a:rPr lang="en-IN" sz="2200" b="0" i="1"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IN" sz="2200" i="1">
                            <a:latin typeface="Cambria Math" panose="02040503050406030204" pitchFamily="18" charset="0"/>
                            <a:cs typeface="Times New Roman" panose="02020603050405020304" pitchFamily="18" charset="0"/>
                          </a:rPr>
                        </m:ctrlPr>
                      </m:sSubPr>
                      <m:e>
                        <m:r>
                          <a:rPr lang="en-IN" sz="2200" i="1">
                            <a:latin typeface="Cambria Math" panose="02040503050406030204" pitchFamily="18" charset="0"/>
                            <a:ea typeface="Cambria Math" panose="02040503050406030204" pitchFamily="18" charset="0"/>
                            <a:cs typeface="Times New Roman" panose="02020603050405020304" pitchFamily="18" charset="0"/>
                          </a:rPr>
                          <m:t>⊂</m:t>
                        </m:r>
                        <m:r>
                          <a:rPr lang="en-IN" sz="2200" i="1">
                            <a:latin typeface="Cambria Math" panose="02040503050406030204" pitchFamily="18" charset="0"/>
                            <a:cs typeface="Times New Roman" panose="02020603050405020304" pitchFamily="18" charset="0"/>
                          </a:rPr>
                          <m:t>𝑉</m:t>
                        </m:r>
                      </m:e>
                      <m:sub>
                        <m:r>
                          <a:rPr lang="en-IN" sz="2200" i="1" smtClean="0">
                            <a:latin typeface="Cambria Math" panose="02040503050406030204" pitchFamily="18" charset="0"/>
                            <a:ea typeface="Cambria Math" panose="02040503050406030204" pitchFamily="18" charset="0"/>
                            <a:cs typeface="Times New Roman" panose="02020603050405020304" pitchFamily="18" charset="0"/>
                          </a:rPr>
                          <m:t>∞</m:t>
                        </m:r>
                      </m:sub>
                    </m:sSub>
                    <m:r>
                      <a:rPr lang="en-IN" sz="2200" b="0" i="1" smtClean="0">
                        <a:latin typeface="Cambria Math" panose="02040503050406030204" pitchFamily="18" charset="0"/>
                        <a:cs typeface="Times New Roman" panose="02020603050405020304" pitchFamily="18" charset="0"/>
                      </a:rPr>
                      <m:t>.</m:t>
                    </m:r>
                  </m:oMath>
                </a14:m>
                <a:endParaRPr lang="en-IN" sz="2200" dirty="0">
                  <a:cs typeface="Calibri" panose="020F0502020204030204" pitchFamily="34" charset="0"/>
                </a:endParaRPr>
              </a:p>
            </p:txBody>
          </p:sp>
        </mc:Choice>
        <mc:Fallback xmlns="">
          <p:sp>
            <p:nvSpPr>
              <p:cNvPr id="3" name="Content Placeholder 2">
                <a:extLst>
                  <a:ext uri="{FF2B5EF4-FFF2-40B4-BE49-F238E27FC236}">
                    <a16:creationId xmlns:a16="http://schemas.microsoft.com/office/drawing/2014/main" id="{E4605ABD-23AF-490E-A4BF-6C4FF15FA02E}"/>
                  </a:ext>
                </a:extLst>
              </p:cNvPr>
              <p:cNvSpPr>
                <a:spLocks noGrp="1" noRot="1" noChangeAspect="1" noMove="1" noResize="1" noEditPoints="1" noAdjustHandles="1" noChangeArrowheads="1" noChangeShapeType="1" noTextEdit="1"/>
              </p:cNvSpPr>
              <p:nvPr>
                <p:ph idx="1"/>
              </p:nvPr>
            </p:nvSpPr>
            <p:spPr>
              <a:xfrm>
                <a:off x="719191" y="1284265"/>
                <a:ext cx="10808413" cy="4349053"/>
              </a:xfrm>
              <a:blipFill>
                <a:blip r:embed="rId3"/>
                <a:stretch>
                  <a:fillRect l="-790" r="-733"/>
                </a:stretch>
              </a:blipFill>
            </p:spPr>
            <p:txBody>
              <a:bodyPr/>
              <a:lstStyle/>
              <a:p>
                <a:r>
                  <a:rPr lang="en-IN">
                    <a:noFill/>
                  </a:rPr>
                  <a:t> </a:t>
                </a:r>
              </a:p>
            </p:txBody>
          </p:sp>
        </mc:Fallback>
      </mc:AlternateContent>
      <p:pic>
        <p:nvPicPr>
          <p:cNvPr id="2" name="Picture 2" descr="E:\NIET\Project\xLogo11.png.pagespeed.ic.pydHLuCQEZ.png">
            <a:extLst>
              <a:ext uri="{FF2B5EF4-FFF2-40B4-BE49-F238E27FC236}">
                <a16:creationId xmlns:a16="http://schemas.microsoft.com/office/drawing/2014/main" id="{294C67D6-9054-D526-0043-ED3C7C10E935}"/>
              </a:ext>
            </a:extLst>
          </p:cNvPr>
          <p:cNvPicPr>
            <a:picLocks noChangeAspect="1" noChangeArrowheads="1"/>
          </p:cNvPicPr>
          <p:nvPr/>
        </p:nvPicPr>
        <p:blipFill>
          <a:blip r:embed="rId4"/>
          <a:srcRect/>
          <a:stretch>
            <a:fillRect/>
          </a:stretch>
        </p:blipFill>
        <p:spPr bwMode="auto">
          <a:xfrm>
            <a:off x="-57895" y="-50799"/>
            <a:ext cx="1447800" cy="817163"/>
          </a:xfrm>
          <a:prstGeom prst="rect">
            <a:avLst/>
          </a:prstGeom>
          <a:noFill/>
        </p:spPr>
      </p:pic>
      <p:sp>
        <p:nvSpPr>
          <p:cNvPr id="5" name="Title 1">
            <a:extLst>
              <a:ext uri="{FF2B5EF4-FFF2-40B4-BE49-F238E27FC236}">
                <a16:creationId xmlns:a16="http://schemas.microsoft.com/office/drawing/2014/main" id="{BC244C4A-B275-F725-C608-EECFA7E15BC9}"/>
              </a:ext>
            </a:extLst>
          </p:cNvPr>
          <p:cNvSpPr txBox="1">
            <a:spLocks/>
          </p:cNvSpPr>
          <p:nvPr/>
        </p:nvSpPr>
        <p:spPr>
          <a:xfrm>
            <a:off x="1249680" y="9939"/>
            <a:ext cx="10942319" cy="685802"/>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b="1" dirty="0">
                <a:solidFill>
                  <a:srgbClr val="292929"/>
                </a:solidFill>
                <a:latin typeface="+mj-lt"/>
                <a:cs typeface="Calibri" panose="020F0502020204030204" pitchFamily="34" charset="0"/>
              </a:rPr>
              <a:t>Multi Resolution Analysis(CO5)</a:t>
            </a:r>
            <a:endParaRPr kumimoji="0" lang="en-IN" sz="2400" b="1" i="0" u="none" strike="noStrike" kern="1200" cap="none" spc="0" normalizeH="0" baseline="-25000" noProof="0" dirty="0">
              <a:ln>
                <a:noFill/>
              </a:ln>
              <a:solidFill>
                <a:prstClr val="black"/>
              </a:solidFill>
              <a:effectLst/>
              <a:uLnTx/>
              <a:uFillTx/>
              <a:latin typeface="+mj-lt"/>
              <a:ea typeface="+mn-ea"/>
              <a:cs typeface="+mn-cs"/>
            </a:endParaRPr>
          </a:p>
        </p:txBody>
      </p:sp>
    </p:spTree>
    <p:extLst>
      <p:ext uri="{BB962C8B-B14F-4D97-AF65-F5344CB8AC3E}">
        <p14:creationId xmlns:p14="http://schemas.microsoft.com/office/powerpoint/2010/main" val="3961153520"/>
      </p:ext>
    </p:extLst>
  </p:cSld>
  <p:clrMapOvr>
    <a:masterClrMapping/>
  </p:clrMapOvr>
  <p:transition spd="slow">
    <p:push dir="u"/>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5"/>
          <p:cNvSpPr>
            <a:spLocks noGrp="1"/>
          </p:cNvSpPr>
          <p:nvPr>
            <p:ph type="dt" sz="half" idx="10"/>
          </p:nvPr>
        </p:nvSpPr>
        <p:spPr/>
        <p:txBody>
          <a:bodyPr/>
          <a:lstStyle/>
          <a:p>
            <a:fld id="{53582858-DAEC-4F63-BAD4-26DC32959D02}" type="datetime1">
              <a:rPr lang="en-US" smtClean="0"/>
              <a:t>1/6/2023</a:t>
            </a:fld>
            <a:endParaRPr lang="en-US"/>
          </a:p>
        </p:txBody>
      </p:sp>
      <p:sp>
        <p:nvSpPr>
          <p:cNvPr id="4" name="Footer Placeholder 3">
            <a:extLst>
              <a:ext uri="{FF2B5EF4-FFF2-40B4-BE49-F238E27FC236}">
                <a16:creationId xmlns:a16="http://schemas.microsoft.com/office/drawing/2014/main" id="{2E49F929-87CA-4994-9885-A2D8887FAA14}"/>
              </a:ext>
            </a:extLst>
          </p:cNvPr>
          <p:cNvSpPr>
            <a:spLocks noGrp="1"/>
          </p:cNvSpPr>
          <p:nvPr>
            <p:ph type="ftr" sz="quarter" idx="11"/>
          </p:nvPr>
        </p:nvSpPr>
        <p:spPr>
          <a:xfrm>
            <a:off x="4165600" y="6469639"/>
            <a:ext cx="3860800" cy="365125"/>
          </a:xfrm>
        </p:spPr>
        <p:txBody>
          <a:bodyPr/>
          <a:lstStyle/>
          <a:p>
            <a:r>
              <a:rPr lang="en-US"/>
              <a:t>Faculty Name    Dr. Kunti Mishra         Unit Number 5</a:t>
            </a:r>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45</a:t>
            </a:fld>
            <a:endParaRPr lang="en-US"/>
          </a:p>
        </p:txBody>
      </p:sp>
      <p:sp>
        <p:nvSpPr>
          <p:cNvPr id="2" name="Oval 1">
            <a:extLst>
              <a:ext uri="{FF2B5EF4-FFF2-40B4-BE49-F238E27FC236}">
                <a16:creationId xmlns:a16="http://schemas.microsoft.com/office/drawing/2014/main" id="{D5B72681-3C64-416F-8D22-2342B2EA8A76}"/>
              </a:ext>
            </a:extLst>
          </p:cNvPr>
          <p:cNvSpPr/>
          <p:nvPr/>
        </p:nvSpPr>
        <p:spPr>
          <a:xfrm>
            <a:off x="4833468" y="3061699"/>
            <a:ext cx="2568540" cy="127399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Oval 4">
            <a:extLst>
              <a:ext uri="{FF2B5EF4-FFF2-40B4-BE49-F238E27FC236}">
                <a16:creationId xmlns:a16="http://schemas.microsoft.com/office/drawing/2014/main" id="{E0ED1876-7ADB-4AB4-8B73-ADEC8D5D8E69}"/>
              </a:ext>
            </a:extLst>
          </p:cNvPr>
          <p:cNvSpPr/>
          <p:nvPr/>
        </p:nvSpPr>
        <p:spPr>
          <a:xfrm>
            <a:off x="3261524" y="2137022"/>
            <a:ext cx="5876816" cy="301033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3F149BEE-DC03-4A5B-BDB9-7CD2630F8C11}"/>
              </a:ext>
            </a:extLst>
          </p:cNvPr>
          <p:cNvSpPr txBox="1"/>
          <p:nvPr/>
        </p:nvSpPr>
        <p:spPr>
          <a:xfrm>
            <a:off x="5932803" y="3606229"/>
            <a:ext cx="452061" cy="369332"/>
          </a:xfrm>
          <a:prstGeom prst="rect">
            <a:avLst/>
          </a:prstGeom>
          <a:noFill/>
        </p:spPr>
        <p:txBody>
          <a:bodyPr wrap="square" rtlCol="0">
            <a:spAutoFit/>
          </a:bodyPr>
          <a:lstStyle/>
          <a:p>
            <a:r>
              <a:rPr lang="en-IN" dirty="0"/>
              <a:t>V</a:t>
            </a:r>
            <a:r>
              <a:rPr lang="en-IN" baseline="-25000" dirty="0"/>
              <a:t>0</a:t>
            </a:r>
          </a:p>
        </p:txBody>
      </p:sp>
      <mc:AlternateContent xmlns:mc="http://schemas.openxmlformats.org/markup-compatibility/2006" xmlns:a14="http://schemas.microsoft.com/office/drawing/2010/main">
        <mc:Choice Requires="a14">
          <p:sp>
            <p:nvSpPr>
              <p:cNvPr id="12" name="Content Placeholder 11">
                <a:extLst>
                  <a:ext uri="{FF2B5EF4-FFF2-40B4-BE49-F238E27FC236}">
                    <a16:creationId xmlns:a16="http://schemas.microsoft.com/office/drawing/2014/main" id="{E980AE05-39E0-4694-A032-1E374F809180}"/>
                  </a:ext>
                </a:extLst>
              </p:cNvPr>
              <p:cNvSpPr txBox="1">
                <a:spLocks noGrp="1"/>
              </p:cNvSpPr>
              <p:nvPr>
                <p:ph idx="1"/>
              </p:nvPr>
            </p:nvSpPr>
            <p:spPr>
              <a:xfrm>
                <a:off x="3143893" y="5866545"/>
                <a:ext cx="6732292" cy="430887"/>
              </a:xfrm>
              <a:prstGeom prst="rect">
                <a:avLst/>
              </a:prstGeom>
              <a:noFill/>
            </p:spPr>
            <p:txBody>
              <a:bodyPr wrap="square" rtlCol="0">
                <a:spAutoFit/>
              </a:bodyPr>
              <a:lstStyle/>
              <a:p>
                <a:pPr marL="0" indent="0">
                  <a:buNone/>
                </a:pPr>
                <a14:m>
                  <m:oMath xmlns:m="http://schemas.openxmlformats.org/officeDocument/2006/math">
                    <m:sSub>
                      <m:sSubPr>
                        <m:ctrlPr>
                          <a:rPr lang="en-IN" sz="2200" i="1" smtClean="0">
                            <a:latin typeface="Cambria Math" panose="02040503050406030204" pitchFamily="18" charset="0"/>
                          </a:rPr>
                        </m:ctrlPr>
                      </m:sSubPr>
                      <m:e>
                        <m:sSub>
                          <m:sSubPr>
                            <m:ctrlPr>
                              <a:rPr lang="en-IN" sz="2200" i="1">
                                <a:latin typeface="Cambria Math" panose="02040503050406030204" pitchFamily="18" charset="0"/>
                              </a:rPr>
                            </m:ctrlPr>
                          </m:sSubPr>
                          <m:e>
                            <m:r>
                              <a:rPr lang="en-IN" sz="2200" i="1">
                                <a:latin typeface="Cambria Math" panose="02040503050406030204" pitchFamily="18" charset="0"/>
                              </a:rPr>
                              <m:t>𝑉</m:t>
                            </m:r>
                          </m:e>
                          <m:sub>
                            <m:r>
                              <a:rPr lang="en-IN" sz="2200" b="0" i="1" smtClean="0">
                                <a:latin typeface="Cambria Math" panose="02040503050406030204" pitchFamily="18" charset="0"/>
                              </a:rPr>
                              <m:t>−</m:t>
                            </m:r>
                            <m:r>
                              <a:rPr lang="en-IN" sz="2200" b="0" i="1" smtClean="0">
                                <a:latin typeface="Cambria Math" panose="02040503050406030204" pitchFamily="18" charset="0"/>
                                <a:ea typeface="Cambria Math" panose="02040503050406030204" pitchFamily="18" charset="0"/>
                              </a:rPr>
                              <m:t>∞</m:t>
                            </m:r>
                          </m:sub>
                        </m:sSub>
                        <m:r>
                          <a:rPr lang="en-IN" sz="2200" b="0" i="1" smtClean="0">
                            <a:latin typeface="Cambria Math" panose="02040503050406030204" pitchFamily="18" charset="0"/>
                          </a:rPr>
                          <m:t>…</m:t>
                        </m:r>
                        <m:r>
                          <a:rPr lang="en-IN" sz="2200" i="1">
                            <a:latin typeface="Cambria Math" panose="02040503050406030204" pitchFamily="18" charset="0"/>
                            <a:ea typeface="Cambria Math" panose="02040503050406030204" pitchFamily="18" charset="0"/>
                          </a:rPr>
                          <m:t>⊂</m:t>
                        </m:r>
                        <m:r>
                          <m:rPr>
                            <m:nor/>
                          </m:rPr>
                          <a:rPr lang="en-IN" sz="2200" dirty="0"/>
                          <m:t> </m:t>
                        </m:r>
                        <m:sSub>
                          <m:sSubPr>
                            <m:ctrlPr>
                              <a:rPr lang="en-IN" sz="2200" i="1">
                                <a:latin typeface="Cambria Math" panose="02040503050406030204" pitchFamily="18" charset="0"/>
                              </a:rPr>
                            </m:ctrlPr>
                          </m:sSubPr>
                          <m:e>
                            <m:r>
                              <a:rPr lang="en-IN" sz="2200" i="1">
                                <a:latin typeface="Cambria Math" panose="02040503050406030204" pitchFamily="18" charset="0"/>
                              </a:rPr>
                              <m:t>𝑉</m:t>
                            </m:r>
                          </m:e>
                          <m:sub>
                            <m:r>
                              <a:rPr lang="en-IN" sz="2200" b="0" i="1" smtClean="0">
                                <a:latin typeface="Cambria Math" panose="02040503050406030204" pitchFamily="18" charset="0"/>
                              </a:rPr>
                              <m:t>−</m:t>
                            </m:r>
                            <m:r>
                              <a:rPr lang="en-IN" sz="2200" i="1">
                                <a:latin typeface="Cambria Math" panose="02040503050406030204" pitchFamily="18" charset="0"/>
                              </a:rPr>
                              <m:t>1</m:t>
                            </m:r>
                          </m:sub>
                        </m:sSub>
                        <m:r>
                          <a:rPr lang="en-IN" sz="2200" i="1">
                            <a:latin typeface="Cambria Math" panose="02040503050406030204" pitchFamily="18" charset="0"/>
                            <a:ea typeface="Cambria Math" panose="02040503050406030204" pitchFamily="18" charset="0"/>
                          </a:rPr>
                          <m:t>⊂</m:t>
                        </m:r>
                        <m:r>
                          <a:rPr lang="en-IN" sz="2200" b="0" i="1" smtClean="0">
                            <a:latin typeface="Cambria Math" panose="02040503050406030204" pitchFamily="18" charset="0"/>
                          </a:rPr>
                          <m:t>𝑉</m:t>
                        </m:r>
                      </m:e>
                      <m:sub>
                        <m:r>
                          <a:rPr lang="en-IN" sz="2200" b="0" i="1" smtClean="0">
                            <a:latin typeface="Cambria Math" panose="02040503050406030204" pitchFamily="18" charset="0"/>
                          </a:rPr>
                          <m:t>0</m:t>
                        </m:r>
                      </m:sub>
                    </m:sSub>
                    <m:r>
                      <a:rPr lang="en-IN" sz="2200" i="1" smtClean="0">
                        <a:latin typeface="Cambria Math" panose="02040503050406030204" pitchFamily="18" charset="0"/>
                        <a:ea typeface="Cambria Math" panose="02040503050406030204" pitchFamily="18" charset="0"/>
                      </a:rPr>
                      <m:t>⊂</m:t>
                    </m:r>
                  </m:oMath>
                </a14:m>
                <a:r>
                  <a:rPr lang="en-IN" sz="2200" dirty="0"/>
                  <a:t> </a:t>
                </a:r>
                <a14:m>
                  <m:oMath xmlns:m="http://schemas.openxmlformats.org/officeDocument/2006/math">
                    <m:sSub>
                      <m:sSubPr>
                        <m:ctrlPr>
                          <a:rPr lang="en-IN" sz="2200" i="1">
                            <a:latin typeface="Cambria Math" panose="02040503050406030204" pitchFamily="18" charset="0"/>
                          </a:rPr>
                        </m:ctrlPr>
                      </m:sSubPr>
                      <m:e>
                        <m:r>
                          <a:rPr lang="en-IN" sz="2200" i="1">
                            <a:latin typeface="Cambria Math" panose="02040503050406030204" pitchFamily="18" charset="0"/>
                          </a:rPr>
                          <m:t>𝑉</m:t>
                        </m:r>
                      </m:e>
                      <m:sub>
                        <m:r>
                          <a:rPr lang="en-IN" sz="2200" b="0" i="1" smtClean="0">
                            <a:latin typeface="Cambria Math" panose="02040503050406030204" pitchFamily="18" charset="0"/>
                          </a:rPr>
                          <m:t>1</m:t>
                        </m:r>
                      </m:sub>
                    </m:sSub>
                  </m:oMath>
                </a14:m>
                <a:r>
                  <a:rPr lang="en-IN" sz="2200" dirty="0"/>
                  <a:t> </a:t>
                </a:r>
                <a14:m>
                  <m:oMath xmlns:m="http://schemas.openxmlformats.org/officeDocument/2006/math">
                    <m:sSub>
                      <m:sSubPr>
                        <m:ctrlPr>
                          <a:rPr lang="en-IN" sz="2200" i="1">
                            <a:latin typeface="Cambria Math" panose="02040503050406030204" pitchFamily="18" charset="0"/>
                          </a:rPr>
                        </m:ctrlPr>
                      </m:sSubPr>
                      <m:e>
                        <m:r>
                          <a:rPr lang="en-IN" sz="2200" i="1">
                            <a:latin typeface="Cambria Math" panose="02040503050406030204" pitchFamily="18" charset="0"/>
                            <a:ea typeface="Cambria Math" panose="02040503050406030204" pitchFamily="18" charset="0"/>
                          </a:rPr>
                          <m:t>⊂</m:t>
                        </m:r>
                        <m:r>
                          <a:rPr lang="en-IN" sz="2200" i="1">
                            <a:latin typeface="Cambria Math" panose="02040503050406030204" pitchFamily="18" charset="0"/>
                          </a:rPr>
                          <m:t>𝑉</m:t>
                        </m:r>
                      </m:e>
                      <m:sub>
                        <m:r>
                          <a:rPr lang="en-IN" sz="2200" b="0" i="1" smtClean="0">
                            <a:latin typeface="Cambria Math" panose="02040503050406030204" pitchFamily="18" charset="0"/>
                          </a:rPr>
                          <m:t>2</m:t>
                        </m:r>
                      </m:sub>
                    </m:sSub>
                    <m:r>
                      <a:rPr lang="en-IN" sz="2200" i="1">
                        <a:latin typeface="Cambria Math" panose="02040503050406030204" pitchFamily="18" charset="0"/>
                        <a:ea typeface="Cambria Math" panose="02040503050406030204" pitchFamily="18" charset="0"/>
                      </a:rPr>
                      <m:t>⊂</m:t>
                    </m:r>
                  </m:oMath>
                </a14:m>
                <a:r>
                  <a:rPr lang="en-IN" sz="2200" dirty="0"/>
                  <a:t>… </a:t>
                </a:r>
                <a14:m>
                  <m:oMath xmlns:m="http://schemas.openxmlformats.org/officeDocument/2006/math">
                    <m:sSub>
                      <m:sSubPr>
                        <m:ctrlPr>
                          <a:rPr lang="en-IN" sz="2200" i="1">
                            <a:latin typeface="Cambria Math" panose="02040503050406030204" pitchFamily="18" charset="0"/>
                          </a:rPr>
                        </m:ctrlPr>
                      </m:sSubPr>
                      <m:e>
                        <m:r>
                          <a:rPr lang="en-IN" sz="2200" i="1">
                            <a:latin typeface="Cambria Math" panose="02040503050406030204" pitchFamily="18" charset="0"/>
                          </a:rPr>
                          <m:t>𝑉</m:t>
                        </m:r>
                      </m:e>
                      <m:sub>
                        <m:r>
                          <a:rPr lang="en-IN" sz="2200" i="1">
                            <a:latin typeface="Cambria Math" panose="02040503050406030204" pitchFamily="18" charset="0"/>
                            <a:ea typeface="Cambria Math" panose="02040503050406030204" pitchFamily="18" charset="0"/>
                          </a:rPr>
                          <m:t>∞</m:t>
                        </m:r>
                      </m:sub>
                    </m:sSub>
                  </m:oMath>
                </a14:m>
                <a:endParaRPr lang="en-IN" sz="2200" dirty="0"/>
              </a:p>
            </p:txBody>
          </p:sp>
        </mc:Choice>
        <mc:Fallback xmlns="">
          <p:sp>
            <p:nvSpPr>
              <p:cNvPr id="12" name="Content Placeholder 11">
                <a:extLst>
                  <a:ext uri="{FF2B5EF4-FFF2-40B4-BE49-F238E27FC236}">
                    <a16:creationId xmlns:a16="http://schemas.microsoft.com/office/drawing/2014/main" id="{E980AE05-39E0-4694-A032-1E374F809180}"/>
                  </a:ext>
                </a:extLst>
              </p:cNvPr>
              <p:cNvSpPr txBox="1">
                <a:spLocks noGrp="1" noRot="1" noChangeAspect="1" noMove="1" noResize="1" noEditPoints="1" noAdjustHandles="1" noChangeArrowheads="1" noChangeShapeType="1" noTextEdit="1"/>
              </p:cNvSpPr>
              <p:nvPr>
                <p:ph idx="1"/>
              </p:nvPr>
            </p:nvSpPr>
            <p:spPr>
              <a:xfrm>
                <a:off x="3143893" y="5866545"/>
                <a:ext cx="6732292" cy="430887"/>
              </a:xfrm>
              <a:prstGeom prst="rect">
                <a:avLst/>
              </a:prstGeom>
              <a:blipFill>
                <a:blip r:embed="rId3"/>
                <a:stretch>
                  <a:fillRect l="-91" t="-8451" b="-28169"/>
                </a:stretch>
              </a:blipFill>
            </p:spPr>
            <p:txBody>
              <a:bodyPr/>
              <a:lstStyle/>
              <a:p>
                <a:r>
                  <a:rPr lang="en-IN">
                    <a:noFill/>
                  </a:rPr>
                  <a:t> </a:t>
                </a:r>
              </a:p>
            </p:txBody>
          </p:sp>
        </mc:Fallback>
      </mc:AlternateContent>
      <p:sp>
        <p:nvSpPr>
          <p:cNvPr id="14" name="TextBox 13">
            <a:extLst>
              <a:ext uri="{FF2B5EF4-FFF2-40B4-BE49-F238E27FC236}">
                <a16:creationId xmlns:a16="http://schemas.microsoft.com/office/drawing/2014/main" id="{37DFA736-8A6E-4974-85D3-98189C95AA49}"/>
              </a:ext>
            </a:extLst>
          </p:cNvPr>
          <p:cNvSpPr txBox="1"/>
          <p:nvPr/>
        </p:nvSpPr>
        <p:spPr>
          <a:xfrm>
            <a:off x="7780433" y="3758629"/>
            <a:ext cx="452061" cy="369332"/>
          </a:xfrm>
          <a:prstGeom prst="rect">
            <a:avLst/>
          </a:prstGeom>
          <a:noFill/>
        </p:spPr>
        <p:txBody>
          <a:bodyPr wrap="square" rtlCol="0">
            <a:spAutoFit/>
          </a:bodyPr>
          <a:lstStyle/>
          <a:p>
            <a:r>
              <a:rPr lang="en-IN" dirty="0"/>
              <a:t>V</a:t>
            </a:r>
            <a:r>
              <a:rPr lang="en-IN" baseline="-25000" dirty="0"/>
              <a:t>1</a:t>
            </a:r>
          </a:p>
        </p:txBody>
      </p:sp>
      <p:sp>
        <p:nvSpPr>
          <p:cNvPr id="15" name="Oval 14">
            <a:extLst>
              <a:ext uri="{FF2B5EF4-FFF2-40B4-BE49-F238E27FC236}">
                <a16:creationId xmlns:a16="http://schemas.microsoft.com/office/drawing/2014/main" id="{1DFE1A6D-D08C-42D3-B0F0-93666A12AC33}"/>
              </a:ext>
            </a:extLst>
          </p:cNvPr>
          <p:cNvSpPr/>
          <p:nvPr/>
        </p:nvSpPr>
        <p:spPr>
          <a:xfrm>
            <a:off x="2049175" y="1494890"/>
            <a:ext cx="8281828" cy="422781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E8DF0AD6-5F6D-4294-8362-9C337E69D664}"/>
              </a:ext>
            </a:extLst>
          </p:cNvPr>
          <p:cNvSpPr txBox="1"/>
          <p:nvPr/>
        </p:nvSpPr>
        <p:spPr>
          <a:xfrm>
            <a:off x="9432857" y="3674727"/>
            <a:ext cx="452061" cy="369332"/>
          </a:xfrm>
          <a:prstGeom prst="rect">
            <a:avLst/>
          </a:prstGeom>
          <a:noFill/>
        </p:spPr>
        <p:txBody>
          <a:bodyPr wrap="square" rtlCol="0">
            <a:spAutoFit/>
          </a:bodyPr>
          <a:lstStyle/>
          <a:p>
            <a:r>
              <a:rPr lang="en-IN" dirty="0"/>
              <a:t>V</a:t>
            </a:r>
            <a:r>
              <a:rPr lang="en-IN" baseline="-25000" dirty="0"/>
              <a:t>2</a:t>
            </a:r>
          </a:p>
        </p:txBody>
      </p:sp>
      <p:pic>
        <p:nvPicPr>
          <p:cNvPr id="3" name="Picture 2" descr="E:\NIET\Project\xLogo11.png.pagespeed.ic.pydHLuCQEZ.png">
            <a:extLst>
              <a:ext uri="{FF2B5EF4-FFF2-40B4-BE49-F238E27FC236}">
                <a16:creationId xmlns:a16="http://schemas.microsoft.com/office/drawing/2014/main" id="{F14D012C-33D9-2457-C93B-9EE1E4A9426F}"/>
              </a:ext>
            </a:extLst>
          </p:cNvPr>
          <p:cNvPicPr>
            <a:picLocks noChangeAspect="1" noChangeArrowheads="1"/>
          </p:cNvPicPr>
          <p:nvPr/>
        </p:nvPicPr>
        <p:blipFill>
          <a:blip r:embed="rId4"/>
          <a:srcRect/>
          <a:stretch>
            <a:fillRect/>
          </a:stretch>
        </p:blipFill>
        <p:spPr bwMode="auto">
          <a:xfrm>
            <a:off x="-57895" y="-50799"/>
            <a:ext cx="1447800" cy="817163"/>
          </a:xfrm>
          <a:prstGeom prst="rect">
            <a:avLst/>
          </a:prstGeom>
          <a:noFill/>
        </p:spPr>
      </p:pic>
      <p:sp>
        <p:nvSpPr>
          <p:cNvPr id="9" name="Title 1">
            <a:extLst>
              <a:ext uri="{FF2B5EF4-FFF2-40B4-BE49-F238E27FC236}">
                <a16:creationId xmlns:a16="http://schemas.microsoft.com/office/drawing/2014/main" id="{95358BBB-10B9-E188-CC4D-B89183EBE809}"/>
              </a:ext>
            </a:extLst>
          </p:cNvPr>
          <p:cNvSpPr txBox="1">
            <a:spLocks/>
          </p:cNvSpPr>
          <p:nvPr/>
        </p:nvSpPr>
        <p:spPr>
          <a:xfrm>
            <a:off x="1249680" y="9939"/>
            <a:ext cx="10942319" cy="685802"/>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b="1" dirty="0">
                <a:solidFill>
                  <a:srgbClr val="292929"/>
                </a:solidFill>
                <a:latin typeface="+mj-lt"/>
                <a:cs typeface="Calibri" panose="020F0502020204030204" pitchFamily="34" charset="0"/>
              </a:rPr>
              <a:t>Multi Resolution Analysis(CO5)</a:t>
            </a:r>
            <a:endParaRPr kumimoji="0" lang="en-IN" sz="2400" b="1" i="0" u="none" strike="noStrike" kern="1200" cap="none" spc="0" normalizeH="0" baseline="-25000" noProof="0" dirty="0">
              <a:ln>
                <a:noFill/>
              </a:ln>
              <a:solidFill>
                <a:prstClr val="black"/>
              </a:solidFill>
              <a:effectLst/>
              <a:uLnTx/>
              <a:uFillTx/>
              <a:latin typeface="+mj-lt"/>
              <a:ea typeface="+mn-ea"/>
              <a:cs typeface="+mn-cs"/>
            </a:endParaRPr>
          </a:p>
        </p:txBody>
      </p:sp>
    </p:spTree>
    <p:extLst>
      <p:ext uri="{BB962C8B-B14F-4D97-AF65-F5344CB8AC3E}">
        <p14:creationId xmlns:p14="http://schemas.microsoft.com/office/powerpoint/2010/main" val="3538066232"/>
      </p:ext>
    </p:extLst>
  </p:cSld>
  <p:clrMapOvr>
    <a:masterClrMapping/>
  </p:clrMapOvr>
  <p:transition spd="slow">
    <p:push dir="u"/>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7CF4BB1-A43A-40F5-B409-926105B1A88F}"/>
                  </a:ext>
                </a:extLst>
              </p:cNvPr>
              <p:cNvSpPr>
                <a:spLocks noGrp="1"/>
              </p:cNvSpPr>
              <p:nvPr>
                <p:ph idx="1"/>
              </p:nvPr>
            </p:nvSpPr>
            <p:spPr>
              <a:xfrm>
                <a:off x="1325367" y="1417837"/>
                <a:ext cx="9174823" cy="4578920"/>
              </a:xfrm>
            </p:spPr>
            <p:txBody>
              <a:bodyPr>
                <a:normAutofit fontScale="92500"/>
              </a:bodyPr>
              <a:lstStyle/>
              <a:p>
                <a:pPr marL="0" indent="0" algn="just">
                  <a:lnSpc>
                    <a:spcPct val="150000"/>
                  </a:lnSpc>
                  <a:buNone/>
                </a:pPr>
                <a:r>
                  <a:rPr lang="en-IN" sz="2400" b="1" dirty="0">
                    <a:cs typeface="Calibri" panose="020F0502020204030204" pitchFamily="34" charset="0"/>
                  </a:rPr>
                  <a:t>Ex.</a:t>
                </a:r>
                <a:r>
                  <a:rPr lang="en-IN" sz="2400" dirty="0">
                    <a:cs typeface="Calibri" panose="020F0502020204030204" pitchFamily="34" charset="0"/>
                  </a:rPr>
                  <a:t> Which MRA requirement is violated if </a:t>
                </a:r>
                <a:r>
                  <a:rPr lang="en-IN" sz="2400" i="1" dirty="0" err="1">
                    <a:cs typeface="Calibri" panose="020F0502020204030204" pitchFamily="34" charset="0"/>
                  </a:rPr>
                  <a:t>V</a:t>
                </a:r>
                <a:r>
                  <a:rPr lang="en-IN" sz="2400" i="1" baseline="-25000" dirty="0" err="1">
                    <a:cs typeface="Calibri" panose="020F0502020204030204" pitchFamily="34" charset="0"/>
                  </a:rPr>
                  <a:t>j</a:t>
                </a:r>
                <a:r>
                  <a:rPr lang="en-IN" sz="2400" dirty="0">
                    <a:cs typeface="Calibri" panose="020F0502020204030204" pitchFamily="34" charset="0"/>
                  </a:rPr>
                  <a:t> consists of all trigonometric polynomial of degree </a:t>
                </a:r>
                <a14:m>
                  <m:oMath xmlns:m="http://schemas.openxmlformats.org/officeDocument/2006/math">
                    <m:r>
                      <a:rPr lang="en-IN" sz="2400" i="1" smtClean="0">
                        <a:latin typeface="Cambria Math" panose="02040503050406030204" pitchFamily="18" charset="0"/>
                        <a:ea typeface="Cambria Math" panose="02040503050406030204" pitchFamily="18" charset="0"/>
                        <a:cs typeface="Times New Roman" panose="02020603050405020304" pitchFamily="18" charset="0"/>
                      </a:rPr>
                      <m:t>≤</m:t>
                    </m:r>
                    <m:r>
                      <a:rPr lang="en-IN" sz="2400" b="0" i="1" smtClean="0">
                        <a:latin typeface="Cambria Math" panose="02040503050406030204" pitchFamily="18" charset="0"/>
                        <a:ea typeface="Cambria Math" panose="02040503050406030204" pitchFamily="18" charset="0"/>
                        <a:cs typeface="Times New Roman" panose="02020603050405020304" pitchFamily="18" charset="0"/>
                      </a:rPr>
                      <m:t>𝑗</m:t>
                    </m:r>
                    <m:r>
                      <a:rPr lang="en-IN" sz="2400" b="0" i="1" smtClean="0">
                        <a:latin typeface="Cambria Math" panose="02040503050406030204" pitchFamily="18" charset="0"/>
                        <a:ea typeface="Cambria Math" panose="02040503050406030204" pitchFamily="18" charset="0"/>
                        <a:cs typeface="Times New Roman" panose="02020603050405020304" pitchFamily="18" charset="0"/>
                      </a:rPr>
                      <m:t>.</m:t>
                    </m:r>
                  </m:oMath>
                </a14:m>
                <a:endParaRPr lang="en-IN" sz="2400" b="0" dirty="0">
                  <a:ea typeface="Cambria Math" panose="02040503050406030204" pitchFamily="18" charset="0"/>
                  <a:cs typeface="Calibri" panose="020F0502020204030204" pitchFamily="34" charset="0"/>
                </a:endParaRPr>
              </a:p>
              <a:p>
                <a:pPr marL="0" indent="0" algn="just">
                  <a:lnSpc>
                    <a:spcPct val="150000"/>
                  </a:lnSpc>
                  <a:buNone/>
                </a:pPr>
                <a:r>
                  <a:rPr lang="en-IN" sz="2400" b="1" dirty="0">
                    <a:ea typeface="Cambria Math" panose="02040503050406030204" pitchFamily="18" charset="0"/>
                    <a:cs typeface="Calibri" panose="020F0502020204030204" pitchFamily="34" charset="0"/>
                  </a:rPr>
                  <a:t>Sol. </a:t>
                </a:r>
                <a14:m>
                  <m:oMath xmlns:m="http://schemas.openxmlformats.org/officeDocument/2006/math">
                    <m:r>
                      <a:rPr lang="en-IN" sz="2400" b="1" i="0" dirty="0" smtClean="0">
                        <a:latin typeface="Cambria Math" panose="02040503050406030204" pitchFamily="18" charset="0"/>
                        <a:ea typeface="Cambria Math" panose="02040503050406030204" pitchFamily="18" charset="0"/>
                        <a:cs typeface="Times New Roman" panose="02020603050405020304" pitchFamily="18" charset="0"/>
                      </a:rPr>
                      <m:t>  </m:t>
                    </m:r>
                    <m:r>
                      <m:rPr>
                        <m:sty m:val="p"/>
                      </m:rPr>
                      <a:rPr lang="en-IN" sz="2400" dirty="0" smtClean="0">
                        <a:latin typeface="Cambria Math" panose="02040503050406030204" pitchFamily="18" charset="0"/>
                        <a:ea typeface="Cambria Math" panose="02040503050406030204" pitchFamily="18" charset="0"/>
                        <a:cs typeface="Times New Roman" panose="02020603050405020304" pitchFamily="18" charset="0"/>
                      </a:rPr>
                      <m:t>H</m:t>
                    </m:r>
                    <m:r>
                      <m:rPr>
                        <m:sty m:val="p"/>
                      </m:rPr>
                      <a:rPr lang="en-IN" sz="2400" b="0" i="0" smtClean="0">
                        <a:latin typeface="Cambria Math" panose="02040503050406030204" pitchFamily="18" charset="0"/>
                        <a:ea typeface="Cambria Math" panose="02040503050406030204" pitchFamily="18" charset="0"/>
                        <a:cs typeface="Times New Roman" panose="02020603050405020304" pitchFamily="18" charset="0"/>
                      </a:rPr>
                      <m:t>ere</m:t>
                    </m:r>
                    <m:r>
                      <a:rPr lang="en-IN" sz="2400" b="0" i="0" smtClean="0">
                        <a:latin typeface="Cambria Math" panose="02040503050406030204" pitchFamily="18" charset="0"/>
                        <a:ea typeface="Cambria Math" panose="02040503050406030204" pitchFamily="18" charset="0"/>
                        <a:cs typeface="Times New Roman" panose="02020603050405020304" pitchFamily="18" charset="0"/>
                      </a:rPr>
                      <m:t>, </m:t>
                    </m:r>
                    <m:func>
                      <m:funcPr>
                        <m:ctrlPr>
                          <a:rPr lang="en-IN" sz="2400" b="0" i="1" smtClean="0">
                            <a:latin typeface="Cambria Math" panose="02040503050406030204" pitchFamily="18" charset="0"/>
                            <a:ea typeface="Cambria Math" panose="02040503050406030204" pitchFamily="18" charset="0"/>
                            <a:cs typeface="Times New Roman" panose="02020603050405020304" pitchFamily="18" charset="0"/>
                          </a:rPr>
                        </m:ctrlPr>
                      </m:funcPr>
                      <m:fName>
                        <m:r>
                          <m:rPr>
                            <m:sty m:val="p"/>
                          </m:rPr>
                          <a:rPr lang="en-IN" sz="2400" b="0" i="0" smtClean="0">
                            <a:latin typeface="Cambria Math" panose="02040503050406030204" pitchFamily="18" charset="0"/>
                            <a:ea typeface="Cambria Math" panose="02040503050406030204" pitchFamily="18" charset="0"/>
                            <a:cs typeface="Times New Roman" panose="02020603050405020304" pitchFamily="18" charset="0"/>
                          </a:rPr>
                          <m:t>sin</m:t>
                        </m:r>
                      </m:fName>
                      <m:e>
                        <m:d>
                          <m:dPr>
                            <m:ctrlPr>
                              <a:rPr lang="en-IN" sz="2400" b="0" i="1" smtClean="0">
                                <a:latin typeface="Cambria Math" panose="02040503050406030204" pitchFamily="18" charset="0"/>
                                <a:ea typeface="Cambria Math" panose="02040503050406030204" pitchFamily="18" charset="0"/>
                                <a:cs typeface="Times New Roman" panose="02020603050405020304" pitchFamily="18" charset="0"/>
                              </a:rPr>
                            </m:ctrlPr>
                          </m:dPr>
                          <m:e>
                            <m:r>
                              <a:rPr lang="en-IN" sz="2400" b="0" i="1" smtClean="0">
                                <a:latin typeface="Cambria Math" panose="02040503050406030204" pitchFamily="18" charset="0"/>
                                <a:ea typeface="Cambria Math" panose="02040503050406030204" pitchFamily="18" charset="0"/>
                                <a:cs typeface="Times New Roman" panose="02020603050405020304" pitchFamily="18" charset="0"/>
                              </a:rPr>
                              <m:t>𝑥</m:t>
                            </m:r>
                          </m:e>
                        </m:d>
                      </m:e>
                    </m:func>
                    <m:r>
                      <a:rPr lang="en-IN" sz="2400" i="1">
                        <a:latin typeface="Cambria Math" panose="02040503050406030204" pitchFamily="18" charset="0"/>
                        <a:ea typeface="Cambria Math" panose="02040503050406030204" pitchFamily="18" charset="0"/>
                        <a:cs typeface="Times New Roman" panose="02020603050405020304" pitchFamily="18" charset="0"/>
                      </a:rPr>
                      <m:t>∈</m:t>
                    </m:r>
                    <m:r>
                      <a:rPr lang="en-IN" sz="2400" b="0" i="1" smtClean="0">
                        <a:latin typeface="Cambria Math" panose="02040503050406030204" pitchFamily="18" charset="0"/>
                        <a:ea typeface="Cambria Math" panose="02040503050406030204" pitchFamily="18" charset="0"/>
                        <a:cs typeface="Times New Roman" panose="02020603050405020304" pitchFamily="18" charset="0"/>
                      </a:rPr>
                      <m:t>𝑉</m:t>
                    </m:r>
                    <m:r>
                      <a:rPr lang="en-IN" sz="2400" b="0" i="1" baseline="-25000" smtClean="0">
                        <a:latin typeface="Cambria Math" panose="02040503050406030204" pitchFamily="18" charset="0"/>
                        <a:ea typeface="Cambria Math" panose="02040503050406030204" pitchFamily="18" charset="0"/>
                        <a:cs typeface="Times New Roman" panose="02020603050405020304" pitchFamily="18" charset="0"/>
                      </a:rPr>
                      <m:t>1</m:t>
                    </m:r>
                    <m:r>
                      <a:rPr lang="en-IN" sz="2400" b="0" i="1" smtClean="0">
                        <a:latin typeface="Cambria Math" panose="02040503050406030204" pitchFamily="18" charset="0"/>
                        <a:ea typeface="Cambria Math" panose="02040503050406030204" pitchFamily="18" charset="0"/>
                        <a:cs typeface="Times New Roman" panose="02020603050405020304" pitchFamily="18" charset="0"/>
                      </a:rPr>
                      <m:t>,</m:t>
                    </m:r>
                  </m:oMath>
                </a14:m>
                <a:endParaRPr lang="en-IN" sz="2400" b="0" dirty="0">
                  <a:ea typeface="Cambria Math" panose="02040503050406030204" pitchFamily="18" charset="0"/>
                  <a:cs typeface="Calibri" panose="020F0502020204030204" pitchFamily="34" charset="0"/>
                </a:endParaRPr>
              </a:p>
              <a:p>
                <a:pPr marL="0" indent="0" algn="just">
                  <a:lnSpc>
                    <a:spcPct val="150000"/>
                  </a:lnSpc>
                  <a:buNone/>
                </a:pPr>
                <a14:m>
                  <m:oMathPara xmlns:m="http://schemas.openxmlformats.org/officeDocument/2006/math">
                    <m:oMathParaPr>
                      <m:jc m:val="left"/>
                    </m:oMathParaPr>
                    <m:oMath xmlns:m="http://schemas.openxmlformats.org/officeDocument/2006/math">
                      <m:func>
                        <m:funcPr>
                          <m:ctrlPr>
                            <a:rPr lang="en-IN" sz="2400" b="0" i="1" smtClean="0">
                              <a:latin typeface="Cambria Math" panose="02040503050406030204" pitchFamily="18" charset="0"/>
                              <a:ea typeface="Cambria Math" panose="02040503050406030204" pitchFamily="18" charset="0"/>
                              <a:cs typeface="Times New Roman" panose="02020603050405020304" pitchFamily="18" charset="0"/>
                            </a:rPr>
                          </m:ctrlPr>
                        </m:funcPr>
                        <m:fName>
                          <m:r>
                            <m:rPr>
                              <m:sty m:val="p"/>
                            </m:rPr>
                            <a:rPr lang="en-IN" sz="2400" b="0" i="0" smtClean="0">
                              <a:latin typeface="Cambria Math" panose="02040503050406030204" pitchFamily="18" charset="0"/>
                              <a:ea typeface="Cambria Math" panose="02040503050406030204" pitchFamily="18" charset="0"/>
                              <a:cs typeface="Times New Roman" panose="02020603050405020304" pitchFamily="18" charset="0"/>
                            </a:rPr>
                            <m:t>sin</m:t>
                          </m:r>
                        </m:fName>
                        <m:e>
                          <m:d>
                            <m:dPr>
                              <m:ctrlPr>
                                <a:rPr lang="en-IN" sz="2400" b="0" i="1" smtClean="0">
                                  <a:latin typeface="Cambria Math" panose="02040503050406030204" pitchFamily="18" charset="0"/>
                                  <a:ea typeface="Cambria Math" panose="02040503050406030204" pitchFamily="18" charset="0"/>
                                  <a:cs typeface="Times New Roman" panose="02020603050405020304" pitchFamily="18" charset="0"/>
                                </a:rPr>
                              </m:ctrlPr>
                            </m:dPr>
                            <m:e>
                              <m:r>
                                <a:rPr lang="en-IN" sz="2400" b="0" i="1" smtClean="0">
                                  <a:latin typeface="Cambria Math" panose="02040503050406030204" pitchFamily="18" charset="0"/>
                                  <a:ea typeface="Cambria Math" panose="02040503050406030204" pitchFamily="18" charset="0"/>
                                  <a:cs typeface="Times New Roman" panose="02020603050405020304" pitchFamily="18" charset="0"/>
                                </a:rPr>
                                <m:t>2</m:t>
                              </m:r>
                              <m:r>
                                <a:rPr lang="en-IN" sz="2400" b="0" i="1" smtClean="0">
                                  <a:latin typeface="Cambria Math" panose="02040503050406030204" pitchFamily="18" charset="0"/>
                                  <a:ea typeface="Cambria Math" panose="02040503050406030204" pitchFamily="18" charset="0"/>
                                  <a:cs typeface="Times New Roman" panose="02020603050405020304" pitchFamily="18" charset="0"/>
                                </a:rPr>
                                <m:t>𝑥</m:t>
                              </m:r>
                            </m:e>
                          </m:d>
                        </m:e>
                      </m:func>
                      <m:r>
                        <a:rPr lang="en-IN" sz="2400" i="1">
                          <a:latin typeface="Cambria Math" panose="02040503050406030204" pitchFamily="18" charset="0"/>
                          <a:ea typeface="Cambria Math" panose="02040503050406030204" pitchFamily="18" charset="0"/>
                          <a:cs typeface="Times New Roman" panose="02020603050405020304" pitchFamily="18" charset="0"/>
                        </a:rPr>
                        <m:t>∈</m:t>
                      </m:r>
                      <m:r>
                        <a:rPr lang="en-IN" sz="2400" b="0" i="1" smtClean="0">
                          <a:latin typeface="Cambria Math" panose="02040503050406030204" pitchFamily="18" charset="0"/>
                          <a:ea typeface="Cambria Math" panose="02040503050406030204" pitchFamily="18" charset="0"/>
                          <a:cs typeface="Times New Roman" panose="02020603050405020304" pitchFamily="18" charset="0"/>
                        </a:rPr>
                        <m:t>𝑉</m:t>
                      </m:r>
                      <m:r>
                        <a:rPr lang="en-IN" sz="2400" b="0" i="1" baseline="-25000" smtClean="0">
                          <a:latin typeface="Cambria Math" panose="02040503050406030204" pitchFamily="18" charset="0"/>
                          <a:ea typeface="Cambria Math" panose="02040503050406030204" pitchFamily="18" charset="0"/>
                          <a:cs typeface="Times New Roman" panose="02020603050405020304" pitchFamily="18" charset="0"/>
                        </a:rPr>
                        <m:t>2</m:t>
                      </m:r>
                      <m:r>
                        <a:rPr lang="en-IN" sz="2400" b="0" i="1" smtClean="0">
                          <a:latin typeface="Cambria Math" panose="02040503050406030204" pitchFamily="18" charset="0"/>
                          <a:ea typeface="Cambria Math" panose="02040503050406030204" pitchFamily="18" charset="0"/>
                          <a:cs typeface="Times New Roman" panose="02020603050405020304" pitchFamily="18" charset="0"/>
                        </a:rPr>
                        <m:t>,</m:t>
                      </m:r>
                    </m:oMath>
                  </m:oMathPara>
                </a14:m>
                <a:endParaRPr lang="en-IN" sz="2400" b="0" dirty="0">
                  <a:ea typeface="Cambria Math" panose="02040503050406030204" pitchFamily="18" charset="0"/>
                  <a:cs typeface="Calibri" panose="020F0502020204030204" pitchFamily="34" charset="0"/>
                </a:endParaRPr>
              </a:p>
              <a:p>
                <a:pPr marL="0" indent="0" algn="just">
                  <a:lnSpc>
                    <a:spcPct val="150000"/>
                  </a:lnSpc>
                  <a:buNone/>
                </a:pPr>
                <a:r>
                  <a:rPr lang="en-IN" sz="2400" b="0" dirty="0">
                    <a:ea typeface="Cambria Math" panose="02040503050406030204" pitchFamily="18" charset="0"/>
                    <a:cs typeface="Calibri" panose="020F0502020204030204" pitchFamily="34" charset="0"/>
                  </a:rPr>
                  <a:t>As </a:t>
                </a:r>
                <a14:m>
                  <m:oMath xmlns:m="http://schemas.openxmlformats.org/officeDocument/2006/math">
                    <m:func>
                      <m:funcPr>
                        <m:ctrlPr>
                          <a:rPr lang="en-IN" sz="2400" b="0" i="1" smtClean="0">
                            <a:latin typeface="Cambria Math" panose="02040503050406030204" pitchFamily="18" charset="0"/>
                            <a:ea typeface="Cambria Math" panose="02040503050406030204" pitchFamily="18" charset="0"/>
                            <a:cs typeface="Times New Roman" panose="02020603050405020304" pitchFamily="18" charset="0"/>
                          </a:rPr>
                        </m:ctrlPr>
                      </m:funcPr>
                      <m:fName>
                        <m:r>
                          <m:rPr>
                            <m:sty m:val="p"/>
                          </m:rPr>
                          <a:rPr lang="en-IN" sz="2400" b="0" i="0" smtClean="0">
                            <a:latin typeface="Cambria Math" panose="02040503050406030204" pitchFamily="18" charset="0"/>
                            <a:ea typeface="Cambria Math" panose="02040503050406030204" pitchFamily="18" charset="0"/>
                            <a:cs typeface="Times New Roman" panose="02020603050405020304" pitchFamily="18" charset="0"/>
                          </a:rPr>
                          <m:t>sin</m:t>
                        </m:r>
                      </m:fName>
                      <m:e>
                        <m:d>
                          <m:dPr>
                            <m:ctrlPr>
                              <a:rPr lang="en-IN" sz="2400" b="0" i="1" smtClean="0">
                                <a:latin typeface="Cambria Math" panose="02040503050406030204" pitchFamily="18" charset="0"/>
                                <a:ea typeface="Cambria Math" panose="02040503050406030204" pitchFamily="18" charset="0"/>
                                <a:cs typeface="Times New Roman" panose="02020603050405020304" pitchFamily="18" charset="0"/>
                              </a:rPr>
                            </m:ctrlPr>
                          </m:dPr>
                          <m:e>
                            <m:r>
                              <a:rPr lang="en-IN" sz="2400" b="0" i="1" smtClean="0">
                                <a:latin typeface="Cambria Math" panose="02040503050406030204" pitchFamily="18" charset="0"/>
                                <a:ea typeface="Cambria Math" panose="02040503050406030204" pitchFamily="18" charset="0"/>
                                <a:cs typeface="Times New Roman" panose="02020603050405020304" pitchFamily="18" charset="0"/>
                              </a:rPr>
                              <m:t>2</m:t>
                            </m:r>
                            <m:r>
                              <a:rPr lang="en-IN" sz="2400" b="0" i="1" smtClean="0">
                                <a:latin typeface="Cambria Math" panose="02040503050406030204" pitchFamily="18" charset="0"/>
                                <a:ea typeface="Cambria Math" panose="02040503050406030204" pitchFamily="18" charset="0"/>
                                <a:cs typeface="Times New Roman" panose="02020603050405020304" pitchFamily="18" charset="0"/>
                              </a:rPr>
                              <m:t>𝑥</m:t>
                            </m:r>
                          </m:e>
                        </m:d>
                        <m:r>
                          <a:rPr lang="en-IN" sz="2400" b="0" i="1" smtClean="0">
                            <a:latin typeface="Cambria Math" panose="02040503050406030204" pitchFamily="18" charset="0"/>
                            <a:ea typeface="Cambria Math" panose="02040503050406030204" pitchFamily="18" charset="0"/>
                            <a:cs typeface="Times New Roman" panose="02020603050405020304" pitchFamily="18" charset="0"/>
                          </a:rPr>
                          <m:t>=2</m:t>
                        </m:r>
                        <m:func>
                          <m:funcPr>
                            <m:ctrlPr>
                              <a:rPr lang="en-IN" sz="2400" b="0" i="1" smtClean="0">
                                <a:latin typeface="Cambria Math" panose="02040503050406030204" pitchFamily="18" charset="0"/>
                                <a:ea typeface="Cambria Math" panose="02040503050406030204" pitchFamily="18" charset="0"/>
                                <a:cs typeface="Times New Roman" panose="02020603050405020304" pitchFamily="18" charset="0"/>
                              </a:rPr>
                            </m:ctrlPr>
                          </m:funcPr>
                          <m:fName>
                            <m:r>
                              <m:rPr>
                                <m:sty m:val="p"/>
                              </m:rPr>
                              <a:rPr lang="en-IN" sz="2400" b="0" i="0" smtClean="0">
                                <a:latin typeface="Cambria Math" panose="02040503050406030204" pitchFamily="18" charset="0"/>
                                <a:ea typeface="Cambria Math" panose="02040503050406030204" pitchFamily="18" charset="0"/>
                                <a:cs typeface="Times New Roman" panose="02020603050405020304" pitchFamily="18" charset="0"/>
                              </a:rPr>
                              <m:t>sin</m:t>
                            </m:r>
                          </m:fName>
                          <m:e>
                            <m:d>
                              <m:dPr>
                                <m:ctrlPr>
                                  <a:rPr lang="en-IN" sz="2400" b="0" i="1" smtClean="0">
                                    <a:latin typeface="Cambria Math" panose="02040503050406030204" pitchFamily="18" charset="0"/>
                                    <a:ea typeface="Cambria Math" panose="02040503050406030204" pitchFamily="18" charset="0"/>
                                    <a:cs typeface="Times New Roman" panose="02020603050405020304" pitchFamily="18" charset="0"/>
                                  </a:rPr>
                                </m:ctrlPr>
                              </m:dPr>
                              <m:e>
                                <m:r>
                                  <a:rPr lang="en-IN" sz="2400" b="0" i="1" smtClean="0">
                                    <a:latin typeface="Cambria Math" panose="02040503050406030204" pitchFamily="18" charset="0"/>
                                    <a:ea typeface="Cambria Math" panose="02040503050406030204" pitchFamily="18" charset="0"/>
                                    <a:cs typeface="Times New Roman" panose="02020603050405020304" pitchFamily="18" charset="0"/>
                                  </a:rPr>
                                  <m:t>𝑥</m:t>
                                </m:r>
                              </m:e>
                            </m:d>
                          </m:e>
                        </m:func>
                        <m:r>
                          <m:rPr>
                            <m:sty m:val="p"/>
                          </m:rPr>
                          <a:rPr lang="en-IN" sz="2400" b="0" i="0" smtClean="0">
                            <a:latin typeface="Cambria Math" panose="02040503050406030204" pitchFamily="18" charset="0"/>
                            <a:ea typeface="Cambria Math" panose="02040503050406030204" pitchFamily="18" charset="0"/>
                            <a:cs typeface="Times New Roman" panose="02020603050405020304" pitchFamily="18" charset="0"/>
                          </a:rPr>
                          <m:t>cos</m:t>
                        </m:r>
                        <m:r>
                          <a:rPr lang="en-IN" sz="2400" b="0" i="1" smtClean="0">
                            <a:latin typeface="Cambria Math" panose="02040503050406030204" pitchFamily="18" charset="0"/>
                            <a:ea typeface="Cambria Math" panose="02040503050406030204" pitchFamily="18" charset="0"/>
                            <a:cs typeface="Times New Roman" panose="02020603050405020304" pitchFamily="18" charset="0"/>
                          </a:rPr>
                          <m:t>(</m:t>
                        </m:r>
                        <m:r>
                          <a:rPr lang="en-IN" sz="2400" b="0" i="1" smtClean="0">
                            <a:latin typeface="Cambria Math" panose="02040503050406030204" pitchFamily="18" charset="0"/>
                            <a:ea typeface="Cambria Math" panose="02040503050406030204" pitchFamily="18" charset="0"/>
                            <a:cs typeface="Times New Roman" panose="02020603050405020304" pitchFamily="18" charset="0"/>
                          </a:rPr>
                          <m:t>𝑥</m:t>
                        </m:r>
                        <m:r>
                          <a:rPr lang="en-IN" sz="2400" b="0" i="1" smtClean="0">
                            <a:latin typeface="Cambria Math" panose="02040503050406030204" pitchFamily="18" charset="0"/>
                            <a:ea typeface="Cambria Math" panose="02040503050406030204" pitchFamily="18" charset="0"/>
                            <a:cs typeface="Times New Roman" panose="02020603050405020304" pitchFamily="18" charset="0"/>
                          </a:rPr>
                          <m:t>)</m:t>
                        </m:r>
                      </m:e>
                    </m:func>
                  </m:oMath>
                </a14:m>
                <a:endParaRPr lang="en-IN" sz="2400" b="0" dirty="0">
                  <a:ea typeface="Cambria Math" panose="02040503050406030204" pitchFamily="18" charset="0"/>
                  <a:cs typeface="Calibri" panose="020F0502020204030204" pitchFamily="34" charset="0"/>
                </a:endParaRPr>
              </a:p>
              <a:p>
                <a:pPr marL="0" indent="0" algn="just">
                  <a:lnSpc>
                    <a:spcPct val="150000"/>
                  </a:lnSpc>
                  <a:buNone/>
                </a:pPr>
                <a14:m>
                  <m:oMathPara xmlns:m="http://schemas.openxmlformats.org/officeDocument/2006/math">
                    <m:oMathParaPr>
                      <m:jc m:val="centerGroup"/>
                    </m:oMathParaPr>
                    <m:oMath xmlns:m="http://schemas.openxmlformats.org/officeDocument/2006/math">
                      <m:func>
                        <m:funcPr>
                          <m:ctrlPr>
                            <a:rPr lang="en-IN" sz="2400" b="0" i="1" smtClean="0">
                              <a:latin typeface="Cambria Math" panose="02040503050406030204" pitchFamily="18" charset="0"/>
                              <a:ea typeface="Cambria Math" panose="02040503050406030204" pitchFamily="18" charset="0"/>
                              <a:cs typeface="Times New Roman" panose="02020603050405020304" pitchFamily="18" charset="0"/>
                            </a:rPr>
                          </m:ctrlPr>
                        </m:funcPr>
                        <m:fName>
                          <m:r>
                            <m:rPr>
                              <m:sty m:val="p"/>
                            </m:rPr>
                            <a:rPr lang="en-IN" sz="2400" b="0" i="0" smtClean="0">
                              <a:latin typeface="Cambria Math" panose="02040503050406030204" pitchFamily="18" charset="0"/>
                              <a:ea typeface="Cambria Math" panose="02040503050406030204" pitchFamily="18" charset="0"/>
                              <a:cs typeface="Times New Roman" panose="02020603050405020304" pitchFamily="18" charset="0"/>
                            </a:rPr>
                            <m:t>sin</m:t>
                          </m:r>
                        </m:fName>
                        <m:e>
                          <m:d>
                            <m:dPr>
                              <m:ctrlPr>
                                <a:rPr lang="en-IN" sz="2400" b="0" i="1" smtClean="0">
                                  <a:latin typeface="Cambria Math" panose="02040503050406030204" pitchFamily="18" charset="0"/>
                                  <a:ea typeface="Cambria Math" panose="02040503050406030204" pitchFamily="18" charset="0"/>
                                  <a:cs typeface="Times New Roman" panose="02020603050405020304" pitchFamily="18" charset="0"/>
                                </a:rPr>
                              </m:ctrlPr>
                            </m:dPr>
                            <m:e>
                              <m:sSup>
                                <m:sSupPr>
                                  <m:ctrlPr>
                                    <a:rPr lang="en-IN" sz="2400" b="0" i="1" smtClean="0">
                                      <a:latin typeface="Cambria Math" panose="02040503050406030204" pitchFamily="18" charset="0"/>
                                      <a:ea typeface="Cambria Math" panose="02040503050406030204" pitchFamily="18" charset="0"/>
                                      <a:cs typeface="Times New Roman" panose="02020603050405020304" pitchFamily="18" charset="0"/>
                                    </a:rPr>
                                  </m:ctrlPr>
                                </m:sSupPr>
                                <m:e>
                                  <m:r>
                                    <a:rPr lang="en-IN" sz="2400" b="0" i="1" smtClean="0">
                                      <a:latin typeface="Cambria Math" panose="02040503050406030204" pitchFamily="18" charset="0"/>
                                      <a:ea typeface="Cambria Math" panose="02040503050406030204" pitchFamily="18" charset="0"/>
                                      <a:cs typeface="Times New Roman" panose="02020603050405020304" pitchFamily="18" charset="0"/>
                                    </a:rPr>
                                    <m:t>2</m:t>
                                  </m:r>
                                </m:e>
                                <m:sup>
                                  <m:r>
                                    <a:rPr lang="en-IN" sz="2400" b="0" i="1" smtClean="0">
                                      <a:latin typeface="Cambria Math" panose="02040503050406030204" pitchFamily="18" charset="0"/>
                                      <a:ea typeface="Cambria Math" panose="02040503050406030204" pitchFamily="18" charset="0"/>
                                      <a:cs typeface="Times New Roman" panose="02020603050405020304" pitchFamily="18" charset="0"/>
                                    </a:rPr>
                                    <m:t>2</m:t>
                                  </m:r>
                                </m:sup>
                              </m:sSup>
                              <m:r>
                                <a:rPr lang="en-IN" sz="2400" b="0" i="1" smtClean="0">
                                  <a:latin typeface="Cambria Math" panose="02040503050406030204" pitchFamily="18" charset="0"/>
                                  <a:ea typeface="Cambria Math" panose="02040503050406030204" pitchFamily="18" charset="0"/>
                                  <a:cs typeface="Times New Roman" panose="02020603050405020304" pitchFamily="18" charset="0"/>
                                </a:rPr>
                                <m:t>𝑥</m:t>
                              </m:r>
                            </m:e>
                          </m:d>
                        </m:e>
                      </m:func>
                      <m:r>
                        <a:rPr lang="en-IN" sz="2400" i="1" smtClean="0">
                          <a:latin typeface="Cambria Math" panose="02040503050406030204" pitchFamily="18" charset="0"/>
                          <a:ea typeface="Cambria Math" panose="02040503050406030204" pitchFamily="18" charset="0"/>
                          <a:cs typeface="Times New Roman" panose="02020603050405020304" pitchFamily="18" charset="0"/>
                        </a:rPr>
                        <m:t>∉</m:t>
                      </m:r>
                      <m:r>
                        <a:rPr lang="en-IN" sz="2400" b="0" i="1" smtClean="0">
                          <a:latin typeface="Cambria Math" panose="02040503050406030204" pitchFamily="18" charset="0"/>
                          <a:ea typeface="Cambria Math" panose="02040503050406030204" pitchFamily="18" charset="0"/>
                          <a:cs typeface="Times New Roman" panose="02020603050405020304" pitchFamily="18" charset="0"/>
                        </a:rPr>
                        <m:t>𝑉</m:t>
                      </m:r>
                      <m:r>
                        <a:rPr lang="en-IN" sz="2400" b="0" i="1" smtClean="0">
                          <a:latin typeface="Cambria Math" panose="02040503050406030204" pitchFamily="18" charset="0"/>
                          <a:ea typeface="Cambria Math" panose="02040503050406030204" pitchFamily="18" charset="0"/>
                          <a:cs typeface="Times New Roman" panose="02020603050405020304" pitchFamily="18" charset="0"/>
                        </a:rPr>
                        <m:t>3</m:t>
                      </m:r>
                    </m:oMath>
                  </m:oMathPara>
                </a14:m>
                <a:endParaRPr lang="en-IN" sz="2400" b="0" dirty="0">
                  <a:ea typeface="Cambria Math" panose="02040503050406030204" pitchFamily="18" charset="0"/>
                  <a:cs typeface="Calibri" panose="020F0502020204030204" pitchFamily="34" charset="0"/>
                </a:endParaRPr>
              </a:p>
              <a:p>
                <a:pPr marL="0" indent="0" algn="just">
                  <a:lnSpc>
                    <a:spcPct val="150000"/>
                  </a:lnSpc>
                  <a:buNone/>
                </a:pPr>
                <a:r>
                  <a:rPr lang="en-IN" sz="2400" dirty="0">
                    <a:ea typeface="Cambria Math" panose="02040503050406030204" pitchFamily="18" charset="0"/>
                    <a:cs typeface="Calibri" panose="020F0502020204030204" pitchFamily="34" charset="0"/>
                  </a:rPr>
                  <a:t>As </a:t>
                </a:r>
                <a14:m>
                  <m:oMath xmlns:m="http://schemas.openxmlformats.org/officeDocument/2006/math">
                    <m:func>
                      <m:funcPr>
                        <m:ctrlPr>
                          <a:rPr lang="en-IN" sz="2400" b="0" i="1" smtClean="0">
                            <a:latin typeface="Cambria Math" panose="02040503050406030204" pitchFamily="18" charset="0"/>
                            <a:ea typeface="Cambria Math" panose="02040503050406030204" pitchFamily="18" charset="0"/>
                            <a:cs typeface="Times New Roman" panose="02020603050405020304" pitchFamily="18" charset="0"/>
                          </a:rPr>
                        </m:ctrlPr>
                      </m:funcPr>
                      <m:fName>
                        <m:r>
                          <m:rPr>
                            <m:sty m:val="p"/>
                          </m:rPr>
                          <a:rPr lang="en-IN" sz="2400" b="0" i="0" smtClean="0">
                            <a:latin typeface="Cambria Math" panose="02040503050406030204" pitchFamily="18" charset="0"/>
                            <a:ea typeface="Cambria Math" panose="02040503050406030204" pitchFamily="18" charset="0"/>
                            <a:cs typeface="Times New Roman" panose="02020603050405020304" pitchFamily="18" charset="0"/>
                          </a:rPr>
                          <m:t>sin</m:t>
                        </m:r>
                      </m:fName>
                      <m:e>
                        <m:d>
                          <m:dPr>
                            <m:ctrlPr>
                              <a:rPr lang="en-IN" sz="2400" b="0" i="1" smtClean="0">
                                <a:latin typeface="Cambria Math" panose="02040503050406030204" pitchFamily="18" charset="0"/>
                                <a:ea typeface="Cambria Math" panose="02040503050406030204" pitchFamily="18" charset="0"/>
                                <a:cs typeface="Times New Roman" panose="02020603050405020304" pitchFamily="18" charset="0"/>
                              </a:rPr>
                            </m:ctrlPr>
                          </m:dPr>
                          <m:e>
                            <m:r>
                              <a:rPr lang="en-IN" sz="2400" b="0" i="1" smtClean="0">
                                <a:latin typeface="Cambria Math" panose="02040503050406030204" pitchFamily="18" charset="0"/>
                                <a:ea typeface="Cambria Math" panose="02040503050406030204" pitchFamily="18" charset="0"/>
                                <a:cs typeface="Times New Roman" panose="02020603050405020304" pitchFamily="18" charset="0"/>
                              </a:rPr>
                              <m:t>4</m:t>
                            </m:r>
                            <m:r>
                              <a:rPr lang="en-IN" sz="2400" b="0" i="1" smtClean="0">
                                <a:latin typeface="Cambria Math" panose="02040503050406030204" pitchFamily="18" charset="0"/>
                                <a:ea typeface="Cambria Math" panose="02040503050406030204" pitchFamily="18" charset="0"/>
                                <a:cs typeface="Times New Roman" panose="02020603050405020304" pitchFamily="18" charset="0"/>
                              </a:rPr>
                              <m:t>𝑥</m:t>
                            </m:r>
                          </m:e>
                        </m:d>
                        <m:r>
                          <a:rPr lang="en-IN" sz="2400" b="0" i="1" smtClean="0">
                            <a:latin typeface="Cambria Math" panose="02040503050406030204" pitchFamily="18" charset="0"/>
                            <a:ea typeface="Cambria Math" panose="02040503050406030204" pitchFamily="18" charset="0"/>
                            <a:cs typeface="Times New Roman" panose="02020603050405020304" pitchFamily="18" charset="0"/>
                          </a:rPr>
                          <m:t>=2</m:t>
                        </m:r>
                        <m:func>
                          <m:funcPr>
                            <m:ctrlPr>
                              <a:rPr lang="en-IN" sz="2400" b="0" i="1" smtClean="0">
                                <a:latin typeface="Cambria Math" panose="02040503050406030204" pitchFamily="18" charset="0"/>
                                <a:ea typeface="Cambria Math" panose="02040503050406030204" pitchFamily="18" charset="0"/>
                                <a:cs typeface="Times New Roman" panose="02020603050405020304" pitchFamily="18" charset="0"/>
                              </a:rPr>
                            </m:ctrlPr>
                          </m:funcPr>
                          <m:fName>
                            <m:r>
                              <m:rPr>
                                <m:sty m:val="p"/>
                              </m:rPr>
                              <a:rPr lang="en-IN" sz="2400" b="0" i="0" smtClean="0">
                                <a:latin typeface="Cambria Math" panose="02040503050406030204" pitchFamily="18" charset="0"/>
                                <a:ea typeface="Cambria Math" panose="02040503050406030204" pitchFamily="18" charset="0"/>
                                <a:cs typeface="Times New Roman" panose="02020603050405020304" pitchFamily="18" charset="0"/>
                              </a:rPr>
                              <m:t>sin</m:t>
                            </m:r>
                          </m:fName>
                          <m:e>
                            <m:d>
                              <m:dPr>
                                <m:ctrlPr>
                                  <a:rPr lang="en-IN" sz="2400" b="0" i="1" smtClean="0">
                                    <a:latin typeface="Cambria Math" panose="02040503050406030204" pitchFamily="18" charset="0"/>
                                    <a:ea typeface="Cambria Math" panose="02040503050406030204" pitchFamily="18" charset="0"/>
                                    <a:cs typeface="Times New Roman" panose="02020603050405020304" pitchFamily="18" charset="0"/>
                                  </a:rPr>
                                </m:ctrlPr>
                              </m:dPr>
                              <m:e>
                                <m:r>
                                  <a:rPr lang="en-IN" sz="2400" b="0" i="1" smtClean="0">
                                    <a:latin typeface="Cambria Math" panose="02040503050406030204" pitchFamily="18" charset="0"/>
                                    <a:ea typeface="Cambria Math" panose="02040503050406030204" pitchFamily="18" charset="0"/>
                                    <a:cs typeface="Times New Roman" panose="02020603050405020304" pitchFamily="18" charset="0"/>
                                  </a:rPr>
                                  <m:t>2</m:t>
                                </m:r>
                                <m:r>
                                  <a:rPr lang="en-IN" sz="2400" b="0" i="1" smtClean="0">
                                    <a:latin typeface="Cambria Math" panose="02040503050406030204" pitchFamily="18" charset="0"/>
                                    <a:ea typeface="Cambria Math" panose="02040503050406030204" pitchFamily="18" charset="0"/>
                                    <a:cs typeface="Times New Roman" panose="02020603050405020304" pitchFamily="18" charset="0"/>
                                  </a:rPr>
                                  <m:t>𝑥</m:t>
                                </m:r>
                              </m:e>
                            </m:d>
                          </m:e>
                        </m:func>
                        <m:r>
                          <m:rPr>
                            <m:sty m:val="p"/>
                          </m:rPr>
                          <a:rPr lang="en-IN" sz="2400" b="0" i="0" smtClean="0">
                            <a:latin typeface="Cambria Math" panose="02040503050406030204" pitchFamily="18" charset="0"/>
                            <a:ea typeface="Cambria Math" panose="02040503050406030204" pitchFamily="18" charset="0"/>
                            <a:cs typeface="Times New Roman" panose="02020603050405020304" pitchFamily="18" charset="0"/>
                          </a:rPr>
                          <m:t>cos</m:t>
                        </m:r>
                        <m:r>
                          <a:rPr lang="en-IN" sz="2400" b="0" i="1" smtClean="0">
                            <a:latin typeface="Cambria Math" panose="02040503050406030204" pitchFamily="18" charset="0"/>
                            <a:ea typeface="Cambria Math" panose="02040503050406030204" pitchFamily="18" charset="0"/>
                            <a:cs typeface="Times New Roman" panose="02020603050405020304" pitchFamily="18" charset="0"/>
                          </a:rPr>
                          <m:t>(2</m:t>
                        </m:r>
                        <m:r>
                          <a:rPr lang="en-IN" sz="2400" b="0" i="1" smtClean="0">
                            <a:latin typeface="Cambria Math" panose="02040503050406030204" pitchFamily="18" charset="0"/>
                            <a:ea typeface="Cambria Math" panose="02040503050406030204" pitchFamily="18" charset="0"/>
                            <a:cs typeface="Times New Roman" panose="02020603050405020304" pitchFamily="18" charset="0"/>
                          </a:rPr>
                          <m:t>𝑥</m:t>
                        </m:r>
                        <m:r>
                          <a:rPr lang="en-IN" sz="2400" b="0" i="1" smtClean="0">
                            <a:latin typeface="Cambria Math" panose="02040503050406030204" pitchFamily="18" charset="0"/>
                            <a:ea typeface="Cambria Math" panose="02040503050406030204" pitchFamily="18" charset="0"/>
                            <a:cs typeface="Times New Roman" panose="02020603050405020304" pitchFamily="18" charset="0"/>
                          </a:rPr>
                          <m:t>)</m:t>
                        </m:r>
                      </m:e>
                    </m:func>
                    <m:r>
                      <a:rPr lang="en-IN" sz="2400" b="0" i="1" smtClean="0">
                        <a:latin typeface="Cambria Math" panose="02040503050406030204" pitchFamily="18" charset="0"/>
                        <a:ea typeface="Cambria Math" panose="02040503050406030204" pitchFamily="18" charset="0"/>
                        <a:cs typeface="Times New Roman" panose="02020603050405020304" pitchFamily="18" charset="0"/>
                      </a:rPr>
                      <m:t>.</m:t>
                    </m:r>
                  </m:oMath>
                </a14:m>
                <a:endParaRPr lang="en-IN" sz="2400" b="0" dirty="0">
                  <a:ea typeface="Cambria Math" panose="02040503050406030204" pitchFamily="18" charset="0"/>
                  <a:cs typeface="Calibri" panose="020F0502020204030204" pitchFamily="34" charset="0"/>
                </a:endParaRPr>
              </a:p>
              <a:p>
                <a:pPr marL="0" indent="0" algn="just">
                  <a:lnSpc>
                    <a:spcPct val="150000"/>
                  </a:lnSpc>
                  <a:buNone/>
                </a:pPr>
                <a:r>
                  <a:rPr lang="en-IN" sz="2400" dirty="0">
                    <a:ea typeface="Cambria Math" panose="02040503050406030204" pitchFamily="18" charset="0"/>
                    <a:cs typeface="Calibri" panose="020F0502020204030204" pitchFamily="34" charset="0"/>
                  </a:rPr>
                  <a:t>So, invariance to translation property is violated here.</a:t>
                </a:r>
                <a:endParaRPr lang="en-IN" sz="2400" b="0" dirty="0">
                  <a:ea typeface="Cambria Math" panose="02040503050406030204" pitchFamily="18" charset="0"/>
                  <a:cs typeface="Calibri" panose="020F0502020204030204" pitchFamily="34" charset="0"/>
                </a:endParaRPr>
              </a:p>
              <a:p>
                <a:pPr marL="0" indent="0" algn="just">
                  <a:lnSpc>
                    <a:spcPct val="150000"/>
                  </a:lnSpc>
                  <a:buNone/>
                </a:pPr>
                <a:endParaRPr lang="en-IN" sz="2400" dirty="0">
                  <a:latin typeface="Calibri" panose="020F0502020204030204" pitchFamily="34" charset="0"/>
                  <a:cs typeface="Calibri" panose="020F0502020204030204" pitchFamily="34" charset="0"/>
                </a:endParaRPr>
              </a:p>
              <a:p>
                <a:pPr marL="0" indent="0" algn="just">
                  <a:lnSpc>
                    <a:spcPct val="150000"/>
                  </a:lnSpc>
                  <a:buNone/>
                </a:pPr>
                <a:endParaRPr lang="en-IN" sz="2400" dirty="0">
                  <a:latin typeface="Calibri" panose="020F0502020204030204" pitchFamily="34" charset="0"/>
                  <a:cs typeface="Calibri" panose="020F0502020204030204" pitchFamily="34" charset="0"/>
                </a:endParaRPr>
              </a:p>
            </p:txBody>
          </p:sp>
        </mc:Choice>
        <mc:Fallback xmlns="">
          <p:sp>
            <p:nvSpPr>
              <p:cNvPr id="3" name="Content Placeholder 2">
                <a:extLst>
                  <a:ext uri="{FF2B5EF4-FFF2-40B4-BE49-F238E27FC236}">
                    <a16:creationId xmlns:a16="http://schemas.microsoft.com/office/drawing/2014/main" id="{F7CF4BB1-A43A-40F5-B409-926105B1A88F}"/>
                  </a:ext>
                </a:extLst>
              </p:cNvPr>
              <p:cNvSpPr>
                <a:spLocks noGrp="1" noRot="1" noChangeAspect="1" noMove="1" noResize="1" noEditPoints="1" noAdjustHandles="1" noChangeArrowheads="1" noChangeShapeType="1" noTextEdit="1"/>
              </p:cNvSpPr>
              <p:nvPr>
                <p:ph idx="1"/>
              </p:nvPr>
            </p:nvSpPr>
            <p:spPr>
              <a:xfrm>
                <a:off x="1325367" y="1417837"/>
                <a:ext cx="9174823" cy="4578920"/>
              </a:xfrm>
              <a:blipFill>
                <a:blip r:embed="rId3"/>
                <a:stretch>
                  <a:fillRect l="-864" r="-864"/>
                </a:stretch>
              </a:blipFill>
            </p:spPr>
            <p:txBody>
              <a:bodyPr/>
              <a:lstStyle/>
              <a:p>
                <a:r>
                  <a:rPr lang="en-IN">
                    <a:noFill/>
                  </a:rPr>
                  <a:t> </a:t>
                </a:r>
              </a:p>
            </p:txBody>
          </p:sp>
        </mc:Fallback>
      </mc:AlternateContent>
      <p:sp>
        <p:nvSpPr>
          <p:cNvPr id="6" name="Date Placeholder 5"/>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2D5638B-C147-4B84-9647-37845D3821A8}"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t>1/6/2023</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4" name="Footer Placeholder 3">
            <a:extLst>
              <a:ext uri="{FF2B5EF4-FFF2-40B4-BE49-F238E27FC236}">
                <a16:creationId xmlns:a16="http://schemas.microsoft.com/office/drawing/2014/main" id="{2E49F929-87CA-4994-9885-A2D8887FAA14}"/>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Faculty Name    Dr. Kunti Mishra         Unit Number 5</a:t>
            </a: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2" name="Picture 2" descr="E:\NIET\Project\xLogo11.png.pagespeed.ic.pydHLuCQEZ.png">
            <a:extLst>
              <a:ext uri="{FF2B5EF4-FFF2-40B4-BE49-F238E27FC236}">
                <a16:creationId xmlns:a16="http://schemas.microsoft.com/office/drawing/2014/main" id="{B7E6AA12-F053-E357-F04C-FB04B2586AD1}"/>
              </a:ext>
            </a:extLst>
          </p:cNvPr>
          <p:cNvPicPr>
            <a:picLocks noChangeAspect="1" noChangeArrowheads="1"/>
          </p:cNvPicPr>
          <p:nvPr/>
        </p:nvPicPr>
        <p:blipFill>
          <a:blip r:embed="rId4"/>
          <a:srcRect/>
          <a:stretch>
            <a:fillRect/>
          </a:stretch>
        </p:blipFill>
        <p:spPr bwMode="auto">
          <a:xfrm>
            <a:off x="-57895" y="-50799"/>
            <a:ext cx="1447800" cy="817163"/>
          </a:xfrm>
          <a:prstGeom prst="rect">
            <a:avLst/>
          </a:prstGeom>
          <a:noFill/>
        </p:spPr>
      </p:pic>
      <p:sp>
        <p:nvSpPr>
          <p:cNvPr id="5" name="Title 1">
            <a:extLst>
              <a:ext uri="{FF2B5EF4-FFF2-40B4-BE49-F238E27FC236}">
                <a16:creationId xmlns:a16="http://schemas.microsoft.com/office/drawing/2014/main" id="{629FE576-5807-FF32-D780-75561E9CA0DE}"/>
              </a:ext>
            </a:extLst>
          </p:cNvPr>
          <p:cNvSpPr txBox="1">
            <a:spLocks/>
          </p:cNvSpPr>
          <p:nvPr/>
        </p:nvSpPr>
        <p:spPr>
          <a:xfrm>
            <a:off x="1249680" y="9939"/>
            <a:ext cx="10942319" cy="685802"/>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b="1" dirty="0">
                <a:solidFill>
                  <a:srgbClr val="292929"/>
                </a:solidFill>
                <a:latin typeface="+mj-lt"/>
                <a:cs typeface="Calibri" panose="020F0502020204030204" pitchFamily="34" charset="0"/>
              </a:rPr>
              <a:t>Multi Resolution Analysis(CO5)</a:t>
            </a:r>
            <a:endParaRPr kumimoji="0" lang="en-IN" sz="2400" b="1" i="0" u="none" strike="noStrike" kern="1200" cap="none" spc="0" normalizeH="0" baseline="-25000" noProof="0" dirty="0">
              <a:ln>
                <a:noFill/>
              </a:ln>
              <a:solidFill>
                <a:prstClr val="black"/>
              </a:solidFill>
              <a:effectLst/>
              <a:uLnTx/>
              <a:uFillTx/>
              <a:latin typeface="+mj-lt"/>
              <a:ea typeface="+mn-ea"/>
              <a:cs typeface="+mn-cs"/>
            </a:endParaRPr>
          </a:p>
        </p:txBody>
      </p:sp>
    </p:spTree>
    <p:extLst>
      <p:ext uri="{BB962C8B-B14F-4D97-AF65-F5344CB8AC3E}">
        <p14:creationId xmlns:p14="http://schemas.microsoft.com/office/powerpoint/2010/main" val="4184227167"/>
      </p:ext>
    </p:extLst>
  </p:cSld>
  <p:clrMapOvr>
    <a:masterClrMapping/>
  </p:clrMapOvr>
  <p:transition spd="slow">
    <p:push dir="u"/>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627739" y="1350745"/>
            <a:ext cx="9170171" cy="4145815"/>
          </a:xfrm>
        </p:spPr>
        <p:txBody>
          <a:bodyPr>
            <a:normAutofit/>
          </a:bodyPr>
          <a:lstStyle/>
          <a:p>
            <a:pPr marL="457200" indent="-457200" algn="just">
              <a:lnSpc>
                <a:spcPct val="150000"/>
              </a:lnSpc>
              <a:buAutoNum type="arabicPeriod"/>
            </a:pPr>
            <a:r>
              <a:rPr lang="en-IN" sz="2200" dirty="0">
                <a:cs typeface="Calibri" panose="020F0502020204030204" pitchFamily="34" charset="0"/>
              </a:rPr>
              <a:t>Write down the axioms of multiresolution analysis.</a:t>
            </a:r>
          </a:p>
          <a:p>
            <a:pPr marL="457200" indent="-457200" algn="just">
              <a:lnSpc>
                <a:spcPct val="150000"/>
              </a:lnSpc>
              <a:buAutoNum type="arabicPeriod"/>
            </a:pPr>
            <a:r>
              <a:rPr lang="en-IN" sz="2200" dirty="0">
                <a:cs typeface="Calibri" panose="020F0502020204030204" pitchFamily="34" charset="0"/>
              </a:rPr>
              <a:t>Write down the dilation equation.</a:t>
            </a:r>
          </a:p>
          <a:p>
            <a:pPr marL="0" indent="0" algn="just">
              <a:buNone/>
            </a:pPr>
            <a:endParaRPr lang="en-US" sz="2400" b="1" dirty="0"/>
          </a:p>
        </p:txBody>
      </p:sp>
      <p:sp>
        <p:nvSpPr>
          <p:cNvPr id="4" name="Date Placeholder 3"/>
          <p:cNvSpPr>
            <a:spLocks noGrp="1"/>
          </p:cNvSpPr>
          <p:nvPr>
            <p:ph type="dt" sz="half" idx="10"/>
          </p:nvPr>
        </p:nvSpPr>
        <p:spPr/>
        <p:txBody>
          <a:bodyPr/>
          <a:lstStyle/>
          <a:p>
            <a:fld id="{88340A65-9FBF-4EB2-A334-819AD0DEC0A9}" type="datetime1">
              <a:rPr lang="en-US" smtClean="0"/>
              <a:t>1/6/2023</a:t>
            </a:fld>
            <a:endParaRPr lang="en-US"/>
          </a:p>
        </p:txBody>
      </p:sp>
      <p:sp>
        <p:nvSpPr>
          <p:cNvPr id="5" name="Footer Placeholder 4"/>
          <p:cNvSpPr>
            <a:spLocks noGrp="1"/>
          </p:cNvSpPr>
          <p:nvPr>
            <p:ph type="ftr" sz="quarter" idx="11"/>
          </p:nvPr>
        </p:nvSpPr>
        <p:spPr>
          <a:xfrm>
            <a:off x="4038600" y="6356351"/>
            <a:ext cx="5029200" cy="365125"/>
          </a:xfrm>
        </p:spPr>
        <p:txBody>
          <a:bodyPr/>
          <a:lstStyle/>
          <a:p>
            <a:r>
              <a:rPr lang="en-US"/>
              <a:t>Faculty Name    Dr. Kunti Mishra         Unit Number 5</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47</a:t>
            </a:fld>
            <a:endParaRPr lang="en-US"/>
          </a:p>
        </p:txBody>
      </p:sp>
      <p:pic>
        <p:nvPicPr>
          <p:cNvPr id="10" name="Picture 9">
            <a:extLst>
              <a:ext uri="{FF2B5EF4-FFF2-40B4-BE49-F238E27FC236}">
                <a16:creationId xmlns:a16="http://schemas.microsoft.com/office/drawing/2014/main" id="{47779DD2-79B1-4215-8361-3CDA636B6E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60" y="-26035"/>
            <a:ext cx="1295400" cy="549276"/>
          </a:xfrm>
          <a:prstGeom prst="rect">
            <a:avLst/>
          </a:prstGeom>
        </p:spPr>
      </p:pic>
      <p:sp>
        <p:nvSpPr>
          <p:cNvPr id="8" name="Title 1">
            <a:extLst>
              <a:ext uri="{FF2B5EF4-FFF2-40B4-BE49-F238E27FC236}">
                <a16:creationId xmlns:a16="http://schemas.microsoft.com/office/drawing/2014/main" id="{977AF949-95B1-4892-B5B9-DCCD2BADD8E4}"/>
              </a:ext>
            </a:extLst>
          </p:cNvPr>
          <p:cNvSpPr txBox="1">
            <a:spLocks/>
          </p:cNvSpPr>
          <p:nvPr/>
        </p:nvSpPr>
        <p:spPr>
          <a:xfrm>
            <a:off x="1305560" y="9627"/>
            <a:ext cx="10876280" cy="665251"/>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IN" sz="2400" b="1" dirty="0">
                <a:latin typeface="+mj-lt"/>
                <a:cs typeface="Calibri" panose="020F0502020204030204" pitchFamily="34" charset="0"/>
              </a:rPr>
              <a:t>Daily Quiz</a:t>
            </a:r>
            <a:r>
              <a:rPr lang="en-US" sz="2400" b="1" dirty="0">
                <a:latin typeface="+mj-lt"/>
                <a:cs typeface="Calibri" panose="020F0502020204030204" pitchFamily="34" charset="0"/>
              </a:rPr>
              <a:t>(CO5)</a:t>
            </a:r>
          </a:p>
        </p:txBody>
      </p:sp>
    </p:spTree>
    <p:extLst>
      <p:ext uri="{BB962C8B-B14F-4D97-AF65-F5344CB8AC3E}">
        <p14:creationId xmlns:p14="http://schemas.microsoft.com/office/powerpoint/2010/main" val="280743241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032000" y="1252633"/>
            <a:ext cx="8229600" cy="4525963"/>
          </a:xfrm>
        </p:spPr>
        <p:txBody>
          <a:bodyPr>
            <a:normAutofit/>
          </a:bodyPr>
          <a:lstStyle/>
          <a:p>
            <a:pPr marL="0" indent="0">
              <a:lnSpc>
                <a:spcPct val="150000"/>
              </a:lnSpc>
              <a:buNone/>
            </a:pPr>
            <a:r>
              <a:rPr lang="en-US" sz="2200" dirty="0">
                <a:cs typeface="Calibri" panose="020F0502020204030204" pitchFamily="34" charset="0"/>
              </a:rPr>
              <a:t>In previous lectures we have discussed-</a:t>
            </a:r>
          </a:p>
          <a:p>
            <a:pPr>
              <a:lnSpc>
                <a:spcPct val="150000"/>
              </a:lnSpc>
            </a:pPr>
            <a:r>
              <a:rPr lang="en-US" sz="2200" dirty="0">
                <a:cs typeface="Calibri" panose="020F0502020204030204" pitchFamily="34" charset="0"/>
              </a:rPr>
              <a:t>Concept of nested space</a:t>
            </a:r>
          </a:p>
          <a:p>
            <a:pPr>
              <a:lnSpc>
                <a:spcPct val="150000"/>
              </a:lnSpc>
            </a:pPr>
            <a:r>
              <a:rPr lang="en-US" sz="2200" dirty="0">
                <a:cs typeface="Calibri" panose="020F0502020204030204" pitchFamily="34" charset="0"/>
              </a:rPr>
              <a:t>Multiresolution analysis </a:t>
            </a:r>
          </a:p>
          <a:p>
            <a:pPr marL="0" indent="0">
              <a:lnSpc>
                <a:spcPct val="150000"/>
              </a:lnSpc>
              <a:buNone/>
            </a:pPr>
            <a:endParaRPr lang="en-US" sz="2400" dirty="0">
              <a:latin typeface="Calibri" panose="020F0502020204030204" pitchFamily="34" charset="0"/>
              <a:cs typeface="Calibri" panose="020F0502020204030204" pitchFamily="34" charset="0"/>
            </a:endParaRPr>
          </a:p>
        </p:txBody>
      </p:sp>
      <p:sp>
        <p:nvSpPr>
          <p:cNvPr id="4" name="Date Placeholder 3"/>
          <p:cNvSpPr>
            <a:spLocks noGrp="1"/>
          </p:cNvSpPr>
          <p:nvPr>
            <p:ph type="dt" sz="half" idx="10"/>
          </p:nvPr>
        </p:nvSpPr>
        <p:spPr/>
        <p:txBody>
          <a:bodyPr/>
          <a:lstStyle/>
          <a:p>
            <a:fld id="{FD33FCAC-0F8A-4817-9925-6FB46983736B}" type="datetime1">
              <a:rPr lang="en-US" smtClean="0"/>
              <a:t>1/6/2023</a:t>
            </a:fld>
            <a:endParaRPr lang="en-US"/>
          </a:p>
        </p:txBody>
      </p:sp>
      <p:sp>
        <p:nvSpPr>
          <p:cNvPr id="5" name="Footer Placeholder 4"/>
          <p:cNvSpPr>
            <a:spLocks noGrp="1"/>
          </p:cNvSpPr>
          <p:nvPr>
            <p:ph type="ftr" sz="quarter" idx="11"/>
          </p:nvPr>
        </p:nvSpPr>
        <p:spPr>
          <a:xfrm>
            <a:off x="4038600" y="6356351"/>
            <a:ext cx="5029200" cy="365125"/>
          </a:xfrm>
        </p:spPr>
        <p:txBody>
          <a:bodyPr/>
          <a:lstStyle/>
          <a:p>
            <a:r>
              <a:rPr lang="en-US"/>
              <a:t>Faculty Name    Dr. Kunti Mishra         Unit Number 5</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48</a:t>
            </a:fld>
            <a:endParaRPr lang="en-US"/>
          </a:p>
        </p:txBody>
      </p:sp>
      <p:pic>
        <p:nvPicPr>
          <p:cNvPr id="2" name="Picture 1">
            <a:extLst>
              <a:ext uri="{FF2B5EF4-FFF2-40B4-BE49-F238E27FC236}">
                <a16:creationId xmlns:a16="http://schemas.microsoft.com/office/drawing/2014/main" id="{BA1E92EA-9615-FCAA-179C-9984A5170B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60" y="-5715"/>
            <a:ext cx="1295400" cy="549276"/>
          </a:xfrm>
          <a:prstGeom prst="rect">
            <a:avLst/>
          </a:prstGeom>
        </p:spPr>
      </p:pic>
      <p:sp>
        <p:nvSpPr>
          <p:cNvPr id="8" name="Title 1">
            <a:extLst>
              <a:ext uri="{FF2B5EF4-FFF2-40B4-BE49-F238E27FC236}">
                <a16:creationId xmlns:a16="http://schemas.microsoft.com/office/drawing/2014/main" id="{8CC58019-C0DB-4077-CE1A-7A2D28BE1148}"/>
              </a:ext>
            </a:extLst>
          </p:cNvPr>
          <p:cNvSpPr txBox="1">
            <a:spLocks/>
          </p:cNvSpPr>
          <p:nvPr/>
        </p:nvSpPr>
        <p:spPr>
          <a:xfrm>
            <a:off x="1305560" y="9627"/>
            <a:ext cx="10876280" cy="665251"/>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IN" sz="2400" b="1" dirty="0">
                <a:latin typeface="+mj-lt"/>
                <a:cs typeface="Calibri" panose="020F0502020204030204" pitchFamily="34" charset="0"/>
              </a:rPr>
              <a:t>Prerequisite and Recap</a:t>
            </a:r>
            <a:r>
              <a:rPr lang="en-US" sz="2400" b="1" dirty="0">
                <a:latin typeface="+mj-lt"/>
                <a:cs typeface="Calibri" panose="020F0502020204030204" pitchFamily="34" charset="0"/>
              </a:rPr>
              <a:t>(CO5)</a:t>
            </a:r>
          </a:p>
        </p:txBody>
      </p:sp>
    </p:spTree>
    <p:extLst>
      <p:ext uri="{BB962C8B-B14F-4D97-AF65-F5344CB8AC3E}">
        <p14:creationId xmlns:p14="http://schemas.microsoft.com/office/powerpoint/2010/main" val="3404987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5"/>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0C66FC3-3DAC-4A22-BC7E-9FC6E30D8153}"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t>1/6/2023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Footer Placeholder 3">
            <a:extLst>
              <a:ext uri="{FF2B5EF4-FFF2-40B4-BE49-F238E27FC236}">
                <a16:creationId xmlns:a16="http://schemas.microsoft.com/office/drawing/2014/main" id="{2E49F929-87CA-4994-9885-A2D8887FAA14}"/>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Faculty Name    Dr. Kunti Mishra         Unit Number 5</a:t>
            </a: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4605ABD-23AF-490E-A4BF-6C4FF15FA02E}"/>
                  </a:ext>
                </a:extLst>
              </p:cNvPr>
              <p:cNvSpPr>
                <a:spLocks noGrp="1"/>
              </p:cNvSpPr>
              <p:nvPr>
                <p:ph idx="1"/>
              </p:nvPr>
            </p:nvSpPr>
            <p:spPr>
              <a:xfrm>
                <a:off x="708917" y="1189520"/>
                <a:ext cx="10818687" cy="4351338"/>
              </a:xfrm>
            </p:spPr>
            <p:txBody>
              <a:bodyPr>
                <a:noAutofit/>
              </a:bodyPr>
              <a:lstStyle/>
              <a:p>
                <a:pPr algn="just">
                  <a:lnSpc>
                    <a:spcPct val="150000"/>
                  </a:lnSpc>
                  <a:buFont typeface="Wingdings" panose="05000000000000000000" pitchFamily="2" charset="2"/>
                  <a:buChar char="Ø"/>
                </a:pPr>
                <a:r>
                  <a:rPr lang="en-IN" sz="2200" dirty="0">
                    <a:cs typeface="Calibri" panose="020F0502020204030204" pitchFamily="34" charset="0"/>
                  </a:rPr>
                  <a:t>Based on the relation </a:t>
                </a:r>
                <a14:m>
                  <m:oMath xmlns:m="http://schemas.openxmlformats.org/officeDocument/2006/math">
                    <m:sSub>
                      <m:sSubPr>
                        <m:ctrlPr>
                          <a:rPr lang="en-IN" sz="2200" i="1" smtClean="0">
                            <a:latin typeface="Cambria Math" panose="02040503050406030204" pitchFamily="18" charset="0"/>
                            <a:cs typeface="Times New Roman" panose="02020603050405020304" pitchFamily="18" charset="0"/>
                          </a:rPr>
                        </m:ctrlPr>
                      </m:sSubPr>
                      <m:e>
                        <m:r>
                          <a:rPr lang="en-IN" sz="2200" b="0" i="1" smtClean="0">
                            <a:latin typeface="Cambria Math" panose="02040503050406030204" pitchFamily="18" charset="0"/>
                            <a:cs typeface="Times New Roman" panose="02020603050405020304" pitchFamily="18" charset="0"/>
                          </a:rPr>
                          <m:t>𝑉</m:t>
                        </m:r>
                      </m:e>
                      <m:sub>
                        <m:r>
                          <a:rPr lang="en-IN" sz="2200" b="0" i="1" smtClean="0">
                            <a:latin typeface="Cambria Math" panose="02040503050406030204" pitchFamily="18" charset="0"/>
                            <a:cs typeface="Times New Roman" panose="02020603050405020304" pitchFamily="18" charset="0"/>
                          </a:rPr>
                          <m:t>0</m:t>
                        </m:r>
                      </m:sub>
                    </m:sSub>
                    <m:r>
                      <a:rPr lang="en-IN" sz="2200" i="1"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IN" sz="2200" i="1">
                            <a:latin typeface="Cambria Math" panose="02040503050406030204" pitchFamily="18" charset="0"/>
                            <a:cs typeface="Times New Roman" panose="02020603050405020304" pitchFamily="18" charset="0"/>
                          </a:rPr>
                        </m:ctrlPr>
                      </m:sSubPr>
                      <m:e>
                        <m:r>
                          <a:rPr lang="en-IN" sz="2200" i="1">
                            <a:latin typeface="Cambria Math" panose="02040503050406030204" pitchFamily="18" charset="0"/>
                            <a:cs typeface="Times New Roman" panose="02020603050405020304" pitchFamily="18" charset="0"/>
                          </a:rPr>
                          <m:t>𝑉</m:t>
                        </m:r>
                      </m:e>
                      <m:sub>
                        <m:r>
                          <a:rPr lang="en-IN" sz="2200" b="0" i="1" smtClean="0">
                            <a:latin typeface="Cambria Math" panose="02040503050406030204" pitchFamily="18" charset="0"/>
                            <a:cs typeface="Times New Roman" panose="02020603050405020304" pitchFamily="18" charset="0"/>
                          </a:rPr>
                          <m:t>1</m:t>
                        </m:r>
                      </m:sub>
                    </m:sSub>
                    <m:r>
                      <a:rPr lang="en-IN" sz="2200" b="0" i="1" smtClean="0">
                        <a:latin typeface="Cambria Math" panose="02040503050406030204" pitchFamily="18" charset="0"/>
                        <a:cs typeface="Times New Roman" panose="02020603050405020304" pitchFamily="18" charset="0"/>
                      </a:rPr>
                      <m:t>, </m:t>
                    </m:r>
                  </m:oMath>
                </a14:m>
                <a:r>
                  <a:rPr lang="en-IN" sz="2200" dirty="0">
                    <a:cs typeface="Calibri" panose="020F0502020204030204" pitchFamily="34" charset="0"/>
                  </a:rPr>
                  <a:t>it is natural to ask, what is missing in </a:t>
                </a:r>
                <a:r>
                  <a:rPr lang="en-IN" sz="2200" i="1" dirty="0">
                    <a:cs typeface="Calibri" panose="020F0502020204030204" pitchFamily="34" charset="0"/>
                  </a:rPr>
                  <a:t>V</a:t>
                </a:r>
                <a:r>
                  <a:rPr lang="en-IN" sz="2200" baseline="-25000" dirty="0">
                    <a:cs typeface="Calibri" panose="020F0502020204030204" pitchFamily="34" charset="0"/>
                  </a:rPr>
                  <a:t>0</a:t>
                </a:r>
                <a:r>
                  <a:rPr lang="en-IN" sz="2200" dirty="0">
                    <a:cs typeface="Calibri" panose="020F0502020204030204" pitchFamily="34" charset="0"/>
                  </a:rPr>
                  <a:t> that makes </a:t>
                </a:r>
                <a14:m>
                  <m:oMath xmlns:m="http://schemas.openxmlformats.org/officeDocument/2006/math">
                    <m:sSub>
                      <m:sSubPr>
                        <m:ctrlPr>
                          <a:rPr lang="en-IN" sz="2200" i="1">
                            <a:latin typeface="Cambria Math" panose="02040503050406030204" pitchFamily="18" charset="0"/>
                            <a:cs typeface="Times New Roman" panose="02020603050405020304" pitchFamily="18" charset="0"/>
                          </a:rPr>
                        </m:ctrlPr>
                      </m:sSubPr>
                      <m:e>
                        <m:r>
                          <a:rPr lang="en-IN" sz="2200" i="1">
                            <a:latin typeface="Cambria Math" panose="02040503050406030204" pitchFamily="18" charset="0"/>
                            <a:cs typeface="Times New Roman" panose="02020603050405020304" pitchFamily="18" charset="0"/>
                          </a:rPr>
                          <m:t>𝑉</m:t>
                        </m:r>
                      </m:e>
                      <m:sub>
                        <m:r>
                          <a:rPr lang="en-IN" sz="2200" i="1">
                            <a:latin typeface="Cambria Math" panose="02040503050406030204" pitchFamily="18" charset="0"/>
                            <a:cs typeface="Times New Roman" panose="02020603050405020304" pitchFamily="18" charset="0"/>
                          </a:rPr>
                          <m:t>0</m:t>
                        </m:r>
                      </m:sub>
                    </m:sSub>
                    <m:r>
                      <a:rPr lang="en-IN" sz="2200" b="0" i="1" smtClean="0">
                        <a:latin typeface="Cambria Math" panose="02040503050406030204" pitchFamily="18" charset="0"/>
                        <a:cs typeface="Times New Roman" panose="02020603050405020304" pitchFamily="18" charset="0"/>
                      </a:rPr>
                      <m:t> </m:t>
                    </m:r>
                  </m:oMath>
                </a14:m>
                <a:r>
                  <a:rPr lang="en-IN" sz="2200" dirty="0">
                    <a:cs typeface="Calibri" panose="020F0502020204030204" pitchFamily="34" charset="0"/>
                  </a:rPr>
                  <a:t>a subset of </a:t>
                </a:r>
                <a14:m>
                  <m:oMath xmlns:m="http://schemas.openxmlformats.org/officeDocument/2006/math">
                    <m:sSub>
                      <m:sSubPr>
                        <m:ctrlPr>
                          <a:rPr lang="en-IN" sz="2200" i="1">
                            <a:latin typeface="Cambria Math" panose="02040503050406030204" pitchFamily="18" charset="0"/>
                            <a:cs typeface="Times New Roman" panose="02020603050405020304" pitchFamily="18" charset="0"/>
                          </a:rPr>
                        </m:ctrlPr>
                      </m:sSubPr>
                      <m:e>
                        <m:r>
                          <a:rPr lang="en-IN" sz="2200" i="1">
                            <a:latin typeface="Cambria Math" panose="02040503050406030204" pitchFamily="18" charset="0"/>
                            <a:cs typeface="Times New Roman" panose="02020603050405020304" pitchFamily="18" charset="0"/>
                          </a:rPr>
                          <m:t>𝑉</m:t>
                        </m:r>
                      </m:e>
                      <m:sub>
                        <m:r>
                          <a:rPr lang="en-IN" sz="2200" b="0" i="1" smtClean="0">
                            <a:latin typeface="Cambria Math" panose="02040503050406030204" pitchFamily="18" charset="0"/>
                            <a:cs typeface="Times New Roman" panose="02020603050405020304" pitchFamily="18" charset="0"/>
                          </a:rPr>
                          <m:t>1</m:t>
                        </m:r>
                      </m:sub>
                    </m:sSub>
                  </m:oMath>
                </a14:m>
                <a:r>
                  <a:rPr lang="en-IN" sz="2200" dirty="0">
                    <a:cs typeface="Calibri" panose="020F0502020204030204" pitchFamily="34" charset="0"/>
                  </a:rPr>
                  <a:t>.</a:t>
                </a:r>
              </a:p>
              <a:p>
                <a:pPr algn="just">
                  <a:lnSpc>
                    <a:spcPct val="150000"/>
                  </a:lnSpc>
                  <a:buFont typeface="Wingdings" panose="05000000000000000000" pitchFamily="2" charset="2"/>
                  <a:buChar char="Ø"/>
                </a:pPr>
                <a:r>
                  <a:rPr lang="en-IN" sz="2200" dirty="0">
                    <a:cs typeface="Calibri" panose="020F0502020204030204" pitchFamily="34" charset="0"/>
                  </a:rPr>
                  <a:t>To answer this question, we explore another function called wavelet function.</a:t>
                </a:r>
              </a:p>
              <a:p>
                <a:pPr algn="just">
                  <a:buFont typeface="Wingdings" panose="05000000000000000000" pitchFamily="2" charset="2"/>
                  <a:buChar char="Ø"/>
                </a:pPr>
                <a:r>
                  <a:rPr lang="en-IN" sz="2200" dirty="0">
                    <a:cs typeface="Calibri" panose="020F0502020204030204" pitchFamily="34" charset="0"/>
                  </a:rPr>
                  <a:t>Wavelet function </a:t>
                </a:r>
                <a14:m>
                  <m:oMath xmlns:m="http://schemas.openxmlformats.org/officeDocument/2006/math">
                    <m:r>
                      <a:rPr lang="en-IN" sz="2200" i="1" smtClean="0">
                        <a:latin typeface="Cambria Math" panose="02040503050406030204" pitchFamily="18" charset="0"/>
                        <a:ea typeface="Cambria Math" panose="02040503050406030204" pitchFamily="18" charset="0"/>
                        <a:cs typeface="Times New Roman" panose="02020603050405020304" pitchFamily="18" charset="0"/>
                      </a:rPr>
                      <m:t>𝜑</m:t>
                    </m:r>
                    <m:d>
                      <m:dPr>
                        <m:ctrlPr>
                          <a:rPr lang="en-IN" sz="2200" b="0" i="1" smtClean="0">
                            <a:latin typeface="Cambria Math" panose="02040503050406030204" pitchFamily="18" charset="0"/>
                            <a:ea typeface="Cambria Math" panose="02040503050406030204" pitchFamily="18" charset="0"/>
                            <a:cs typeface="Times New Roman" panose="02020603050405020304" pitchFamily="18" charset="0"/>
                          </a:rPr>
                        </m:ctrlPr>
                      </m:dPr>
                      <m:e>
                        <m:r>
                          <a:rPr lang="en-IN" sz="2200" b="0" i="1" smtClean="0">
                            <a:latin typeface="Cambria Math" panose="02040503050406030204" pitchFamily="18" charset="0"/>
                            <a:ea typeface="Cambria Math" panose="02040503050406030204" pitchFamily="18" charset="0"/>
                            <a:cs typeface="Times New Roman" panose="02020603050405020304" pitchFamily="18" charset="0"/>
                          </a:rPr>
                          <m:t>𝑡</m:t>
                        </m:r>
                      </m:e>
                    </m:d>
                    <m:r>
                      <a:rPr lang="en-IN" sz="2200" b="0" i="1" smtClean="0">
                        <a:latin typeface="Cambria Math" panose="02040503050406030204" pitchFamily="18" charset="0"/>
                        <a:ea typeface="Cambria Math" panose="02040503050406030204" pitchFamily="18" charset="0"/>
                        <a:cs typeface="Times New Roman" panose="02020603050405020304" pitchFamily="18" charset="0"/>
                      </a:rPr>
                      <m:t> </m:t>
                    </m:r>
                  </m:oMath>
                </a14:m>
                <a:r>
                  <a:rPr lang="en-IN" sz="2200" dirty="0">
                    <a:cs typeface="Calibri" panose="020F0502020204030204" pitchFamily="34" charset="0"/>
                  </a:rPr>
                  <a:t>proposed by </a:t>
                </a:r>
                <a:r>
                  <a:rPr lang="en-IN" sz="2200" dirty="0" err="1">
                    <a:cs typeface="Calibri" panose="020F0502020204030204" pitchFamily="34" charset="0"/>
                  </a:rPr>
                  <a:t>Haar</a:t>
                </a:r>
                <a:r>
                  <a:rPr lang="en-IN" sz="2200" dirty="0">
                    <a:cs typeface="Calibri" panose="020F0502020204030204" pitchFamily="34" charset="0"/>
                  </a:rPr>
                  <a:t> is given by</a:t>
                </a:r>
              </a:p>
              <a:p>
                <a:pPr marL="0" indent="0" algn="just">
                  <a:buNone/>
                </a:pPr>
                <a:endParaRPr lang="en-IN" sz="2200" dirty="0">
                  <a:cs typeface="Calibri" panose="020F0502020204030204" pitchFamily="34" charset="0"/>
                </a:endParaRPr>
              </a:p>
              <a:p>
                <a:pPr marL="0" indent="0" algn="just">
                  <a:buNone/>
                </a:pPr>
                <a14:m>
                  <m:oMathPara xmlns:m="http://schemas.openxmlformats.org/officeDocument/2006/math">
                    <m:oMathParaPr>
                      <m:jc m:val="centerGroup"/>
                    </m:oMathParaPr>
                    <m:oMath xmlns:m="http://schemas.openxmlformats.org/officeDocument/2006/math">
                      <m:r>
                        <a:rPr lang="en-IN" sz="2200" b="0" i="1" smtClean="0">
                          <a:latin typeface="Cambria Math" panose="02040503050406030204" pitchFamily="18" charset="0"/>
                          <a:ea typeface="Cambria Math" panose="02040503050406030204" pitchFamily="18" charset="0"/>
                          <a:cs typeface="Times New Roman" panose="02020603050405020304" pitchFamily="18" charset="0"/>
                        </a:rPr>
                        <m:t>𝜑</m:t>
                      </m:r>
                      <m:d>
                        <m:dPr>
                          <m:ctrlPr>
                            <a:rPr lang="en-IN" sz="2200" b="0" i="1" smtClean="0">
                              <a:latin typeface="Cambria Math" panose="02040503050406030204" pitchFamily="18" charset="0"/>
                              <a:ea typeface="Cambria Math" panose="02040503050406030204" pitchFamily="18" charset="0"/>
                              <a:cs typeface="Times New Roman" panose="02020603050405020304" pitchFamily="18" charset="0"/>
                            </a:rPr>
                          </m:ctrlPr>
                        </m:dPr>
                        <m:e>
                          <m:r>
                            <a:rPr lang="en-IN" sz="2200" b="0" i="1" smtClean="0">
                              <a:latin typeface="Cambria Math" panose="02040503050406030204" pitchFamily="18" charset="0"/>
                              <a:ea typeface="Cambria Math" panose="02040503050406030204" pitchFamily="18" charset="0"/>
                              <a:cs typeface="Times New Roman" panose="02020603050405020304" pitchFamily="18" charset="0"/>
                            </a:rPr>
                            <m:t>𝑡</m:t>
                          </m:r>
                        </m:e>
                      </m:d>
                      <m:r>
                        <a:rPr lang="en-IN" sz="2200" b="0" i="1" smtClean="0">
                          <a:latin typeface="Cambria Math" panose="02040503050406030204" pitchFamily="18" charset="0"/>
                          <a:ea typeface="Cambria Math" panose="02040503050406030204" pitchFamily="18" charset="0"/>
                          <a:cs typeface="Times New Roman" panose="02020603050405020304" pitchFamily="18" charset="0"/>
                        </a:rPr>
                        <m:t>=</m:t>
                      </m:r>
                      <m:d>
                        <m:dPr>
                          <m:begChr m:val="{"/>
                          <m:endChr m:val=""/>
                          <m:ctrlPr>
                            <a:rPr lang="en-IN" sz="2200" b="0" i="1" smtClean="0">
                              <a:latin typeface="Cambria Math" panose="02040503050406030204" pitchFamily="18" charset="0"/>
                              <a:ea typeface="Cambria Math" panose="02040503050406030204" pitchFamily="18" charset="0"/>
                              <a:cs typeface="Times New Roman" panose="02020603050405020304" pitchFamily="18" charset="0"/>
                            </a:rPr>
                          </m:ctrlPr>
                        </m:dPr>
                        <m:e>
                          <m:eqArr>
                            <m:eqArrPr>
                              <m:ctrlPr>
                                <a:rPr lang="en-IN" sz="2200" b="0" i="1" smtClean="0">
                                  <a:latin typeface="Cambria Math" panose="02040503050406030204" pitchFamily="18" charset="0"/>
                                  <a:ea typeface="Cambria Math" panose="02040503050406030204" pitchFamily="18" charset="0"/>
                                  <a:cs typeface="Times New Roman" panose="02020603050405020304" pitchFamily="18" charset="0"/>
                                </a:rPr>
                              </m:ctrlPr>
                            </m:eqArrPr>
                            <m:e>
                              <m:r>
                                <a:rPr lang="en-IN" sz="2200" b="0" i="1" smtClean="0">
                                  <a:latin typeface="Cambria Math" panose="02040503050406030204" pitchFamily="18" charset="0"/>
                                  <a:ea typeface="Cambria Math" panose="02040503050406030204" pitchFamily="18" charset="0"/>
                                  <a:cs typeface="Times New Roman" panose="02020603050405020304" pitchFamily="18" charset="0"/>
                                </a:rPr>
                                <m:t>   1         </m:t>
                              </m:r>
                              <m:r>
                                <m:rPr>
                                  <m:nor/>
                                </m:rPr>
                                <a:rPr lang="en-IN" sz="2200" b="0" i="0" smtClean="0">
                                  <a:ea typeface="Cambria Math" panose="02040503050406030204" pitchFamily="18" charset="0"/>
                                  <a:cs typeface="Calibri" panose="020F0502020204030204" pitchFamily="34" charset="0"/>
                                </a:rPr>
                                <m:t>        </m:t>
                              </m:r>
                              <m:r>
                                <a:rPr lang="en-IN" sz="2200" b="0" i="1" smtClean="0">
                                  <a:latin typeface="Cambria Math" panose="02040503050406030204" pitchFamily="18" charset="0"/>
                                  <a:ea typeface="Cambria Math" panose="02040503050406030204" pitchFamily="18" charset="0"/>
                                  <a:cs typeface="Times New Roman" panose="02020603050405020304" pitchFamily="18" charset="0"/>
                                </a:rPr>
                                <m:t>0≤</m:t>
                              </m:r>
                              <m:r>
                                <a:rPr lang="en-IN" sz="2200" b="0" i="1" smtClean="0">
                                  <a:latin typeface="Cambria Math" panose="02040503050406030204" pitchFamily="18" charset="0"/>
                                  <a:ea typeface="Cambria Math" panose="02040503050406030204" pitchFamily="18" charset="0"/>
                                  <a:cs typeface="Times New Roman" panose="02020603050405020304" pitchFamily="18" charset="0"/>
                                </a:rPr>
                                <m:t>𝑡</m:t>
                              </m:r>
                              <m:r>
                                <a:rPr lang="en-IN" sz="2200" b="0" i="1" smtClean="0">
                                  <a:latin typeface="Cambria Math" panose="02040503050406030204" pitchFamily="18" charset="0"/>
                                  <a:ea typeface="Cambria Math" panose="02040503050406030204" pitchFamily="18" charset="0"/>
                                  <a:cs typeface="Times New Roman" panose="02020603050405020304" pitchFamily="18" charset="0"/>
                                </a:rPr>
                                <m:t>&lt;1/2</m:t>
                              </m:r>
                            </m:e>
                            <m:e>
                              <m:r>
                                <a:rPr lang="en-IN" sz="2200" i="1">
                                  <a:latin typeface="Cambria Math" panose="02040503050406030204" pitchFamily="18" charset="0"/>
                                  <a:ea typeface="Cambria Math" panose="02040503050406030204" pitchFamily="18" charset="0"/>
                                  <a:cs typeface="Times New Roman" panose="02020603050405020304" pitchFamily="18" charset="0"/>
                                </a:rPr>
                                <m:t>−1</m:t>
                              </m:r>
                              <m:r>
                                <a:rPr lang="en-IN" sz="2200" b="0" i="1" smtClean="0">
                                  <a:latin typeface="Cambria Math" panose="02040503050406030204" pitchFamily="18" charset="0"/>
                                  <a:ea typeface="Cambria Math" panose="02040503050406030204" pitchFamily="18" charset="0"/>
                                  <a:cs typeface="Times New Roman" panose="02020603050405020304" pitchFamily="18" charset="0"/>
                                </a:rPr>
                                <m:t>                1/2</m:t>
                              </m:r>
                              <m:r>
                                <a:rPr lang="en-IN" sz="2200" i="1">
                                  <a:latin typeface="Cambria Math" panose="02040503050406030204" pitchFamily="18" charset="0"/>
                                  <a:ea typeface="Cambria Math" panose="02040503050406030204" pitchFamily="18" charset="0"/>
                                  <a:cs typeface="Times New Roman" panose="02020603050405020304" pitchFamily="18" charset="0"/>
                                </a:rPr>
                                <m:t>≤</m:t>
                              </m:r>
                              <m:r>
                                <a:rPr lang="en-IN" sz="2200" i="1">
                                  <a:latin typeface="Cambria Math" panose="02040503050406030204" pitchFamily="18" charset="0"/>
                                  <a:ea typeface="Cambria Math" panose="02040503050406030204" pitchFamily="18" charset="0"/>
                                  <a:cs typeface="Times New Roman" panose="02020603050405020304" pitchFamily="18" charset="0"/>
                                </a:rPr>
                                <m:t>𝑡</m:t>
                              </m:r>
                              <m:r>
                                <a:rPr lang="en-IN" sz="2200" i="1">
                                  <a:latin typeface="Cambria Math" panose="02040503050406030204" pitchFamily="18" charset="0"/>
                                  <a:ea typeface="Cambria Math" panose="02040503050406030204" pitchFamily="18" charset="0"/>
                                  <a:cs typeface="Times New Roman" panose="02020603050405020304" pitchFamily="18" charset="0"/>
                                </a:rPr>
                                <m:t>≤1</m:t>
                              </m:r>
                            </m:e>
                            <m:e>
                              <m:r>
                                <a:rPr lang="en-IN" sz="2200" b="0" i="1" smtClean="0">
                                  <a:latin typeface="Cambria Math" panose="02040503050406030204" pitchFamily="18" charset="0"/>
                                  <a:ea typeface="Cambria Math" panose="02040503050406030204" pitchFamily="18" charset="0"/>
                                  <a:cs typeface="Times New Roman" panose="02020603050405020304" pitchFamily="18" charset="0"/>
                                </a:rPr>
                                <m:t>  0              </m:t>
                              </m:r>
                              <m:r>
                                <m:rPr>
                                  <m:nor/>
                                </m:rPr>
                                <a:rPr lang="en-IN" sz="2200" b="0" i="0" smtClean="0">
                                  <a:ea typeface="Cambria Math" panose="02040503050406030204" pitchFamily="18" charset="0"/>
                                  <a:cs typeface="Calibri" panose="020F0502020204030204" pitchFamily="34" charset="0"/>
                                </a:rPr>
                                <m:t>     </m:t>
                              </m:r>
                              <m:r>
                                <m:rPr>
                                  <m:nor/>
                                </m:rPr>
                                <a:rPr lang="en-IN" sz="2200" b="0" i="0" smtClean="0">
                                  <a:ea typeface="Cambria Math" panose="02040503050406030204" pitchFamily="18" charset="0"/>
                                  <a:cs typeface="Calibri" panose="020F0502020204030204" pitchFamily="34" charset="0"/>
                                </a:rPr>
                                <m:t>elsewhere</m:t>
                              </m:r>
                            </m:e>
                          </m:eqArr>
                        </m:e>
                      </m:d>
                    </m:oMath>
                  </m:oMathPara>
                </a14:m>
                <a:endParaRPr lang="en-IN" sz="2200" dirty="0">
                  <a:cs typeface="Calibri" panose="020F0502020204030204" pitchFamily="34" charset="0"/>
                </a:endParaRPr>
              </a:p>
              <a:p>
                <a:pPr marL="0" indent="0" algn="just">
                  <a:lnSpc>
                    <a:spcPct val="150000"/>
                  </a:lnSpc>
                  <a:buNone/>
                </a:pPr>
                <a:endParaRPr lang="en-IN" sz="2400" dirty="0">
                  <a:latin typeface="Calibri" panose="020F0502020204030204" pitchFamily="34" charset="0"/>
                  <a:cs typeface="Calibri" panose="020F0502020204030204" pitchFamily="34" charset="0"/>
                </a:endParaRPr>
              </a:p>
            </p:txBody>
          </p:sp>
        </mc:Choice>
        <mc:Fallback xmlns="">
          <p:sp>
            <p:nvSpPr>
              <p:cNvPr id="3" name="Content Placeholder 2">
                <a:extLst>
                  <a:ext uri="{FF2B5EF4-FFF2-40B4-BE49-F238E27FC236}">
                    <a16:creationId xmlns:a16="http://schemas.microsoft.com/office/drawing/2014/main" id="{E4605ABD-23AF-490E-A4BF-6C4FF15FA02E}"/>
                  </a:ext>
                </a:extLst>
              </p:cNvPr>
              <p:cNvSpPr>
                <a:spLocks noGrp="1" noRot="1" noChangeAspect="1" noMove="1" noResize="1" noEditPoints="1" noAdjustHandles="1" noChangeArrowheads="1" noChangeShapeType="1" noTextEdit="1"/>
              </p:cNvSpPr>
              <p:nvPr>
                <p:ph idx="1"/>
              </p:nvPr>
            </p:nvSpPr>
            <p:spPr>
              <a:xfrm>
                <a:off x="708917" y="1189520"/>
                <a:ext cx="10818687" cy="4351338"/>
              </a:xfrm>
              <a:blipFill>
                <a:blip r:embed="rId3"/>
                <a:stretch>
                  <a:fillRect l="-620" r="-732"/>
                </a:stretch>
              </a:blipFill>
            </p:spPr>
            <p:txBody>
              <a:bodyPr/>
              <a:lstStyle/>
              <a:p>
                <a:r>
                  <a:rPr lang="en-IN">
                    <a:noFill/>
                  </a:rPr>
                  <a:t> </a:t>
                </a:r>
              </a:p>
            </p:txBody>
          </p:sp>
        </mc:Fallback>
      </mc:AlternateContent>
      <p:pic>
        <p:nvPicPr>
          <p:cNvPr id="2" name="Picture 1">
            <a:extLst>
              <a:ext uri="{FF2B5EF4-FFF2-40B4-BE49-F238E27FC236}">
                <a16:creationId xmlns:a16="http://schemas.microsoft.com/office/drawing/2014/main" id="{331A35C6-7B03-79BD-7E58-968346CE750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60" y="-15875"/>
            <a:ext cx="1295400" cy="549276"/>
          </a:xfrm>
          <a:prstGeom prst="rect">
            <a:avLst/>
          </a:prstGeom>
        </p:spPr>
      </p:pic>
      <p:sp>
        <p:nvSpPr>
          <p:cNvPr id="5" name="Title 1">
            <a:extLst>
              <a:ext uri="{FF2B5EF4-FFF2-40B4-BE49-F238E27FC236}">
                <a16:creationId xmlns:a16="http://schemas.microsoft.com/office/drawing/2014/main" id="{73F44AA8-9B95-E35B-0752-7353B9723994}"/>
              </a:ext>
            </a:extLst>
          </p:cNvPr>
          <p:cNvSpPr txBox="1">
            <a:spLocks/>
          </p:cNvSpPr>
          <p:nvPr/>
        </p:nvSpPr>
        <p:spPr>
          <a:xfrm>
            <a:off x="1305560" y="9627"/>
            <a:ext cx="10876280" cy="665251"/>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IN" sz="2400" b="1" dirty="0">
                <a:latin typeface="+mj-lt"/>
                <a:cs typeface="Calibri" panose="020F0502020204030204" pitchFamily="34" charset="0"/>
              </a:rPr>
              <a:t>Wavelet Function</a:t>
            </a:r>
            <a:r>
              <a:rPr lang="en-US" sz="2400" b="1" dirty="0">
                <a:latin typeface="+mj-lt"/>
                <a:cs typeface="Calibri" panose="020F0502020204030204" pitchFamily="34" charset="0"/>
              </a:rPr>
              <a:t>(CO5)</a:t>
            </a:r>
          </a:p>
        </p:txBody>
      </p:sp>
    </p:spTree>
    <p:extLst>
      <p:ext uri="{BB962C8B-B14F-4D97-AF65-F5344CB8AC3E}">
        <p14:creationId xmlns:p14="http://schemas.microsoft.com/office/powerpoint/2010/main" val="2552302798"/>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66191" y="1452880"/>
            <a:ext cx="9938689" cy="4978400"/>
          </a:xfrm>
        </p:spPr>
        <p:txBody>
          <a:bodyPr>
            <a:noAutofit/>
          </a:bodyPr>
          <a:lstStyle/>
          <a:p>
            <a:pPr marL="0" indent="0" algn="just">
              <a:buNone/>
            </a:pPr>
            <a:r>
              <a:rPr lang="en-IN" sz="2200" b="1" dirty="0">
                <a:solidFill>
                  <a:srgbClr val="000000"/>
                </a:solidFill>
                <a:ea typeface="Times New Roman" panose="02020603050405020304" pitchFamily="18" charset="0"/>
              </a:rPr>
              <a:t>Unit III (</a:t>
            </a:r>
            <a:r>
              <a:rPr lang="en-US" sz="2200" b="1" dirty="0">
                <a:ea typeface="Calibri" panose="020F0502020204030204" pitchFamily="34" charset="0"/>
                <a:cs typeface="Calibri" panose="020F0502020204030204" pitchFamily="34" charset="0"/>
              </a:rPr>
              <a:t>Probability and Random Variable)</a:t>
            </a:r>
            <a:endParaRPr lang="en-IN" sz="2200" b="1" dirty="0">
              <a:solidFill>
                <a:srgbClr val="000000"/>
              </a:solidFill>
              <a:ea typeface="Times New Roman" panose="02020603050405020304" pitchFamily="18" charset="0"/>
            </a:endParaRPr>
          </a:p>
          <a:p>
            <a:pPr marL="0" indent="0" algn="just">
              <a:buNone/>
            </a:pPr>
            <a:r>
              <a:rPr lang="en-IN" sz="2200" dirty="0">
                <a:solidFill>
                  <a:srgbClr val="000000"/>
                </a:solidFill>
                <a:ea typeface="Times New Roman" panose="02020603050405020304" pitchFamily="18" charset="0"/>
              </a:rPr>
              <a:t>Random Variable: Definition of a Random Variable, Discrete Random Variable, Continuous Random Variable, Probability mass function, Probability Density Function, Distribution functions. </a:t>
            </a:r>
            <a:endParaRPr lang="en-US" sz="2200" dirty="0">
              <a:ea typeface="Times New Roman" panose="02020603050405020304" pitchFamily="18" charset="0"/>
            </a:endParaRPr>
          </a:p>
          <a:p>
            <a:pPr marL="0" indent="0" algn="just">
              <a:buNone/>
            </a:pPr>
            <a:r>
              <a:rPr lang="en-US" sz="2200" dirty="0">
                <a:ea typeface="Calibri" panose="020F0502020204030204" pitchFamily="34" charset="0"/>
                <a:cs typeface="Calibri" panose="020F0502020204030204" pitchFamily="34" charset="0"/>
              </a:rPr>
              <a:t>Multiple Random Variables:  Joint density and distribution Function, Properties of Joint Distribution function, Marginal density Functions, Conditional Distribution and Density, Statistical Independence, Central Limit Theorem (Proof not expected).</a:t>
            </a:r>
          </a:p>
          <a:p>
            <a:pPr marL="0" indent="0" algn="just">
              <a:buNone/>
            </a:pPr>
            <a:r>
              <a:rPr lang="en-IN" sz="2200" b="1" dirty="0">
                <a:solidFill>
                  <a:srgbClr val="000000"/>
                </a:solidFill>
                <a:ea typeface="Times New Roman" panose="02020603050405020304" pitchFamily="18" charset="0"/>
              </a:rPr>
              <a:t>Unit IV (</a:t>
            </a:r>
            <a:r>
              <a:rPr lang="en-US" sz="2200" b="1" dirty="0">
                <a:ea typeface="Calibri" panose="020F0502020204030204" pitchFamily="34" charset="0"/>
                <a:cs typeface="Calibri" panose="020F0502020204030204" pitchFamily="34" charset="0"/>
              </a:rPr>
              <a:t>Expectations and Probability Distribution)</a:t>
            </a:r>
            <a:endParaRPr lang="en-IN" sz="2200" b="1" dirty="0">
              <a:solidFill>
                <a:srgbClr val="000000"/>
              </a:solidFill>
              <a:ea typeface="Times New Roman" panose="02020603050405020304" pitchFamily="18" charset="0"/>
              <a:cs typeface="Calibri" panose="020F0502020204030204" pitchFamily="34" charset="0"/>
            </a:endParaRPr>
          </a:p>
          <a:p>
            <a:pPr marL="0" indent="0" algn="just">
              <a:buNone/>
            </a:pPr>
            <a:r>
              <a:rPr lang="en-US" sz="2200" dirty="0">
                <a:ea typeface="Calibri" panose="020F0502020204030204" pitchFamily="34" charset="0"/>
                <a:cs typeface="Calibri" panose="020F0502020204030204" pitchFamily="34" charset="0"/>
              </a:rPr>
              <a:t>Operation on One Random Variable – Expectations: Introduction, Expected Value of a Random Variable,  Mean, Variance, Moment Generating Function, Binomial, Poisson,  Normal, Exponential distribution.</a:t>
            </a:r>
            <a:endParaRPr lang="en-IN" sz="2200" b="1" dirty="0">
              <a:solidFill>
                <a:srgbClr val="000000"/>
              </a:solidFill>
              <a:ea typeface="Times New Roman" panose="02020603050405020304" pitchFamily="18" charset="0"/>
            </a:endParaRPr>
          </a:p>
          <a:p>
            <a:pPr marL="0" indent="0">
              <a:buNone/>
            </a:pPr>
            <a:endParaRPr lang="en-US" sz="2200" b="1" dirty="0">
              <a:latin typeface="Calibri" panose="020F0502020204030204" pitchFamily="34" charset="0"/>
              <a:ea typeface="Calibri" panose="020F0502020204030204" pitchFamily="34" charset="0"/>
              <a:cs typeface="Calibri" panose="020F0502020204030204" pitchFamily="34" charset="0"/>
            </a:endParaRPr>
          </a:p>
          <a:p>
            <a:pPr marL="0" indent="0">
              <a:buNone/>
            </a:pPr>
            <a:endParaRPr lang="en-IN" sz="2400" b="1" dirty="0">
              <a:solidFill>
                <a:srgbClr val="000000"/>
              </a:solidFill>
              <a:latin typeface="Calibri" panose="020F0502020204030204" pitchFamily="34" charset="0"/>
              <a:ea typeface="Times New Roman" panose="02020603050405020304" pitchFamily="18" charset="0"/>
            </a:endParaRPr>
          </a:p>
          <a:p>
            <a:pPr marL="0" indent="0">
              <a:buNone/>
            </a:pPr>
            <a:endParaRPr lang="en-US" sz="2200" dirty="0">
              <a:latin typeface="+mj-lt"/>
              <a:ea typeface="Times New Roman" panose="02020603050405020304" pitchFamily="18" charset="0"/>
            </a:endParaRPr>
          </a:p>
        </p:txBody>
      </p:sp>
      <p:sp>
        <p:nvSpPr>
          <p:cNvPr id="6" name="Date Placeholder 5"/>
          <p:cNvSpPr>
            <a:spLocks noGrp="1"/>
          </p:cNvSpPr>
          <p:nvPr>
            <p:ph type="dt" sz="half" idx="10"/>
          </p:nvPr>
        </p:nvSpPr>
        <p:spPr/>
        <p:txBody>
          <a:bodyPr/>
          <a:lstStyle/>
          <a:p>
            <a:fld id="{9D579C2B-CE56-4155-8032-88C8505791B4}" type="datetime1">
              <a:rPr lang="en-US" smtClean="0">
                <a:solidFill>
                  <a:prstClr val="black">
                    <a:tint val="75000"/>
                  </a:prstClr>
                </a:solidFill>
                <a:latin typeface="Calibri"/>
              </a:rPr>
              <a:t>1/6/2023</a:t>
            </a:fld>
            <a:endParaRPr lang="en-US" dirty="0">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B6F15528-21DE-4FAA-801E-634DDDAF4B2B}" type="slidenum">
              <a:rPr lang="en-US">
                <a:solidFill>
                  <a:prstClr val="black">
                    <a:tint val="75000"/>
                  </a:prstClr>
                </a:solidFill>
                <a:latin typeface="Calibri"/>
              </a:rPr>
              <a:pPr/>
              <a:t>5</a:t>
            </a:fld>
            <a:endParaRPr lang="en-US" dirty="0">
              <a:solidFill>
                <a:prstClr val="black">
                  <a:tint val="75000"/>
                </a:prstClr>
              </a:solidFill>
              <a:latin typeface="Calibri"/>
            </a:endParaRPr>
          </a:p>
        </p:txBody>
      </p:sp>
      <p:sp>
        <p:nvSpPr>
          <p:cNvPr id="8" name="Title 1"/>
          <p:cNvSpPr txBox="1">
            <a:spLocks/>
          </p:cNvSpPr>
          <p:nvPr/>
        </p:nvSpPr>
        <p:spPr>
          <a:xfrm>
            <a:off x="1346200" y="0"/>
            <a:ext cx="108458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400" b="1" dirty="0">
                <a:solidFill>
                  <a:prstClr val="black"/>
                </a:solidFill>
                <a:latin typeface="+mj-lt"/>
              </a:rPr>
              <a:t>Syllabus</a:t>
            </a:r>
          </a:p>
        </p:txBody>
      </p:sp>
      <p:sp>
        <p:nvSpPr>
          <p:cNvPr id="10" name="Footer Placeholder 9"/>
          <p:cNvSpPr>
            <a:spLocks noGrp="1"/>
          </p:cNvSpPr>
          <p:nvPr>
            <p:ph type="ftr" sz="quarter" idx="11"/>
          </p:nvPr>
        </p:nvSpPr>
        <p:spPr>
          <a:xfrm>
            <a:off x="4038600" y="6356351"/>
            <a:ext cx="5029200" cy="365125"/>
          </a:xfrm>
        </p:spPr>
        <p:txBody>
          <a:bodyPr/>
          <a:lstStyle/>
          <a:p>
            <a:r>
              <a:rPr lang="en-US">
                <a:solidFill>
                  <a:prstClr val="black">
                    <a:tint val="75000"/>
                  </a:prstClr>
                </a:solidFill>
                <a:latin typeface="Calibri"/>
              </a:rPr>
              <a:t>Faculty Name    Dr. Kunti Mishra         Unit Number 5</a:t>
            </a:r>
            <a:endParaRPr lang="en-US" dirty="0">
              <a:solidFill>
                <a:prstClr val="black">
                  <a:tint val="75000"/>
                </a:prstClr>
              </a:solidFill>
              <a:latin typeface="Calibri"/>
            </a:endParaRPr>
          </a:p>
        </p:txBody>
      </p:sp>
      <p:pic>
        <p:nvPicPr>
          <p:cNvPr id="13" name="Picture 12">
            <a:extLst>
              <a:ext uri="{FF2B5EF4-FFF2-40B4-BE49-F238E27FC236}">
                <a16:creationId xmlns:a16="http://schemas.microsoft.com/office/drawing/2014/main" id="{67B7BB02-406A-4D53-904F-785909EE86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800" y="-36195"/>
            <a:ext cx="1295400" cy="549276"/>
          </a:xfrm>
          <a:prstGeom prst="rect">
            <a:avLst/>
          </a:prstGeom>
        </p:spPr>
      </p:pic>
    </p:spTree>
    <p:extLst>
      <p:ext uri="{BB962C8B-B14F-4D97-AF65-F5344CB8AC3E}">
        <p14:creationId xmlns:p14="http://schemas.microsoft.com/office/powerpoint/2010/main" val="1082758226"/>
      </p:ext>
    </p:extLst>
  </p:cSld>
  <p:clrMapOvr>
    <a:masterClrMapping/>
  </p:clrMapOvr>
  <p:transition spd="slow">
    <p:push dir="u"/>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5"/>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2DF65CF-6A12-4516-BA2C-8E111CCD330D}"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t>1/6/2023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Footer Placeholder 3">
            <a:extLst>
              <a:ext uri="{FF2B5EF4-FFF2-40B4-BE49-F238E27FC236}">
                <a16:creationId xmlns:a16="http://schemas.microsoft.com/office/drawing/2014/main" id="{2E49F929-87CA-4994-9885-A2D8887FAA14}"/>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Faculty Name    Dr. Kunti Mishra         Unit Number 5</a:t>
            </a: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E4605ABD-23AF-490E-A4BF-6C4FF15FA02E}"/>
              </a:ext>
            </a:extLst>
          </p:cNvPr>
          <p:cNvSpPr>
            <a:spLocks noGrp="1"/>
          </p:cNvSpPr>
          <p:nvPr>
            <p:ph idx="1"/>
          </p:nvPr>
        </p:nvSpPr>
        <p:spPr>
          <a:xfrm>
            <a:off x="708917" y="1189520"/>
            <a:ext cx="10818687" cy="4351338"/>
          </a:xfrm>
        </p:spPr>
        <p:txBody>
          <a:bodyPr>
            <a:noAutofit/>
          </a:bodyPr>
          <a:lstStyle/>
          <a:p>
            <a:pPr marL="0" indent="0" algn="just">
              <a:buNone/>
            </a:pPr>
            <a:endParaRPr lang="en-IN" dirty="0">
              <a:latin typeface="Calibri" panose="020F0502020204030204" pitchFamily="34" charset="0"/>
              <a:cs typeface="Calibri" panose="020F0502020204030204" pitchFamily="34" charset="0"/>
            </a:endParaRPr>
          </a:p>
          <a:p>
            <a:pPr marL="0" indent="0" algn="just">
              <a:buNone/>
            </a:pPr>
            <a:endParaRPr lang="en-IN" dirty="0">
              <a:latin typeface="Calibri" panose="020F0502020204030204" pitchFamily="34" charset="0"/>
              <a:cs typeface="Calibri" panose="020F0502020204030204" pitchFamily="34" charset="0"/>
            </a:endParaRPr>
          </a:p>
          <a:p>
            <a:pPr marL="0" indent="0" algn="just">
              <a:buNone/>
            </a:pPr>
            <a:endParaRPr lang="en-IN" dirty="0">
              <a:latin typeface="Calibri" panose="020F0502020204030204" pitchFamily="34" charset="0"/>
              <a:cs typeface="Calibri" panose="020F0502020204030204" pitchFamily="34" charset="0"/>
            </a:endParaRPr>
          </a:p>
        </p:txBody>
      </p:sp>
      <p:cxnSp>
        <p:nvCxnSpPr>
          <p:cNvPr id="10" name="Straight Connector 9">
            <a:extLst>
              <a:ext uri="{FF2B5EF4-FFF2-40B4-BE49-F238E27FC236}">
                <a16:creationId xmlns:a16="http://schemas.microsoft.com/office/drawing/2014/main" id="{6B4B7CFC-D118-46CA-A768-C9694CD0B9E3}"/>
              </a:ext>
            </a:extLst>
          </p:cNvPr>
          <p:cNvCxnSpPr>
            <a:cxnSpLocks/>
          </p:cNvCxnSpPr>
          <p:nvPr/>
        </p:nvCxnSpPr>
        <p:spPr>
          <a:xfrm>
            <a:off x="4148674" y="4498292"/>
            <a:ext cx="4777484" cy="54745"/>
          </a:xfrm>
          <a:prstGeom prst="line">
            <a:avLst/>
          </a:prstGeom>
          <a:ln w="9525"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1" name="Straight Connector 10">
            <a:extLst>
              <a:ext uri="{FF2B5EF4-FFF2-40B4-BE49-F238E27FC236}">
                <a16:creationId xmlns:a16="http://schemas.microsoft.com/office/drawing/2014/main" id="{09595EEC-5531-494E-9099-7248675D73C4}"/>
              </a:ext>
            </a:extLst>
          </p:cNvPr>
          <p:cNvCxnSpPr>
            <a:cxnSpLocks/>
          </p:cNvCxnSpPr>
          <p:nvPr/>
        </p:nvCxnSpPr>
        <p:spPr>
          <a:xfrm flipV="1">
            <a:off x="4177786" y="2494833"/>
            <a:ext cx="0" cy="3548158"/>
          </a:xfrm>
          <a:prstGeom prst="line">
            <a:avLst/>
          </a:prstGeom>
          <a:ln w="9525" cap="flat" cmpd="sng" algn="ctr">
            <a:solidFill>
              <a:schemeClr val="accent1"/>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5BD5CDC4-F75D-42F2-A3D9-E00D102FE6DA}"/>
                  </a:ext>
                </a:extLst>
              </p:cNvPr>
              <p:cNvSpPr txBox="1"/>
              <p:nvPr/>
            </p:nvSpPr>
            <p:spPr>
              <a:xfrm>
                <a:off x="3339552" y="2531165"/>
                <a:ext cx="99659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IN" b="0" i="1" smtClean="0">
                          <a:latin typeface="Cambria Math" panose="02040503050406030204" pitchFamily="18" charset="0"/>
                          <a:ea typeface="Cambria Math" panose="02040503050406030204" pitchFamily="18" charset="0"/>
                          <a:cs typeface="Times New Roman" panose="02020603050405020304" pitchFamily="18" charset="0"/>
                        </a:rPr>
                        <m:t>𝜑</m:t>
                      </m:r>
                      <m:r>
                        <a:rPr lang="en-IN" b="0" i="1" smtClean="0">
                          <a:latin typeface="Cambria Math" panose="02040503050406030204" pitchFamily="18" charset="0"/>
                          <a:ea typeface="Cambria Math" panose="02040503050406030204" pitchFamily="18" charset="0"/>
                          <a:cs typeface="Times New Roman" panose="02020603050405020304" pitchFamily="18" charset="0"/>
                        </a:rPr>
                        <m:t>(</m:t>
                      </m:r>
                      <m:r>
                        <a:rPr lang="en-IN" b="0" i="1" smtClean="0">
                          <a:latin typeface="Cambria Math" panose="02040503050406030204" pitchFamily="18" charset="0"/>
                          <a:ea typeface="Cambria Math" panose="02040503050406030204" pitchFamily="18" charset="0"/>
                          <a:cs typeface="Times New Roman" panose="02020603050405020304" pitchFamily="18" charset="0"/>
                        </a:rPr>
                        <m:t>𝑡</m:t>
                      </m:r>
                      <m:r>
                        <a:rPr lang="en-IN" b="0" i="0" smtClean="0">
                          <a:latin typeface="Cambria Math" panose="02040503050406030204" pitchFamily="18" charset="0"/>
                          <a:ea typeface="Cambria Math" panose="02040503050406030204" pitchFamily="18" charset="0"/>
                          <a:cs typeface="Times New Roman" panose="02020603050405020304" pitchFamily="18" charset="0"/>
                        </a:rPr>
                        <m:t>)</m:t>
                      </m:r>
                    </m:oMath>
                  </m:oMathPara>
                </a14:m>
                <a:endParaRPr lang="en-IN" dirty="0">
                  <a:latin typeface="Calibri" panose="020F0502020204030204" pitchFamily="34" charset="0"/>
                  <a:cs typeface="Calibri" panose="020F0502020204030204" pitchFamily="34" charset="0"/>
                </a:endParaRPr>
              </a:p>
            </p:txBody>
          </p:sp>
        </mc:Choice>
        <mc:Fallback xmlns="">
          <p:sp>
            <p:nvSpPr>
              <p:cNvPr id="12" name="TextBox 11">
                <a:extLst>
                  <a:ext uri="{FF2B5EF4-FFF2-40B4-BE49-F238E27FC236}">
                    <a16:creationId xmlns:a16="http://schemas.microsoft.com/office/drawing/2014/main" id="{5BD5CDC4-F75D-42F2-A3D9-E00D102FE6DA}"/>
                  </a:ext>
                </a:extLst>
              </p:cNvPr>
              <p:cNvSpPr txBox="1">
                <a:spLocks noRot="1" noChangeAspect="1" noMove="1" noResize="1" noEditPoints="1" noAdjustHandles="1" noChangeArrowheads="1" noChangeShapeType="1" noTextEdit="1"/>
              </p:cNvSpPr>
              <p:nvPr/>
            </p:nvSpPr>
            <p:spPr>
              <a:xfrm>
                <a:off x="3339552" y="2531165"/>
                <a:ext cx="996590" cy="369332"/>
              </a:xfrm>
              <a:prstGeom prst="rect">
                <a:avLst/>
              </a:prstGeom>
              <a:blipFill>
                <a:blip r:embed="rId3"/>
                <a:stretch>
                  <a:fillRect b="-13115"/>
                </a:stretch>
              </a:blipFill>
            </p:spPr>
            <p:txBody>
              <a:bodyPr/>
              <a:lstStyle/>
              <a:p>
                <a:r>
                  <a:rPr lang="en-US">
                    <a:noFill/>
                  </a:rPr>
                  <a:t> </a:t>
                </a:r>
              </a:p>
            </p:txBody>
          </p:sp>
        </mc:Fallback>
      </mc:AlternateContent>
      <p:cxnSp>
        <p:nvCxnSpPr>
          <p:cNvPr id="13" name="Straight Connector 12">
            <a:extLst>
              <a:ext uri="{FF2B5EF4-FFF2-40B4-BE49-F238E27FC236}">
                <a16:creationId xmlns:a16="http://schemas.microsoft.com/office/drawing/2014/main" id="{BC948B85-550D-434D-B837-FD304D1D1008}"/>
              </a:ext>
            </a:extLst>
          </p:cNvPr>
          <p:cNvCxnSpPr>
            <a:cxnSpLocks/>
          </p:cNvCxnSpPr>
          <p:nvPr/>
        </p:nvCxnSpPr>
        <p:spPr>
          <a:xfrm flipH="1" flipV="1">
            <a:off x="5208102" y="3365189"/>
            <a:ext cx="20327" cy="2107957"/>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 name="Straight Connector 4">
            <a:extLst>
              <a:ext uri="{FF2B5EF4-FFF2-40B4-BE49-F238E27FC236}">
                <a16:creationId xmlns:a16="http://schemas.microsoft.com/office/drawing/2014/main" id="{E3F0B5A5-53E2-4CED-8AE0-F8D24C615B3F}"/>
              </a:ext>
            </a:extLst>
          </p:cNvPr>
          <p:cNvCxnSpPr>
            <a:cxnSpLocks/>
          </p:cNvCxnSpPr>
          <p:nvPr/>
        </p:nvCxnSpPr>
        <p:spPr>
          <a:xfrm>
            <a:off x="4163858" y="3374990"/>
            <a:ext cx="1044244"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17" name="Straight Connector 16">
            <a:extLst>
              <a:ext uri="{FF2B5EF4-FFF2-40B4-BE49-F238E27FC236}">
                <a16:creationId xmlns:a16="http://schemas.microsoft.com/office/drawing/2014/main" id="{391650E1-E474-4E54-9576-CCB160E885E1}"/>
              </a:ext>
            </a:extLst>
          </p:cNvPr>
          <p:cNvCxnSpPr>
            <a:cxnSpLocks/>
          </p:cNvCxnSpPr>
          <p:nvPr/>
        </p:nvCxnSpPr>
        <p:spPr>
          <a:xfrm>
            <a:off x="5217407" y="5448953"/>
            <a:ext cx="1044244" cy="0"/>
          </a:xfrm>
          <a:prstGeom prst="line">
            <a:avLst/>
          </a:prstGeom>
        </p:spPr>
        <p:style>
          <a:lnRef idx="3">
            <a:schemeClr val="accent1"/>
          </a:lnRef>
          <a:fillRef idx="0">
            <a:schemeClr val="accent1"/>
          </a:fillRef>
          <a:effectRef idx="2">
            <a:schemeClr val="accent1"/>
          </a:effectRef>
          <a:fontRef idx="minor">
            <a:schemeClr val="tx1"/>
          </a:fontRef>
        </p:style>
      </p:cxnSp>
      <p:sp>
        <p:nvSpPr>
          <p:cNvPr id="19" name="TextBox 18">
            <a:extLst>
              <a:ext uri="{FF2B5EF4-FFF2-40B4-BE49-F238E27FC236}">
                <a16:creationId xmlns:a16="http://schemas.microsoft.com/office/drawing/2014/main" id="{6E7736C6-E533-49C7-80D0-4645D34EB312}"/>
              </a:ext>
            </a:extLst>
          </p:cNvPr>
          <p:cNvSpPr txBox="1"/>
          <p:nvPr/>
        </p:nvSpPr>
        <p:spPr>
          <a:xfrm flipH="1">
            <a:off x="3740424" y="5234627"/>
            <a:ext cx="628182" cy="369332"/>
          </a:xfrm>
          <a:prstGeom prst="rect">
            <a:avLst/>
          </a:prstGeom>
          <a:noFill/>
        </p:spPr>
        <p:txBody>
          <a:bodyPr wrap="square" rtlCol="0">
            <a:spAutoFit/>
          </a:bodyPr>
          <a:lstStyle/>
          <a:p>
            <a:r>
              <a:rPr lang="en-IN" dirty="0"/>
              <a:t>-1</a:t>
            </a:r>
          </a:p>
        </p:txBody>
      </p:sp>
      <p:sp>
        <p:nvSpPr>
          <p:cNvPr id="21" name="TextBox 20">
            <a:extLst>
              <a:ext uri="{FF2B5EF4-FFF2-40B4-BE49-F238E27FC236}">
                <a16:creationId xmlns:a16="http://schemas.microsoft.com/office/drawing/2014/main" id="{5F9A231A-EA90-432A-80CD-2CD8AB036863}"/>
              </a:ext>
            </a:extLst>
          </p:cNvPr>
          <p:cNvSpPr txBox="1"/>
          <p:nvPr/>
        </p:nvSpPr>
        <p:spPr>
          <a:xfrm flipH="1">
            <a:off x="3733798" y="3200417"/>
            <a:ext cx="628182" cy="369332"/>
          </a:xfrm>
          <a:prstGeom prst="rect">
            <a:avLst/>
          </a:prstGeom>
          <a:noFill/>
        </p:spPr>
        <p:txBody>
          <a:bodyPr wrap="square" rtlCol="0">
            <a:spAutoFit/>
          </a:bodyPr>
          <a:lstStyle/>
          <a:p>
            <a:r>
              <a:rPr lang="en-IN" dirty="0"/>
              <a:t>1</a:t>
            </a:r>
          </a:p>
        </p:txBody>
      </p:sp>
      <p:sp>
        <p:nvSpPr>
          <p:cNvPr id="22" name="TextBox 21">
            <a:extLst>
              <a:ext uri="{FF2B5EF4-FFF2-40B4-BE49-F238E27FC236}">
                <a16:creationId xmlns:a16="http://schemas.microsoft.com/office/drawing/2014/main" id="{1D98AAF5-6B47-417C-A960-AC0E6F27A886}"/>
              </a:ext>
            </a:extLst>
          </p:cNvPr>
          <p:cNvSpPr txBox="1"/>
          <p:nvPr/>
        </p:nvSpPr>
        <p:spPr>
          <a:xfrm flipH="1">
            <a:off x="6238459" y="4538888"/>
            <a:ext cx="628182" cy="369332"/>
          </a:xfrm>
          <a:prstGeom prst="rect">
            <a:avLst/>
          </a:prstGeom>
          <a:noFill/>
        </p:spPr>
        <p:txBody>
          <a:bodyPr wrap="square" rtlCol="0">
            <a:spAutoFit/>
          </a:bodyPr>
          <a:lstStyle/>
          <a:p>
            <a:r>
              <a:rPr lang="en-IN" dirty="0"/>
              <a:t>1</a:t>
            </a:r>
          </a:p>
        </p:txBody>
      </p:sp>
      <p:sp>
        <p:nvSpPr>
          <p:cNvPr id="23" name="TextBox 22">
            <a:extLst>
              <a:ext uri="{FF2B5EF4-FFF2-40B4-BE49-F238E27FC236}">
                <a16:creationId xmlns:a16="http://schemas.microsoft.com/office/drawing/2014/main" id="{81494D18-D916-4190-9014-0620C8782721}"/>
              </a:ext>
            </a:extLst>
          </p:cNvPr>
          <p:cNvSpPr txBox="1"/>
          <p:nvPr/>
        </p:nvSpPr>
        <p:spPr>
          <a:xfrm flipH="1">
            <a:off x="4820476" y="4512385"/>
            <a:ext cx="628182" cy="369332"/>
          </a:xfrm>
          <a:prstGeom prst="rect">
            <a:avLst/>
          </a:prstGeom>
          <a:noFill/>
        </p:spPr>
        <p:txBody>
          <a:bodyPr wrap="square" rtlCol="0">
            <a:spAutoFit/>
          </a:bodyPr>
          <a:lstStyle/>
          <a:p>
            <a:r>
              <a:rPr lang="en-IN" dirty="0"/>
              <a:t>1/2</a:t>
            </a:r>
          </a:p>
        </p:txBody>
      </p:sp>
      <p:sp>
        <p:nvSpPr>
          <p:cNvPr id="24" name="TextBox 23">
            <a:extLst>
              <a:ext uri="{FF2B5EF4-FFF2-40B4-BE49-F238E27FC236}">
                <a16:creationId xmlns:a16="http://schemas.microsoft.com/office/drawing/2014/main" id="{3251E7A1-E767-448E-A22A-3A49235ABF4C}"/>
              </a:ext>
            </a:extLst>
          </p:cNvPr>
          <p:cNvSpPr txBox="1"/>
          <p:nvPr/>
        </p:nvSpPr>
        <p:spPr>
          <a:xfrm flipH="1">
            <a:off x="8981665" y="4353356"/>
            <a:ext cx="628182" cy="369332"/>
          </a:xfrm>
          <a:prstGeom prst="rect">
            <a:avLst/>
          </a:prstGeom>
          <a:noFill/>
        </p:spPr>
        <p:txBody>
          <a:bodyPr wrap="square" rtlCol="0">
            <a:spAutoFit/>
          </a:bodyPr>
          <a:lstStyle/>
          <a:p>
            <a:r>
              <a:rPr lang="en-IN" i="1" dirty="0"/>
              <a:t>t</a:t>
            </a:r>
          </a:p>
        </p:txBody>
      </p:sp>
      <p:pic>
        <p:nvPicPr>
          <p:cNvPr id="9" name="Picture 8">
            <a:extLst>
              <a:ext uri="{FF2B5EF4-FFF2-40B4-BE49-F238E27FC236}">
                <a16:creationId xmlns:a16="http://schemas.microsoft.com/office/drawing/2014/main" id="{DEBDE982-D0E6-6275-6BF7-0BFBF2A004C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60" y="-15875"/>
            <a:ext cx="1295400" cy="549276"/>
          </a:xfrm>
          <a:prstGeom prst="rect">
            <a:avLst/>
          </a:prstGeom>
        </p:spPr>
      </p:pic>
      <p:sp>
        <p:nvSpPr>
          <p:cNvPr id="14" name="Title 1">
            <a:extLst>
              <a:ext uri="{FF2B5EF4-FFF2-40B4-BE49-F238E27FC236}">
                <a16:creationId xmlns:a16="http://schemas.microsoft.com/office/drawing/2014/main" id="{0EE6478F-2FB3-7A99-B1F3-8DBD2469A3D7}"/>
              </a:ext>
            </a:extLst>
          </p:cNvPr>
          <p:cNvSpPr txBox="1">
            <a:spLocks/>
          </p:cNvSpPr>
          <p:nvPr/>
        </p:nvSpPr>
        <p:spPr>
          <a:xfrm>
            <a:off x="1305560" y="9627"/>
            <a:ext cx="10876280" cy="665251"/>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IN" sz="2400" b="1" dirty="0">
                <a:latin typeface="+mj-lt"/>
                <a:cs typeface="Calibri" panose="020F0502020204030204" pitchFamily="34" charset="0"/>
              </a:rPr>
              <a:t>Wavelet Function</a:t>
            </a:r>
            <a:r>
              <a:rPr lang="en-US" sz="2400" b="1" dirty="0">
                <a:latin typeface="+mj-lt"/>
                <a:cs typeface="Calibri" panose="020F0502020204030204" pitchFamily="34" charset="0"/>
              </a:rPr>
              <a:t>(CO5)</a:t>
            </a:r>
          </a:p>
        </p:txBody>
      </p:sp>
    </p:spTree>
    <p:extLst>
      <p:ext uri="{BB962C8B-B14F-4D97-AF65-F5344CB8AC3E}">
        <p14:creationId xmlns:p14="http://schemas.microsoft.com/office/powerpoint/2010/main" val="2343600901"/>
      </p:ext>
    </p:extLst>
  </p:cSld>
  <p:clrMapOvr>
    <a:masterClrMapping/>
  </p:clrMapOvr>
  <p:transition spd="slow">
    <p:push dir="u"/>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7CF4BB1-A43A-40F5-B409-926105B1A88F}"/>
                  </a:ext>
                </a:extLst>
              </p:cNvPr>
              <p:cNvSpPr>
                <a:spLocks noGrp="1"/>
              </p:cNvSpPr>
              <p:nvPr>
                <p:ph idx="1"/>
              </p:nvPr>
            </p:nvSpPr>
            <p:spPr/>
            <p:txBody>
              <a:bodyPr>
                <a:normAutofit/>
              </a:bodyPr>
              <a:lstStyle/>
              <a:p>
                <a:pPr>
                  <a:lnSpc>
                    <a:spcPct val="150000"/>
                  </a:lnSpc>
                  <a:buFont typeface="Wingdings" panose="05000000000000000000" pitchFamily="2" charset="2"/>
                  <a:buChar char="Ø"/>
                </a:pPr>
                <a:r>
                  <a:rPr lang="en-IN" sz="2400" dirty="0">
                    <a:latin typeface="Calibri" panose="020F0502020204030204" pitchFamily="34" charset="0"/>
                    <a:cs typeface="Calibri" panose="020F0502020204030204" pitchFamily="34" charset="0"/>
                  </a:rPr>
                  <a:t>  </a:t>
                </a:r>
                <a:r>
                  <a:rPr lang="en-IN" sz="2200" dirty="0">
                    <a:cs typeface="Calibri" panose="020F0502020204030204" pitchFamily="34" charset="0"/>
                  </a:rPr>
                  <a:t>Set of functions </a:t>
                </a:r>
                <a:r>
                  <a:rPr lang="en-IN" sz="2200" dirty="0">
                    <a:ea typeface="Cambria Math" panose="02040503050406030204" pitchFamily="18" charset="0"/>
                    <a:cs typeface="Calibri" panose="020F0502020204030204" pitchFamily="34" charset="0"/>
                  </a:rPr>
                  <a:t>{</a:t>
                </a:r>
                <a14:m>
                  <m:oMath xmlns:m="http://schemas.openxmlformats.org/officeDocument/2006/math">
                    <m:r>
                      <a:rPr lang="en-IN" sz="2200" b="0" i="1" smtClean="0">
                        <a:latin typeface="Cambria Math" panose="02040503050406030204" pitchFamily="18" charset="0"/>
                        <a:ea typeface="Cambria Math" panose="02040503050406030204" pitchFamily="18" charset="0"/>
                        <a:cs typeface="Times New Roman" panose="02020603050405020304" pitchFamily="18" charset="0"/>
                      </a:rPr>
                      <m:t>𝜑</m:t>
                    </m:r>
                    <m:d>
                      <m:dPr>
                        <m:ctrlPr>
                          <a:rPr lang="en-IN" sz="2200" b="0" i="1" smtClean="0">
                            <a:latin typeface="Cambria Math" panose="02040503050406030204" pitchFamily="18" charset="0"/>
                            <a:ea typeface="Cambria Math" panose="02040503050406030204" pitchFamily="18" charset="0"/>
                            <a:cs typeface="Times New Roman" panose="02020603050405020304" pitchFamily="18" charset="0"/>
                          </a:rPr>
                        </m:ctrlPr>
                      </m:dPr>
                      <m:e>
                        <m:r>
                          <a:rPr lang="en-IN" sz="2200" b="0" i="1" smtClean="0">
                            <a:latin typeface="Cambria Math" panose="02040503050406030204" pitchFamily="18" charset="0"/>
                            <a:ea typeface="Cambria Math" panose="02040503050406030204" pitchFamily="18" charset="0"/>
                            <a:cs typeface="Times New Roman" panose="02020603050405020304" pitchFamily="18" charset="0"/>
                          </a:rPr>
                          <m:t>𝑡</m:t>
                        </m:r>
                        <m:r>
                          <a:rPr lang="en-IN" sz="2200" b="0" i="1" smtClean="0">
                            <a:latin typeface="Cambria Math" panose="02040503050406030204" pitchFamily="18" charset="0"/>
                            <a:ea typeface="Cambria Math" panose="02040503050406030204" pitchFamily="18" charset="0"/>
                            <a:cs typeface="Times New Roman" panose="02020603050405020304" pitchFamily="18" charset="0"/>
                          </a:rPr>
                          <m:t>−</m:t>
                        </m:r>
                        <m:r>
                          <a:rPr lang="en-IN" sz="2200" b="0" i="1" smtClean="0">
                            <a:latin typeface="Cambria Math" panose="02040503050406030204" pitchFamily="18" charset="0"/>
                            <a:ea typeface="Cambria Math" panose="02040503050406030204" pitchFamily="18" charset="0"/>
                            <a:cs typeface="Times New Roman" panose="02020603050405020304" pitchFamily="18" charset="0"/>
                          </a:rPr>
                          <m:t>𝑘</m:t>
                        </m:r>
                      </m:e>
                    </m:d>
                    <m:r>
                      <a:rPr lang="en-IN" sz="2200" b="0" i="1" smtClean="0">
                        <a:latin typeface="Cambria Math" panose="02040503050406030204" pitchFamily="18" charset="0"/>
                        <a:ea typeface="Cambria Math" panose="02040503050406030204" pitchFamily="18" charset="0"/>
                        <a:cs typeface="Times New Roman" panose="02020603050405020304" pitchFamily="18" charset="0"/>
                      </a:rPr>
                      <m:t>,</m:t>
                    </m:r>
                    <m:r>
                      <a:rPr lang="en-IN" sz="2200" i="1" smtClean="0">
                        <a:latin typeface="Cambria Math" panose="02040503050406030204" pitchFamily="18" charset="0"/>
                        <a:ea typeface="Cambria Math" panose="02040503050406030204" pitchFamily="18" charset="0"/>
                        <a:cs typeface="Times New Roman" panose="02020603050405020304" pitchFamily="18" charset="0"/>
                      </a:rPr>
                      <m:t> </m:t>
                    </m:r>
                    <m:r>
                      <a:rPr lang="en-IN" sz="2200" b="0" i="1" smtClean="0">
                        <a:latin typeface="Cambria Math" panose="02040503050406030204" pitchFamily="18" charset="0"/>
                        <a:ea typeface="Cambria Math" panose="02040503050406030204" pitchFamily="18" charset="0"/>
                        <a:cs typeface="Times New Roman" panose="02020603050405020304" pitchFamily="18" charset="0"/>
                      </a:rPr>
                      <m:t>𝑘</m:t>
                    </m:r>
                    <m:r>
                      <a:rPr lang="en-IN" sz="2200" b="0" i="1" smtClean="0">
                        <a:latin typeface="Cambria Math" panose="02040503050406030204" pitchFamily="18" charset="0"/>
                        <a:ea typeface="Cambria Math" panose="02040503050406030204" pitchFamily="18" charset="0"/>
                        <a:cs typeface="Times New Roman" panose="02020603050405020304" pitchFamily="18" charset="0"/>
                      </a:rPr>
                      <m:t>∈</m:t>
                    </m:r>
                    <m:r>
                      <a:rPr lang="en-IN" sz="2200" b="0" i="1" smtClean="0">
                        <a:latin typeface="Cambria Math" panose="02040503050406030204" pitchFamily="18" charset="0"/>
                        <a:ea typeface="Cambria Math" panose="02040503050406030204" pitchFamily="18" charset="0"/>
                        <a:cs typeface="Times New Roman" panose="02020603050405020304" pitchFamily="18" charset="0"/>
                      </a:rPr>
                      <m:t>𝑁</m:t>
                    </m:r>
                    <m:r>
                      <a:rPr lang="en-IN" sz="2200" b="0" i="1" smtClean="0">
                        <a:latin typeface="Cambria Math" panose="02040503050406030204" pitchFamily="18" charset="0"/>
                        <a:ea typeface="Cambria Math" panose="02040503050406030204" pitchFamily="18" charset="0"/>
                        <a:cs typeface="Times New Roman" panose="02020603050405020304" pitchFamily="18" charset="0"/>
                      </a:rPr>
                      <m:t>}</m:t>
                    </m:r>
                  </m:oMath>
                </a14:m>
                <a:r>
                  <a:rPr lang="en-IN" sz="2200" dirty="0">
                    <a:cs typeface="Calibri" panose="020F0502020204030204" pitchFamily="34" charset="0"/>
                  </a:rPr>
                  <a:t> form an orthonormal set of basis functions.</a:t>
                </a:r>
              </a:p>
              <a:p>
                <a:pPr>
                  <a:lnSpc>
                    <a:spcPct val="150000"/>
                  </a:lnSpc>
                  <a:buFont typeface="Wingdings" panose="05000000000000000000" pitchFamily="2" charset="2"/>
                  <a:buChar char="Ø"/>
                </a:pPr>
                <a:r>
                  <a:rPr lang="en-IN" sz="2200" dirty="0">
                    <a:cs typeface="Calibri" panose="020F0502020204030204" pitchFamily="34" charset="0"/>
                  </a:rPr>
                  <a:t>  Like </a:t>
                </a:r>
                <a:r>
                  <a:rPr lang="en-IN" sz="2200" dirty="0" err="1">
                    <a:cs typeface="Calibri" panose="020F0502020204030204" pitchFamily="34" charset="0"/>
                  </a:rPr>
                  <a:t>Haar</a:t>
                </a:r>
                <a:r>
                  <a:rPr lang="en-IN" sz="2200" dirty="0">
                    <a:cs typeface="Calibri" panose="020F0502020204030204" pitchFamily="34" charset="0"/>
                  </a:rPr>
                  <a:t> scaling function, there is no overlap between the translates of </a:t>
                </a:r>
                <a14:m>
                  <m:oMath xmlns:m="http://schemas.openxmlformats.org/officeDocument/2006/math">
                    <m:r>
                      <a:rPr lang="en-IN" sz="2200" b="0" i="1" smtClean="0">
                        <a:latin typeface="Cambria Math" panose="02040503050406030204" pitchFamily="18" charset="0"/>
                        <a:ea typeface="Cambria Math" panose="02040503050406030204" pitchFamily="18" charset="0"/>
                        <a:cs typeface="Times New Roman" panose="02020603050405020304" pitchFamily="18" charset="0"/>
                      </a:rPr>
                      <m:t>𝜑</m:t>
                    </m:r>
                    <m:d>
                      <m:dPr>
                        <m:ctrlPr>
                          <a:rPr lang="en-IN" sz="2200" b="0" i="1" smtClean="0">
                            <a:latin typeface="Cambria Math" panose="02040503050406030204" pitchFamily="18" charset="0"/>
                            <a:ea typeface="Cambria Math" panose="02040503050406030204" pitchFamily="18" charset="0"/>
                            <a:cs typeface="Times New Roman" panose="02020603050405020304" pitchFamily="18" charset="0"/>
                          </a:rPr>
                        </m:ctrlPr>
                      </m:dPr>
                      <m:e>
                        <m:r>
                          <a:rPr lang="en-IN" sz="2200" b="0" i="1" smtClean="0">
                            <a:latin typeface="Cambria Math" panose="02040503050406030204" pitchFamily="18" charset="0"/>
                            <a:ea typeface="Cambria Math" panose="02040503050406030204" pitchFamily="18" charset="0"/>
                            <a:cs typeface="Times New Roman" panose="02020603050405020304" pitchFamily="18" charset="0"/>
                          </a:rPr>
                          <m:t>𝑡</m:t>
                        </m:r>
                      </m:e>
                    </m:d>
                    <m:r>
                      <a:rPr lang="en-IN" sz="2200" b="0" i="1" smtClean="0">
                        <a:latin typeface="Cambria Math" panose="02040503050406030204" pitchFamily="18" charset="0"/>
                        <a:ea typeface="Cambria Math" panose="02040503050406030204" pitchFamily="18" charset="0"/>
                        <a:cs typeface="Times New Roman" panose="02020603050405020304" pitchFamily="18" charset="0"/>
                      </a:rPr>
                      <m:t>.</m:t>
                    </m:r>
                  </m:oMath>
                </a14:m>
                <a:endParaRPr lang="en-IN" sz="2200" b="0" dirty="0">
                  <a:ea typeface="Cambria Math" panose="02040503050406030204" pitchFamily="18" charset="0"/>
                  <a:cs typeface="Calibri" panose="020F0502020204030204" pitchFamily="34" charset="0"/>
                </a:endParaRPr>
              </a:p>
              <a:p>
                <a:pPr>
                  <a:lnSpc>
                    <a:spcPct val="150000"/>
                  </a:lnSpc>
                  <a:buFont typeface="Wingdings" panose="05000000000000000000" pitchFamily="2" charset="2"/>
                  <a:buChar char="Ø"/>
                </a:pPr>
                <a:r>
                  <a:rPr lang="en-IN" sz="2200" dirty="0">
                    <a:cs typeface="Calibri" panose="020F0502020204030204" pitchFamily="34" charset="0"/>
                  </a:rPr>
                  <a:t>  </a:t>
                </a:r>
                <a14:m>
                  <m:oMath xmlns:m="http://schemas.openxmlformats.org/officeDocument/2006/math">
                    <m:nary>
                      <m:naryPr>
                        <m:limLoc m:val="undOvr"/>
                        <m:ctrlPr>
                          <a:rPr lang="en-IN" sz="2200" i="1" smtClean="0">
                            <a:latin typeface="Cambria Math" panose="02040503050406030204" pitchFamily="18" charset="0"/>
                          </a:rPr>
                        </m:ctrlPr>
                      </m:naryPr>
                      <m:sub>
                        <m:r>
                          <m:rPr>
                            <m:brk m:alnAt="24"/>
                          </m:rPr>
                          <a:rPr lang="en-IN" sz="2200" i="1">
                            <a:latin typeface="Cambria Math" panose="02040503050406030204" pitchFamily="18" charset="0"/>
                          </a:rPr>
                          <m:t>𝑡</m:t>
                        </m:r>
                        <m:r>
                          <a:rPr lang="en-IN" sz="2200" i="1">
                            <a:latin typeface="Cambria Math" panose="02040503050406030204" pitchFamily="18" charset="0"/>
                          </a:rPr>
                          <m:t>=−∞</m:t>
                        </m:r>
                      </m:sub>
                      <m:sup>
                        <m:r>
                          <a:rPr lang="en-IN" sz="2200" i="1">
                            <a:latin typeface="Cambria Math" panose="02040503050406030204" pitchFamily="18" charset="0"/>
                            <a:ea typeface="Cambria Math" panose="02040503050406030204" pitchFamily="18" charset="0"/>
                          </a:rPr>
                          <m:t>∞</m:t>
                        </m:r>
                      </m:sup>
                      <m:e>
                        <m:r>
                          <a:rPr lang="en-IN" sz="2200" i="1">
                            <a:latin typeface="Cambria Math" panose="02040503050406030204" pitchFamily="18" charset="0"/>
                            <a:ea typeface="Cambria Math" panose="02040503050406030204" pitchFamily="18" charset="0"/>
                          </a:rPr>
                          <m:t>𝜑</m:t>
                        </m:r>
                        <m:r>
                          <a:rPr lang="en-IN" sz="2200" i="1">
                            <a:latin typeface="Cambria Math" panose="02040503050406030204" pitchFamily="18" charset="0"/>
                          </a:rPr>
                          <m:t>(</m:t>
                        </m:r>
                        <m:r>
                          <a:rPr lang="en-IN" sz="2200" i="1">
                            <a:latin typeface="Cambria Math" panose="02040503050406030204" pitchFamily="18" charset="0"/>
                          </a:rPr>
                          <m:t>𝑡</m:t>
                        </m:r>
                        <m:r>
                          <a:rPr lang="en-IN" sz="2200" b="0" i="1" smtClean="0">
                            <a:latin typeface="Cambria Math" panose="02040503050406030204" pitchFamily="18" charset="0"/>
                          </a:rPr>
                          <m:t>−</m:t>
                        </m:r>
                        <m:r>
                          <a:rPr lang="en-IN" sz="2200" b="0" i="1" smtClean="0">
                            <a:latin typeface="Cambria Math" panose="02040503050406030204" pitchFamily="18" charset="0"/>
                          </a:rPr>
                          <m:t>𝑚</m:t>
                        </m:r>
                        <m:r>
                          <a:rPr lang="en-IN" sz="2200" i="1">
                            <a:latin typeface="Cambria Math" panose="02040503050406030204" pitchFamily="18" charset="0"/>
                          </a:rPr>
                          <m:t>)</m:t>
                        </m:r>
                        <m:r>
                          <a:rPr lang="en-IN" sz="2200" i="1">
                            <a:latin typeface="Cambria Math" panose="02040503050406030204" pitchFamily="18" charset="0"/>
                            <a:ea typeface="Cambria Math" panose="02040503050406030204" pitchFamily="18" charset="0"/>
                          </a:rPr>
                          <m:t>𝜑</m:t>
                        </m:r>
                        <m:r>
                          <a:rPr lang="en-IN" sz="2200" i="1">
                            <a:latin typeface="Cambria Math" panose="02040503050406030204" pitchFamily="18" charset="0"/>
                          </a:rPr>
                          <m:t>(</m:t>
                        </m:r>
                        <m:r>
                          <a:rPr lang="en-IN" sz="2200" i="1">
                            <a:latin typeface="Cambria Math" panose="02040503050406030204" pitchFamily="18" charset="0"/>
                          </a:rPr>
                          <m:t>𝑡</m:t>
                        </m:r>
                        <m:r>
                          <a:rPr lang="en-IN" sz="2200" i="1">
                            <a:latin typeface="Cambria Math" panose="02040503050406030204" pitchFamily="18" charset="0"/>
                          </a:rPr>
                          <m:t>−</m:t>
                        </m:r>
                        <m:r>
                          <a:rPr lang="en-IN" sz="2200" b="0" i="1" smtClean="0">
                            <a:latin typeface="Cambria Math" panose="02040503050406030204" pitchFamily="18" charset="0"/>
                          </a:rPr>
                          <m:t>𝑛</m:t>
                        </m:r>
                        <m:r>
                          <a:rPr lang="en-IN" sz="2200" i="1">
                            <a:latin typeface="Cambria Math" panose="02040503050406030204" pitchFamily="18" charset="0"/>
                          </a:rPr>
                          <m:t>)</m:t>
                        </m:r>
                      </m:e>
                    </m:nary>
                    <m:r>
                      <a:rPr lang="en-IN" sz="2200" i="1">
                        <a:latin typeface="Cambria Math" panose="02040503050406030204" pitchFamily="18" charset="0"/>
                      </a:rPr>
                      <m:t>𝑑𝑡</m:t>
                    </m:r>
                    <m:r>
                      <a:rPr lang="en-IN" sz="2200" b="0" i="1" smtClean="0">
                        <a:latin typeface="Cambria Math" panose="02040503050406030204" pitchFamily="18" charset="0"/>
                        <a:ea typeface="Cambria Math" panose="02040503050406030204" pitchFamily="18" charset="0"/>
                        <a:cs typeface="Times New Roman" panose="02020603050405020304" pitchFamily="18" charset="0"/>
                      </a:rPr>
                      <m:t>=</m:t>
                    </m:r>
                    <m:d>
                      <m:dPr>
                        <m:begChr m:val="{"/>
                        <m:endChr m:val=""/>
                        <m:ctrlPr>
                          <a:rPr lang="en-IN" sz="2200" b="0" i="1" smtClean="0">
                            <a:latin typeface="Cambria Math" panose="02040503050406030204" pitchFamily="18" charset="0"/>
                            <a:ea typeface="Cambria Math" panose="02040503050406030204" pitchFamily="18" charset="0"/>
                            <a:cs typeface="Times New Roman" panose="02020603050405020304" pitchFamily="18" charset="0"/>
                          </a:rPr>
                        </m:ctrlPr>
                      </m:dPr>
                      <m:e>
                        <m:eqArr>
                          <m:eqArrPr>
                            <m:ctrlPr>
                              <a:rPr lang="en-IN" sz="2200" b="0" i="1" smtClean="0">
                                <a:latin typeface="Cambria Math" panose="02040503050406030204" pitchFamily="18" charset="0"/>
                                <a:ea typeface="Cambria Math" panose="02040503050406030204" pitchFamily="18" charset="0"/>
                                <a:cs typeface="Times New Roman" panose="02020603050405020304" pitchFamily="18" charset="0"/>
                              </a:rPr>
                            </m:ctrlPr>
                          </m:eqArrPr>
                          <m:e>
                            <m:r>
                              <a:rPr lang="en-IN" sz="2200" b="0" i="1" smtClean="0">
                                <a:latin typeface="Cambria Math" panose="02040503050406030204" pitchFamily="18" charset="0"/>
                                <a:ea typeface="Cambria Math" panose="02040503050406030204" pitchFamily="18" charset="0"/>
                                <a:cs typeface="Times New Roman" panose="02020603050405020304" pitchFamily="18" charset="0"/>
                              </a:rPr>
                              <m:t>1         </m:t>
                            </m:r>
                            <m:r>
                              <m:rPr>
                                <m:nor/>
                              </m:rPr>
                              <a:rPr lang="en-IN" sz="2200" b="0" i="0" smtClean="0">
                                <a:ea typeface="Cambria Math" panose="02040503050406030204" pitchFamily="18" charset="0"/>
                                <a:cs typeface="Calibri" panose="020F0502020204030204" pitchFamily="34" charset="0"/>
                              </a:rPr>
                              <m:t>        </m:t>
                            </m:r>
                            <m:r>
                              <m:rPr>
                                <m:nor/>
                              </m:rPr>
                              <a:rPr lang="en-IN" sz="2200" b="0" i="0" smtClean="0">
                                <a:ea typeface="Cambria Math" panose="02040503050406030204" pitchFamily="18" charset="0"/>
                                <a:cs typeface="Calibri" panose="020F0502020204030204" pitchFamily="34" charset="0"/>
                              </a:rPr>
                              <m:t>if</m:t>
                            </m:r>
                            <m:r>
                              <a:rPr lang="en-IN" sz="2200" b="0" i="1" smtClean="0">
                                <a:latin typeface="Cambria Math" panose="02040503050406030204" pitchFamily="18" charset="0"/>
                                <a:ea typeface="Cambria Math" panose="02040503050406030204" pitchFamily="18" charset="0"/>
                                <a:cs typeface="Times New Roman" panose="02020603050405020304" pitchFamily="18" charset="0"/>
                              </a:rPr>
                              <m:t> </m:t>
                            </m:r>
                            <m:r>
                              <a:rPr lang="en-IN" sz="2200" b="0" i="1" smtClean="0">
                                <a:latin typeface="Cambria Math" panose="02040503050406030204" pitchFamily="18" charset="0"/>
                                <a:ea typeface="Cambria Math" panose="02040503050406030204" pitchFamily="18" charset="0"/>
                                <a:cs typeface="Times New Roman" panose="02020603050405020304" pitchFamily="18" charset="0"/>
                              </a:rPr>
                              <m:t>𝑚</m:t>
                            </m:r>
                            <m:r>
                              <a:rPr lang="en-IN" sz="2200" b="0" i="1" smtClean="0">
                                <a:latin typeface="Cambria Math" panose="02040503050406030204" pitchFamily="18" charset="0"/>
                                <a:ea typeface="Cambria Math" panose="02040503050406030204" pitchFamily="18" charset="0"/>
                                <a:cs typeface="Times New Roman" panose="02020603050405020304" pitchFamily="18" charset="0"/>
                              </a:rPr>
                              <m:t>=</m:t>
                            </m:r>
                            <m:r>
                              <a:rPr lang="en-IN" sz="2200" b="0" i="1" smtClean="0">
                                <a:latin typeface="Cambria Math" panose="02040503050406030204" pitchFamily="18" charset="0"/>
                                <a:ea typeface="Cambria Math" panose="02040503050406030204" pitchFamily="18" charset="0"/>
                                <a:cs typeface="Times New Roman" panose="02020603050405020304" pitchFamily="18" charset="0"/>
                              </a:rPr>
                              <m:t>𝑛</m:t>
                            </m:r>
                          </m:e>
                          <m:e>
                            <m:r>
                              <a:rPr lang="en-IN" sz="2200" b="0" i="1" smtClean="0">
                                <a:latin typeface="Cambria Math" panose="02040503050406030204" pitchFamily="18" charset="0"/>
                                <a:ea typeface="Cambria Math" panose="02040503050406030204" pitchFamily="18" charset="0"/>
                                <a:cs typeface="Times New Roman" panose="02020603050405020304" pitchFamily="18" charset="0"/>
                              </a:rPr>
                              <m:t>0                  </m:t>
                            </m:r>
                            <m:r>
                              <m:rPr>
                                <m:nor/>
                              </m:rPr>
                              <a:rPr lang="en-IN" sz="2200">
                                <a:ea typeface="Cambria Math" panose="02040503050406030204" pitchFamily="18" charset="0"/>
                                <a:cs typeface="Calibri" panose="020F0502020204030204" pitchFamily="34" charset="0"/>
                              </a:rPr>
                              <m:t>if</m:t>
                            </m:r>
                            <m:r>
                              <a:rPr lang="en-IN" sz="2200" i="1">
                                <a:latin typeface="Cambria Math" panose="02040503050406030204" pitchFamily="18" charset="0"/>
                                <a:ea typeface="Cambria Math" panose="02040503050406030204" pitchFamily="18" charset="0"/>
                                <a:cs typeface="Times New Roman" panose="02020603050405020304" pitchFamily="18" charset="0"/>
                              </a:rPr>
                              <m:t> </m:t>
                            </m:r>
                            <m:r>
                              <a:rPr lang="en-IN" sz="2200" i="1">
                                <a:latin typeface="Cambria Math" panose="02040503050406030204" pitchFamily="18" charset="0"/>
                                <a:ea typeface="Cambria Math" panose="02040503050406030204" pitchFamily="18" charset="0"/>
                                <a:cs typeface="Times New Roman" panose="02020603050405020304" pitchFamily="18" charset="0"/>
                              </a:rPr>
                              <m:t>𝑚</m:t>
                            </m:r>
                            <m:r>
                              <a:rPr lang="en-IN" sz="2200" i="1" smtClean="0">
                                <a:latin typeface="Cambria Math" panose="02040503050406030204" pitchFamily="18" charset="0"/>
                                <a:ea typeface="Cambria Math" panose="02040503050406030204" pitchFamily="18" charset="0"/>
                                <a:cs typeface="Times New Roman" panose="02020603050405020304" pitchFamily="18" charset="0"/>
                              </a:rPr>
                              <m:t>≠</m:t>
                            </m:r>
                            <m:r>
                              <a:rPr lang="en-IN" sz="2200" i="1">
                                <a:latin typeface="Cambria Math" panose="02040503050406030204" pitchFamily="18" charset="0"/>
                                <a:ea typeface="Cambria Math" panose="02040503050406030204" pitchFamily="18" charset="0"/>
                                <a:cs typeface="Times New Roman" panose="02020603050405020304" pitchFamily="18" charset="0"/>
                              </a:rPr>
                              <m:t>𝑛</m:t>
                            </m:r>
                          </m:e>
                        </m:eqArr>
                      </m:e>
                    </m:d>
                  </m:oMath>
                </a14:m>
                <a:endParaRPr lang="en-IN" sz="2200" dirty="0">
                  <a:cs typeface="Calibri" panose="020F0502020204030204" pitchFamily="34" charset="0"/>
                </a:endParaRPr>
              </a:p>
            </p:txBody>
          </p:sp>
        </mc:Choice>
        <mc:Fallback xmlns="">
          <p:sp>
            <p:nvSpPr>
              <p:cNvPr id="3" name="Content Placeholder 2">
                <a:extLst>
                  <a:ext uri="{FF2B5EF4-FFF2-40B4-BE49-F238E27FC236}">
                    <a16:creationId xmlns:a16="http://schemas.microsoft.com/office/drawing/2014/main" id="{F7CF4BB1-A43A-40F5-B409-926105B1A88F}"/>
                  </a:ext>
                </a:extLst>
              </p:cNvPr>
              <p:cNvSpPr>
                <a:spLocks noGrp="1" noRot="1" noChangeAspect="1" noMove="1" noResize="1" noEditPoints="1" noAdjustHandles="1" noChangeArrowheads="1" noChangeShapeType="1" noTextEdit="1"/>
              </p:cNvSpPr>
              <p:nvPr>
                <p:ph idx="1"/>
              </p:nvPr>
            </p:nvSpPr>
            <p:spPr>
              <a:blipFill>
                <a:blip r:embed="rId3"/>
                <a:stretch>
                  <a:fillRect l="-722"/>
                </a:stretch>
              </a:blipFill>
            </p:spPr>
            <p:txBody>
              <a:bodyPr/>
              <a:lstStyle/>
              <a:p>
                <a:r>
                  <a:rPr lang="en-IN">
                    <a:noFill/>
                  </a:rPr>
                  <a:t> </a:t>
                </a:r>
              </a:p>
            </p:txBody>
          </p:sp>
        </mc:Fallback>
      </mc:AlternateContent>
      <p:sp>
        <p:nvSpPr>
          <p:cNvPr id="6" name="Date Placeholder 5"/>
          <p:cNvSpPr>
            <a:spLocks noGrp="1"/>
          </p:cNvSpPr>
          <p:nvPr>
            <p:ph type="dt" sz="half" idx="10"/>
          </p:nvPr>
        </p:nvSpPr>
        <p:spPr/>
        <p:txBody>
          <a:bodyPr/>
          <a:lstStyle/>
          <a:p>
            <a:fld id="{D6F20A1E-92A0-445B-A09F-D6FB0B155170}" type="datetime1">
              <a:rPr lang="en-US" smtClean="0"/>
              <a:t>1/6/2023</a:t>
            </a:fld>
            <a:endParaRPr lang="en-US"/>
          </a:p>
        </p:txBody>
      </p:sp>
      <p:sp>
        <p:nvSpPr>
          <p:cNvPr id="4" name="Footer Placeholder 3">
            <a:extLst>
              <a:ext uri="{FF2B5EF4-FFF2-40B4-BE49-F238E27FC236}">
                <a16:creationId xmlns:a16="http://schemas.microsoft.com/office/drawing/2014/main" id="{2E49F929-87CA-4994-9885-A2D8887FAA14}"/>
              </a:ext>
            </a:extLst>
          </p:cNvPr>
          <p:cNvSpPr>
            <a:spLocks noGrp="1"/>
          </p:cNvSpPr>
          <p:nvPr>
            <p:ph type="ftr" sz="quarter" idx="11"/>
          </p:nvPr>
        </p:nvSpPr>
        <p:spPr/>
        <p:txBody>
          <a:bodyPr/>
          <a:lstStyle/>
          <a:p>
            <a:r>
              <a:rPr lang="en-US"/>
              <a:t>Faculty Name    Dr. Kunti Mishra         Unit Number 5</a:t>
            </a:r>
          </a:p>
        </p:txBody>
      </p:sp>
      <p:sp>
        <p:nvSpPr>
          <p:cNvPr id="7" name="Slide Number Placeholder 6"/>
          <p:cNvSpPr>
            <a:spLocks noGrp="1"/>
          </p:cNvSpPr>
          <p:nvPr>
            <p:ph type="sldNum" sz="quarter" idx="12"/>
          </p:nvPr>
        </p:nvSpPr>
        <p:spPr/>
        <p:txBody>
          <a:bodyPr/>
          <a:lstStyle/>
          <a:p>
            <a:fld id="{B6F15528-21DE-4FAA-801E-634DDDAF4B2B}" type="slidenum">
              <a:rPr lang="en-US" smtClean="0"/>
              <a:pPr/>
              <a:t>51</a:t>
            </a:fld>
            <a:endParaRPr lang="en-US"/>
          </a:p>
        </p:txBody>
      </p:sp>
      <p:pic>
        <p:nvPicPr>
          <p:cNvPr id="2" name="Picture 1">
            <a:extLst>
              <a:ext uri="{FF2B5EF4-FFF2-40B4-BE49-F238E27FC236}">
                <a16:creationId xmlns:a16="http://schemas.microsoft.com/office/drawing/2014/main" id="{2B71CC43-8190-5A4C-0FBF-5B9CE2C3085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60" y="-15875"/>
            <a:ext cx="1295400" cy="549276"/>
          </a:xfrm>
          <a:prstGeom prst="rect">
            <a:avLst/>
          </a:prstGeom>
        </p:spPr>
      </p:pic>
      <p:sp>
        <p:nvSpPr>
          <p:cNvPr id="5" name="Title 1">
            <a:extLst>
              <a:ext uri="{FF2B5EF4-FFF2-40B4-BE49-F238E27FC236}">
                <a16:creationId xmlns:a16="http://schemas.microsoft.com/office/drawing/2014/main" id="{E5ECA733-F92D-B96E-732E-3287A08119B6}"/>
              </a:ext>
            </a:extLst>
          </p:cNvPr>
          <p:cNvSpPr txBox="1">
            <a:spLocks/>
          </p:cNvSpPr>
          <p:nvPr/>
        </p:nvSpPr>
        <p:spPr>
          <a:xfrm>
            <a:off x="1305560" y="9627"/>
            <a:ext cx="10876280" cy="665251"/>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IN" sz="2400" b="1" dirty="0">
                <a:latin typeface="+mj-lt"/>
                <a:cs typeface="Calibri" panose="020F0502020204030204" pitchFamily="34" charset="0"/>
              </a:rPr>
              <a:t>Wavelet Function</a:t>
            </a:r>
            <a:r>
              <a:rPr lang="en-US" sz="2400" b="1" dirty="0">
                <a:latin typeface="+mj-lt"/>
                <a:cs typeface="Calibri" panose="020F0502020204030204" pitchFamily="34" charset="0"/>
              </a:rPr>
              <a:t>(CO5)</a:t>
            </a:r>
          </a:p>
        </p:txBody>
      </p:sp>
    </p:spTree>
    <p:extLst>
      <p:ext uri="{BB962C8B-B14F-4D97-AF65-F5344CB8AC3E}">
        <p14:creationId xmlns:p14="http://schemas.microsoft.com/office/powerpoint/2010/main" val="2428194925"/>
      </p:ext>
    </p:extLst>
  </p:cSld>
  <p:clrMapOvr>
    <a:masterClrMapping/>
  </p:clrMapOvr>
  <p:transition spd="slow">
    <p:push dir="u"/>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5"/>
          <p:cNvSpPr>
            <a:spLocks noGrp="1"/>
          </p:cNvSpPr>
          <p:nvPr>
            <p:ph type="dt" sz="half" idx="10"/>
          </p:nvPr>
        </p:nvSpPr>
        <p:spPr/>
        <p:txBody>
          <a:bodyPr/>
          <a:lstStyle/>
          <a:p>
            <a:fld id="{E4FF2DFF-6EB8-4739-BE56-460E11140632}" type="datetime1">
              <a:rPr lang="en-US" smtClean="0"/>
              <a:t>1/6/2023</a:t>
            </a:fld>
            <a:endParaRPr lang="en-US"/>
          </a:p>
        </p:txBody>
      </p:sp>
      <p:sp>
        <p:nvSpPr>
          <p:cNvPr id="4" name="Footer Placeholder 3">
            <a:extLst>
              <a:ext uri="{FF2B5EF4-FFF2-40B4-BE49-F238E27FC236}">
                <a16:creationId xmlns:a16="http://schemas.microsoft.com/office/drawing/2014/main" id="{2E49F929-87CA-4994-9885-A2D8887FAA14}"/>
              </a:ext>
            </a:extLst>
          </p:cNvPr>
          <p:cNvSpPr>
            <a:spLocks noGrp="1"/>
          </p:cNvSpPr>
          <p:nvPr>
            <p:ph type="ftr" sz="quarter" idx="11"/>
          </p:nvPr>
        </p:nvSpPr>
        <p:spPr/>
        <p:txBody>
          <a:bodyPr/>
          <a:lstStyle/>
          <a:p>
            <a:r>
              <a:rPr lang="en-US"/>
              <a:t>Faculty Name    Dr. Kunti Mishra         Unit Number 5</a:t>
            </a:r>
          </a:p>
        </p:txBody>
      </p:sp>
      <p:sp>
        <p:nvSpPr>
          <p:cNvPr id="7" name="Slide Number Placeholder 6"/>
          <p:cNvSpPr>
            <a:spLocks noGrp="1"/>
          </p:cNvSpPr>
          <p:nvPr>
            <p:ph type="sldNum" sz="quarter" idx="12"/>
          </p:nvPr>
        </p:nvSpPr>
        <p:spPr/>
        <p:txBody>
          <a:bodyPr/>
          <a:lstStyle/>
          <a:p>
            <a:fld id="{B6F15528-21DE-4FAA-801E-634DDDAF4B2B}" type="slidenum">
              <a:rPr lang="en-US" smtClean="0"/>
              <a:pPr/>
              <a:t>52</a:t>
            </a:fld>
            <a:endParaRPr lang="en-US"/>
          </a:p>
        </p:txBody>
      </p:sp>
      <p:graphicFrame>
        <p:nvGraphicFramePr>
          <p:cNvPr id="19" name="Chart 18">
            <a:extLst>
              <a:ext uri="{FF2B5EF4-FFF2-40B4-BE49-F238E27FC236}">
                <a16:creationId xmlns:a16="http://schemas.microsoft.com/office/drawing/2014/main" id="{A49D4809-AA51-49AF-B366-72AC3209D474}"/>
              </a:ext>
            </a:extLst>
          </p:cNvPr>
          <p:cNvGraphicFramePr>
            <a:graphicFrameLocks/>
          </p:cNvGraphicFramePr>
          <p:nvPr/>
        </p:nvGraphicFramePr>
        <p:xfrm>
          <a:off x="3435625" y="2040838"/>
          <a:ext cx="4800600" cy="3210339"/>
        </p:xfrm>
        <a:graphic>
          <a:graphicData uri="http://schemas.openxmlformats.org/drawingml/2006/chart">
            <c:chart xmlns:c="http://schemas.openxmlformats.org/drawingml/2006/chart" xmlns:r="http://schemas.openxmlformats.org/officeDocument/2006/relationships" r:id="rId3"/>
          </a:graphicData>
        </a:graphic>
      </p:graphicFrame>
      <p:sp>
        <p:nvSpPr>
          <p:cNvPr id="20" name="TextBox 19">
            <a:extLst>
              <a:ext uri="{FF2B5EF4-FFF2-40B4-BE49-F238E27FC236}">
                <a16:creationId xmlns:a16="http://schemas.microsoft.com/office/drawing/2014/main" id="{B3B67C01-95B0-4E1A-BAFF-C7252431715F}"/>
              </a:ext>
            </a:extLst>
          </p:cNvPr>
          <p:cNvSpPr txBox="1"/>
          <p:nvPr/>
        </p:nvSpPr>
        <p:spPr>
          <a:xfrm>
            <a:off x="4492489" y="5340980"/>
            <a:ext cx="3273287" cy="430887"/>
          </a:xfrm>
          <a:prstGeom prst="rect">
            <a:avLst/>
          </a:prstGeom>
          <a:noFill/>
        </p:spPr>
        <p:txBody>
          <a:bodyPr wrap="square" rtlCol="0">
            <a:spAutoFit/>
          </a:bodyPr>
          <a:lstStyle/>
          <a:p>
            <a:r>
              <a:rPr lang="en-IN" sz="2200" dirty="0" err="1">
                <a:cs typeface="Calibri" panose="020F0502020204030204" pitchFamily="34" charset="0"/>
              </a:rPr>
              <a:t>Haar</a:t>
            </a:r>
            <a:r>
              <a:rPr lang="en-IN" sz="2200" dirty="0">
                <a:cs typeface="Calibri" panose="020F0502020204030204" pitchFamily="34" charset="0"/>
              </a:rPr>
              <a:t> Wavelet Function</a:t>
            </a:r>
          </a:p>
        </p:txBody>
      </p:sp>
      <p:pic>
        <p:nvPicPr>
          <p:cNvPr id="2" name="Picture 1">
            <a:extLst>
              <a:ext uri="{FF2B5EF4-FFF2-40B4-BE49-F238E27FC236}">
                <a16:creationId xmlns:a16="http://schemas.microsoft.com/office/drawing/2014/main" id="{57FA152F-4603-8F80-5AB3-8155422D089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60" y="45085"/>
            <a:ext cx="1295400" cy="549276"/>
          </a:xfrm>
          <a:prstGeom prst="rect">
            <a:avLst/>
          </a:prstGeom>
        </p:spPr>
      </p:pic>
      <p:sp>
        <p:nvSpPr>
          <p:cNvPr id="3" name="Title 1">
            <a:extLst>
              <a:ext uri="{FF2B5EF4-FFF2-40B4-BE49-F238E27FC236}">
                <a16:creationId xmlns:a16="http://schemas.microsoft.com/office/drawing/2014/main" id="{BE980FBA-B559-4466-B358-4E1B2DD619C5}"/>
              </a:ext>
            </a:extLst>
          </p:cNvPr>
          <p:cNvSpPr txBox="1">
            <a:spLocks/>
          </p:cNvSpPr>
          <p:nvPr/>
        </p:nvSpPr>
        <p:spPr>
          <a:xfrm>
            <a:off x="1305560" y="9627"/>
            <a:ext cx="10876280" cy="665251"/>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IN" sz="2400" b="1" dirty="0">
                <a:latin typeface="+mj-lt"/>
                <a:cs typeface="Calibri" panose="020F0502020204030204" pitchFamily="34" charset="0"/>
              </a:rPr>
              <a:t>Wavelet Function</a:t>
            </a:r>
            <a:r>
              <a:rPr lang="en-US" sz="2400" b="1" dirty="0">
                <a:latin typeface="+mj-lt"/>
                <a:cs typeface="Calibri" panose="020F0502020204030204" pitchFamily="34" charset="0"/>
              </a:rPr>
              <a:t>(CO5)</a:t>
            </a:r>
          </a:p>
        </p:txBody>
      </p:sp>
    </p:spTree>
    <p:extLst>
      <p:ext uri="{BB962C8B-B14F-4D97-AF65-F5344CB8AC3E}">
        <p14:creationId xmlns:p14="http://schemas.microsoft.com/office/powerpoint/2010/main" val="2069033390"/>
      </p:ext>
    </p:extLst>
  </p:cSld>
  <p:clrMapOvr>
    <a:masterClrMapping/>
  </p:clrMapOvr>
  <p:transition spd="slow">
    <p:push dir="u"/>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7CF4BB1-A43A-40F5-B409-926105B1A88F}"/>
                  </a:ext>
                </a:extLst>
              </p:cNvPr>
              <p:cNvSpPr>
                <a:spLocks noGrp="1"/>
              </p:cNvSpPr>
              <p:nvPr>
                <p:ph idx="1"/>
              </p:nvPr>
            </p:nvSpPr>
            <p:spPr>
              <a:xfrm>
                <a:off x="609600" y="1489753"/>
                <a:ext cx="10972800" cy="4636411"/>
              </a:xfrm>
            </p:spPr>
            <p:txBody>
              <a:bodyPr>
                <a:normAutofit/>
              </a:bodyPr>
              <a:lstStyle/>
              <a:p>
                <a:pPr>
                  <a:lnSpc>
                    <a:spcPct val="150000"/>
                  </a:lnSpc>
                  <a:buFont typeface="Wingdings" panose="05000000000000000000" pitchFamily="2" charset="2"/>
                  <a:buChar char="Ø"/>
                </a:pPr>
                <a:r>
                  <a:rPr lang="en-IN" sz="2400" dirty="0">
                    <a:latin typeface="Calibri" panose="020F0502020204030204" pitchFamily="34" charset="0"/>
                    <a:cs typeface="Calibri" panose="020F0502020204030204" pitchFamily="34" charset="0"/>
                  </a:rPr>
                  <a:t>  </a:t>
                </a:r>
                <a:r>
                  <a:rPr lang="en-IN" sz="2200" dirty="0">
                    <a:cs typeface="Calibri" panose="020F0502020204030204" pitchFamily="34" charset="0"/>
                  </a:rPr>
                  <a:t>Let </a:t>
                </a:r>
                <a:r>
                  <a:rPr lang="en-IN" sz="2200" i="1" dirty="0">
                    <a:cs typeface="Calibri" panose="020F0502020204030204" pitchFamily="34" charset="0"/>
                  </a:rPr>
                  <a:t>W</a:t>
                </a:r>
                <a:r>
                  <a:rPr lang="en-IN" sz="2200" baseline="-25000" dirty="0">
                    <a:cs typeface="Calibri" panose="020F0502020204030204" pitchFamily="34" charset="0"/>
                  </a:rPr>
                  <a:t>0</a:t>
                </a:r>
                <a:r>
                  <a:rPr lang="en-IN" sz="2200" dirty="0">
                    <a:cs typeface="Calibri" panose="020F0502020204030204" pitchFamily="34" charset="0"/>
                  </a:rPr>
                  <a:t> be the space spanned by the orthonormal set of bases </a:t>
                </a:r>
                <a14:m>
                  <m:oMath xmlns:m="http://schemas.openxmlformats.org/officeDocument/2006/math">
                    <m:d>
                      <m:dPr>
                        <m:begChr m:val="{"/>
                        <m:endChr m:val="}"/>
                        <m:ctrlPr>
                          <a:rPr lang="en-IN" sz="2200" b="0" i="1" smtClean="0">
                            <a:latin typeface="Cambria Math" panose="02040503050406030204" pitchFamily="18" charset="0"/>
                            <a:ea typeface="Cambria Math" panose="02040503050406030204" pitchFamily="18" charset="0"/>
                            <a:cs typeface="Times New Roman" panose="02020603050405020304" pitchFamily="18" charset="0"/>
                          </a:rPr>
                        </m:ctrlPr>
                      </m:dPr>
                      <m:e>
                        <m:r>
                          <a:rPr lang="en-IN" sz="2200" b="0" i="1" smtClean="0">
                            <a:latin typeface="Cambria Math" panose="02040503050406030204" pitchFamily="18" charset="0"/>
                            <a:ea typeface="Cambria Math" panose="02040503050406030204" pitchFamily="18" charset="0"/>
                            <a:cs typeface="Times New Roman" panose="02020603050405020304" pitchFamily="18" charset="0"/>
                          </a:rPr>
                          <m:t>𝜑</m:t>
                        </m:r>
                        <m:d>
                          <m:dPr>
                            <m:ctrlPr>
                              <a:rPr lang="en-IN" sz="2200" b="0" i="1" smtClean="0">
                                <a:latin typeface="Cambria Math" panose="02040503050406030204" pitchFamily="18" charset="0"/>
                                <a:ea typeface="Cambria Math" panose="02040503050406030204" pitchFamily="18" charset="0"/>
                                <a:cs typeface="Times New Roman" panose="02020603050405020304" pitchFamily="18" charset="0"/>
                              </a:rPr>
                            </m:ctrlPr>
                          </m:dPr>
                          <m:e>
                            <m:r>
                              <a:rPr lang="en-IN" sz="2200" b="0" i="1" smtClean="0">
                                <a:latin typeface="Cambria Math" panose="02040503050406030204" pitchFamily="18" charset="0"/>
                                <a:ea typeface="Cambria Math" panose="02040503050406030204" pitchFamily="18" charset="0"/>
                                <a:cs typeface="Times New Roman" panose="02020603050405020304" pitchFamily="18" charset="0"/>
                              </a:rPr>
                              <m:t>𝑡</m:t>
                            </m:r>
                            <m:r>
                              <a:rPr lang="en-IN" sz="2200" b="0" i="1" smtClean="0">
                                <a:latin typeface="Cambria Math" panose="02040503050406030204" pitchFamily="18" charset="0"/>
                                <a:ea typeface="Cambria Math" panose="02040503050406030204" pitchFamily="18" charset="0"/>
                                <a:cs typeface="Times New Roman" panose="02020603050405020304" pitchFamily="18" charset="0"/>
                              </a:rPr>
                              <m:t>−</m:t>
                            </m:r>
                            <m:r>
                              <a:rPr lang="en-IN" sz="2200" b="0" i="1" smtClean="0">
                                <a:latin typeface="Cambria Math" panose="02040503050406030204" pitchFamily="18" charset="0"/>
                                <a:ea typeface="Cambria Math" panose="02040503050406030204" pitchFamily="18" charset="0"/>
                                <a:cs typeface="Times New Roman" panose="02020603050405020304" pitchFamily="18" charset="0"/>
                              </a:rPr>
                              <m:t>𝑘</m:t>
                            </m:r>
                          </m:e>
                        </m:d>
                        <m:r>
                          <a:rPr lang="en-IN" sz="2200" b="0" i="1" smtClean="0">
                            <a:latin typeface="Cambria Math" panose="02040503050406030204" pitchFamily="18" charset="0"/>
                            <a:ea typeface="Cambria Math" panose="02040503050406030204" pitchFamily="18" charset="0"/>
                            <a:cs typeface="Times New Roman" panose="02020603050405020304" pitchFamily="18" charset="0"/>
                          </a:rPr>
                          <m:t>,</m:t>
                        </m:r>
                        <m:r>
                          <a:rPr lang="en-IN" sz="2200" b="0" i="1" smtClean="0">
                            <a:latin typeface="Cambria Math" panose="02040503050406030204" pitchFamily="18" charset="0"/>
                            <a:ea typeface="Cambria Math" panose="02040503050406030204" pitchFamily="18" charset="0"/>
                            <a:cs typeface="Times New Roman" panose="02020603050405020304" pitchFamily="18" charset="0"/>
                          </a:rPr>
                          <m:t>𝑘</m:t>
                        </m:r>
                        <m:r>
                          <a:rPr lang="en-IN" sz="2200" b="0" i="1" smtClean="0">
                            <a:latin typeface="Cambria Math" panose="02040503050406030204" pitchFamily="18" charset="0"/>
                            <a:ea typeface="Cambria Math" panose="02040503050406030204" pitchFamily="18" charset="0"/>
                            <a:cs typeface="Times New Roman" panose="02020603050405020304" pitchFamily="18" charset="0"/>
                          </a:rPr>
                          <m:t>∈</m:t>
                        </m:r>
                        <m:r>
                          <a:rPr lang="en-IN" sz="2200" b="0" i="1" smtClean="0">
                            <a:latin typeface="Cambria Math" panose="02040503050406030204" pitchFamily="18" charset="0"/>
                            <a:ea typeface="Cambria Math" panose="02040503050406030204" pitchFamily="18" charset="0"/>
                            <a:cs typeface="Times New Roman" panose="02020603050405020304" pitchFamily="18" charset="0"/>
                          </a:rPr>
                          <m:t>𝑁</m:t>
                        </m:r>
                      </m:e>
                    </m:d>
                    <m:r>
                      <a:rPr lang="en-IN" sz="2200" b="0" i="1" smtClean="0">
                        <a:latin typeface="Cambria Math" panose="02040503050406030204" pitchFamily="18" charset="0"/>
                        <a:ea typeface="Cambria Math" panose="02040503050406030204" pitchFamily="18" charset="0"/>
                        <a:cs typeface="Times New Roman" panose="02020603050405020304" pitchFamily="18" charset="0"/>
                      </a:rPr>
                      <m:t>,  </m:t>
                    </m:r>
                    <m:r>
                      <a:rPr lang="en-IN" sz="2200" b="0" i="1" smtClean="0">
                        <a:latin typeface="Cambria Math" panose="02040503050406030204" pitchFamily="18" charset="0"/>
                        <a:ea typeface="Cambria Math" panose="02040503050406030204" pitchFamily="18" charset="0"/>
                        <a:cs typeface="Times New Roman" panose="02020603050405020304" pitchFamily="18" charset="0"/>
                      </a:rPr>
                      <m:t>𝑖</m:t>
                    </m:r>
                    <m:r>
                      <a:rPr lang="en-IN" sz="2200" b="0" i="1" smtClean="0">
                        <a:latin typeface="Cambria Math" panose="02040503050406030204" pitchFamily="18" charset="0"/>
                        <a:ea typeface="Cambria Math" panose="02040503050406030204" pitchFamily="18" charset="0"/>
                        <a:cs typeface="Times New Roman" panose="02020603050405020304" pitchFamily="18" charset="0"/>
                      </a:rPr>
                      <m:t>. </m:t>
                    </m:r>
                    <m:r>
                      <a:rPr lang="en-IN" sz="2200" b="0" i="1" smtClean="0">
                        <a:latin typeface="Cambria Math" panose="02040503050406030204" pitchFamily="18" charset="0"/>
                        <a:ea typeface="Cambria Math" panose="02040503050406030204" pitchFamily="18" charset="0"/>
                        <a:cs typeface="Times New Roman" panose="02020603050405020304" pitchFamily="18" charset="0"/>
                      </a:rPr>
                      <m:t>𝑒</m:t>
                    </m:r>
                    <m:r>
                      <a:rPr lang="en-IN" sz="2200" b="0" i="1" smtClean="0">
                        <a:latin typeface="Cambria Math" panose="02040503050406030204" pitchFamily="18" charset="0"/>
                        <a:ea typeface="Cambria Math" panose="02040503050406030204" pitchFamily="18" charset="0"/>
                        <a:cs typeface="Times New Roman" panose="02020603050405020304" pitchFamily="18" charset="0"/>
                      </a:rPr>
                      <m:t>. </m:t>
                    </m:r>
                    <m:sSub>
                      <m:sSubPr>
                        <m:ctrlPr>
                          <a:rPr lang="en-IN" sz="2200" i="1" smtClean="0">
                            <a:latin typeface="Cambria Math" panose="02040503050406030204" pitchFamily="18" charset="0"/>
                            <a:cs typeface="Times New Roman" panose="02020603050405020304" pitchFamily="18" charset="0"/>
                          </a:rPr>
                        </m:ctrlPr>
                      </m:sSubPr>
                      <m:e>
                        <m:r>
                          <a:rPr lang="en-IN" sz="2200" b="0" i="1" smtClean="0">
                            <a:latin typeface="Cambria Math" panose="02040503050406030204" pitchFamily="18" charset="0"/>
                            <a:cs typeface="Times New Roman" panose="02020603050405020304" pitchFamily="18" charset="0"/>
                          </a:rPr>
                          <m:t>     </m:t>
                        </m:r>
                        <m:r>
                          <a:rPr lang="en-IN" sz="2200" b="0" i="1" smtClean="0">
                            <a:latin typeface="Cambria Math" panose="02040503050406030204" pitchFamily="18" charset="0"/>
                            <a:cs typeface="Times New Roman" panose="02020603050405020304" pitchFamily="18" charset="0"/>
                          </a:rPr>
                          <m:t>𝑊</m:t>
                        </m:r>
                      </m:e>
                      <m:sub>
                        <m:r>
                          <a:rPr lang="en-IN" sz="2200" b="0" i="1" smtClean="0">
                            <a:latin typeface="Cambria Math" panose="02040503050406030204" pitchFamily="18" charset="0"/>
                            <a:cs typeface="Times New Roman" panose="02020603050405020304" pitchFamily="18" charset="0"/>
                          </a:rPr>
                          <m:t>0</m:t>
                        </m:r>
                      </m:sub>
                    </m:sSub>
                    <m:r>
                      <a:rPr lang="en-IN" sz="2200" b="0" i="1" smtClean="0">
                        <a:latin typeface="Cambria Math" panose="02040503050406030204" pitchFamily="18" charset="0"/>
                        <a:cs typeface="Times New Roman" panose="02020603050405020304" pitchFamily="18" charset="0"/>
                      </a:rPr>
                      <m:t>=</m:t>
                    </m:r>
                    <m:func>
                      <m:funcPr>
                        <m:ctrlPr>
                          <a:rPr lang="en-IN" sz="2200" b="0" i="1" smtClean="0">
                            <a:latin typeface="Cambria Math" panose="02040503050406030204" pitchFamily="18" charset="0"/>
                            <a:cs typeface="Times New Roman" panose="02020603050405020304" pitchFamily="18" charset="0"/>
                          </a:rPr>
                        </m:ctrlPr>
                      </m:funcPr>
                      <m:fName>
                        <m:limLow>
                          <m:limLowPr>
                            <m:ctrlPr>
                              <a:rPr lang="en-IN" sz="2200" b="0" i="1" smtClean="0">
                                <a:latin typeface="Cambria Math" panose="02040503050406030204" pitchFamily="18" charset="0"/>
                                <a:cs typeface="Times New Roman" panose="02020603050405020304" pitchFamily="18" charset="0"/>
                              </a:rPr>
                            </m:ctrlPr>
                          </m:limLowPr>
                          <m:e>
                            <m:r>
                              <m:rPr>
                                <m:sty m:val="p"/>
                              </m:rPr>
                              <a:rPr lang="en-IN" sz="2200" b="0" i="0" smtClean="0">
                                <a:latin typeface="Cambria Math" panose="02040503050406030204" pitchFamily="18" charset="0"/>
                                <a:cs typeface="Times New Roman" panose="02020603050405020304" pitchFamily="18" charset="0"/>
                              </a:rPr>
                              <m:t>Span</m:t>
                            </m:r>
                          </m:e>
                          <m:lim>
                            <m:r>
                              <a:rPr lang="en-IN" sz="2200" b="0" i="1" smtClean="0">
                                <a:latin typeface="Cambria Math" panose="02040503050406030204" pitchFamily="18" charset="0"/>
                                <a:cs typeface="Times New Roman" panose="02020603050405020304" pitchFamily="18" charset="0"/>
                              </a:rPr>
                              <m:t>𝑘</m:t>
                            </m:r>
                          </m:lim>
                        </m:limLow>
                      </m:fName>
                      <m:e>
                        <m:r>
                          <a:rPr lang="en-IN" sz="2200" b="0" i="1" smtClean="0">
                            <a:latin typeface="Cambria Math" panose="02040503050406030204" pitchFamily="18" charset="0"/>
                            <a:cs typeface="Times New Roman" panose="02020603050405020304" pitchFamily="18" charset="0"/>
                          </a:rPr>
                          <m:t>{</m:t>
                        </m:r>
                        <m:acc>
                          <m:accPr>
                            <m:chr m:val="̅"/>
                            <m:ctrlPr>
                              <a:rPr lang="en-IN" sz="2200" b="0" i="1" smtClean="0">
                                <a:latin typeface="Cambria Math" panose="02040503050406030204" pitchFamily="18" charset="0"/>
                                <a:cs typeface="Times New Roman" panose="02020603050405020304" pitchFamily="18" charset="0"/>
                              </a:rPr>
                            </m:ctrlPr>
                          </m:accPr>
                          <m:e>
                            <m:r>
                              <a:rPr lang="en-IN" sz="2200" i="1">
                                <a:latin typeface="Cambria Math" panose="02040503050406030204" pitchFamily="18" charset="0"/>
                                <a:ea typeface="Cambria Math" panose="02040503050406030204" pitchFamily="18" charset="0"/>
                                <a:cs typeface="Times New Roman" panose="02020603050405020304" pitchFamily="18" charset="0"/>
                              </a:rPr>
                              <m:t>𝜑</m:t>
                            </m:r>
                            <m:d>
                              <m:dPr>
                                <m:ctrlPr>
                                  <a:rPr lang="en-IN" sz="2200" i="1">
                                    <a:latin typeface="Cambria Math" panose="02040503050406030204" pitchFamily="18" charset="0"/>
                                    <a:ea typeface="Cambria Math" panose="02040503050406030204" pitchFamily="18" charset="0"/>
                                    <a:cs typeface="Times New Roman" panose="02020603050405020304" pitchFamily="18" charset="0"/>
                                  </a:rPr>
                                </m:ctrlPr>
                              </m:dPr>
                              <m:e>
                                <m:r>
                                  <a:rPr lang="en-IN" sz="2200" i="1">
                                    <a:latin typeface="Cambria Math" panose="02040503050406030204" pitchFamily="18" charset="0"/>
                                    <a:ea typeface="Cambria Math" panose="02040503050406030204" pitchFamily="18" charset="0"/>
                                    <a:cs typeface="Times New Roman" panose="02020603050405020304" pitchFamily="18" charset="0"/>
                                  </a:rPr>
                                  <m:t>𝑡</m:t>
                                </m:r>
                                <m:r>
                                  <a:rPr lang="en-IN" sz="2200" b="0" i="1" smtClean="0">
                                    <a:latin typeface="Cambria Math" panose="02040503050406030204" pitchFamily="18" charset="0"/>
                                    <a:ea typeface="Cambria Math" panose="02040503050406030204" pitchFamily="18" charset="0"/>
                                    <a:cs typeface="Times New Roman" panose="02020603050405020304" pitchFamily="18" charset="0"/>
                                  </a:rPr>
                                  <m:t>−</m:t>
                                </m:r>
                                <m:r>
                                  <a:rPr lang="en-IN" sz="2200" b="0" i="1" smtClean="0">
                                    <a:latin typeface="Cambria Math" panose="02040503050406030204" pitchFamily="18" charset="0"/>
                                    <a:ea typeface="Cambria Math" panose="02040503050406030204" pitchFamily="18" charset="0"/>
                                    <a:cs typeface="Times New Roman" panose="02020603050405020304" pitchFamily="18" charset="0"/>
                                  </a:rPr>
                                  <m:t>𝑘</m:t>
                                </m:r>
                              </m:e>
                            </m:d>
                          </m:e>
                        </m:acc>
                        <m:r>
                          <a:rPr lang="en-IN" sz="2200" b="0" i="1" smtClean="0">
                            <a:latin typeface="Cambria Math" panose="02040503050406030204" pitchFamily="18" charset="0"/>
                            <a:cs typeface="Times New Roman" panose="02020603050405020304" pitchFamily="18" charset="0"/>
                          </a:rPr>
                          <m:t>}</m:t>
                        </m:r>
                      </m:e>
                    </m:func>
                    <m:r>
                      <a:rPr lang="en-IN" sz="2200" b="0" i="1" smtClean="0">
                        <a:latin typeface="Cambria Math" panose="02040503050406030204" pitchFamily="18" charset="0"/>
                        <a:cs typeface="Times New Roman" panose="02020603050405020304" pitchFamily="18" charset="0"/>
                      </a:rPr>
                      <m:t>.</m:t>
                    </m:r>
                  </m:oMath>
                </a14:m>
                <a:endParaRPr lang="en-IN" sz="2200" b="0" dirty="0">
                  <a:cs typeface="Calibri" panose="020F0502020204030204" pitchFamily="34" charset="0"/>
                </a:endParaRPr>
              </a:p>
              <a:p>
                <a:pPr>
                  <a:lnSpc>
                    <a:spcPct val="150000"/>
                  </a:lnSpc>
                  <a:buFont typeface="Wingdings" panose="05000000000000000000" pitchFamily="2" charset="2"/>
                  <a:buChar char="Ø"/>
                </a:pPr>
                <a:r>
                  <a:rPr lang="en-IN" sz="2200" b="0" dirty="0">
                    <a:cs typeface="Calibri" panose="020F0502020204030204" pitchFamily="34" charset="0"/>
                  </a:rPr>
                  <a:t>Speciality of signal in </a:t>
                </a:r>
                <a:r>
                  <a:rPr lang="en-IN" sz="2200" b="0" i="1" dirty="0">
                    <a:cs typeface="Calibri" panose="020F0502020204030204" pitchFamily="34" charset="0"/>
                  </a:rPr>
                  <a:t>W</a:t>
                </a:r>
                <a:r>
                  <a:rPr lang="en-IN" sz="2200" b="0" baseline="-25000" dirty="0">
                    <a:cs typeface="Calibri" panose="020F0502020204030204" pitchFamily="34" charset="0"/>
                  </a:rPr>
                  <a:t>0</a:t>
                </a:r>
                <a:r>
                  <a:rPr lang="en-IN" sz="2200" b="0" dirty="0">
                    <a:cs typeface="Calibri" panose="020F0502020204030204" pitchFamily="34" charset="0"/>
                  </a:rPr>
                  <a:t> : In every unit interval, if the function value in first half is </a:t>
                </a:r>
                <a14:m>
                  <m:oMath xmlns:m="http://schemas.openxmlformats.org/officeDocument/2006/math">
                    <m:r>
                      <a:rPr lang="en-IN" sz="2200" b="0" i="1" smtClean="0">
                        <a:latin typeface="Cambria Math" panose="02040503050406030204" pitchFamily="18" charset="0"/>
                        <a:ea typeface="Cambria Math" panose="02040503050406030204" pitchFamily="18" charset="0"/>
                        <a:cs typeface="Times New Roman" panose="02020603050405020304" pitchFamily="18" charset="0"/>
                      </a:rPr>
                      <m:t>±</m:t>
                    </m:r>
                    <m:r>
                      <a:rPr lang="en-IN" sz="2200" b="0" i="1" smtClean="0">
                        <a:latin typeface="Cambria Math" panose="02040503050406030204" pitchFamily="18" charset="0"/>
                        <a:ea typeface="Cambria Math" panose="02040503050406030204" pitchFamily="18" charset="0"/>
                        <a:cs typeface="Times New Roman" panose="02020603050405020304" pitchFamily="18" charset="0"/>
                      </a:rPr>
                      <m:t>𝑚</m:t>
                    </m:r>
                    <m:r>
                      <a:rPr lang="en-IN" sz="2200" b="0" i="0" smtClean="0">
                        <a:latin typeface="Cambria Math" panose="02040503050406030204" pitchFamily="18" charset="0"/>
                        <a:ea typeface="Cambria Math" panose="02040503050406030204" pitchFamily="18" charset="0"/>
                        <a:cs typeface="Times New Roman" panose="02020603050405020304" pitchFamily="18" charset="0"/>
                      </a:rPr>
                      <m:t> </m:t>
                    </m:r>
                  </m:oMath>
                </a14:m>
                <a:r>
                  <a:rPr lang="en-IN" sz="2200" dirty="0">
                    <a:cs typeface="Calibri" panose="020F0502020204030204" pitchFamily="34" charset="0"/>
                  </a:rPr>
                  <a:t>units then in the next half it must be </a:t>
                </a:r>
                <a14:m>
                  <m:oMath xmlns:m="http://schemas.openxmlformats.org/officeDocument/2006/math">
                    <m:r>
                      <a:rPr lang="en-IN" sz="2200" b="0" i="1" smtClean="0">
                        <a:latin typeface="Cambria Math" panose="02040503050406030204" pitchFamily="18" charset="0"/>
                        <a:ea typeface="Cambria Math" panose="02040503050406030204" pitchFamily="18" charset="0"/>
                        <a:cs typeface="Times New Roman" panose="02020603050405020304" pitchFamily="18" charset="0"/>
                      </a:rPr>
                      <m:t>∓</m:t>
                    </m:r>
                    <m:r>
                      <a:rPr lang="en-IN" sz="2200" b="0" i="1" smtClean="0">
                        <a:latin typeface="Cambria Math" panose="02040503050406030204" pitchFamily="18" charset="0"/>
                        <a:ea typeface="Cambria Math" panose="02040503050406030204" pitchFamily="18" charset="0"/>
                        <a:cs typeface="Times New Roman" panose="02020603050405020304" pitchFamily="18" charset="0"/>
                      </a:rPr>
                      <m:t>𝑚</m:t>
                    </m:r>
                    <m:r>
                      <a:rPr lang="en-IN" sz="2200" b="0" i="1" smtClean="0">
                        <a:latin typeface="Cambria Math" panose="02040503050406030204" pitchFamily="18" charset="0"/>
                        <a:ea typeface="Cambria Math" panose="02040503050406030204" pitchFamily="18" charset="0"/>
                        <a:cs typeface="Times New Roman" panose="02020603050405020304" pitchFamily="18" charset="0"/>
                      </a:rPr>
                      <m:t> </m:t>
                    </m:r>
                  </m:oMath>
                </a14:m>
                <a:r>
                  <a:rPr lang="en-IN" sz="2200" dirty="0">
                    <a:cs typeface="Calibri" panose="020F0502020204030204" pitchFamily="34" charset="0"/>
                  </a:rPr>
                  <a:t>units.</a:t>
                </a:r>
              </a:p>
              <a:p>
                <a:pPr>
                  <a:lnSpc>
                    <a:spcPct val="150000"/>
                  </a:lnSpc>
                  <a:buFont typeface="Wingdings" panose="05000000000000000000" pitchFamily="2" charset="2"/>
                  <a:buChar char="Ø"/>
                </a:pPr>
                <a:r>
                  <a:rPr lang="en-IN" sz="2200" dirty="0">
                    <a:cs typeface="Calibri" panose="020F0502020204030204" pitchFamily="34" charset="0"/>
                  </a:rPr>
                  <a:t> </a:t>
                </a:r>
                <a:r>
                  <a:rPr lang="en-IN" sz="2200" b="0" i="1" dirty="0">
                    <a:cs typeface="Calibri" panose="020F0502020204030204" pitchFamily="34" charset="0"/>
                  </a:rPr>
                  <a:t>W</a:t>
                </a:r>
                <a:r>
                  <a:rPr lang="en-IN" sz="2200" b="0" baseline="-25000" dirty="0">
                    <a:cs typeface="Calibri" panose="020F0502020204030204" pitchFamily="34" charset="0"/>
                  </a:rPr>
                  <a:t>0 </a:t>
                </a:r>
                <a:r>
                  <a:rPr lang="en-IN" sz="2200" dirty="0">
                    <a:cs typeface="Calibri" panose="020F0502020204030204" pitchFamily="34" charset="0"/>
                  </a:rPr>
                  <a:t>is highly restricted space.</a:t>
                </a:r>
              </a:p>
            </p:txBody>
          </p:sp>
        </mc:Choice>
        <mc:Fallback xmlns="">
          <p:sp>
            <p:nvSpPr>
              <p:cNvPr id="3" name="Content Placeholder 2">
                <a:extLst>
                  <a:ext uri="{FF2B5EF4-FFF2-40B4-BE49-F238E27FC236}">
                    <a16:creationId xmlns:a16="http://schemas.microsoft.com/office/drawing/2014/main" id="{F7CF4BB1-A43A-40F5-B409-926105B1A88F}"/>
                  </a:ext>
                </a:extLst>
              </p:cNvPr>
              <p:cNvSpPr>
                <a:spLocks noGrp="1" noRot="1" noChangeAspect="1" noMove="1" noResize="1" noEditPoints="1" noAdjustHandles="1" noChangeArrowheads="1" noChangeShapeType="1" noTextEdit="1"/>
              </p:cNvSpPr>
              <p:nvPr>
                <p:ph idx="1"/>
              </p:nvPr>
            </p:nvSpPr>
            <p:spPr>
              <a:xfrm>
                <a:off x="609600" y="1489753"/>
                <a:ext cx="10972800" cy="4636411"/>
              </a:xfrm>
              <a:blipFill>
                <a:blip r:embed="rId3"/>
                <a:stretch>
                  <a:fillRect l="-722"/>
                </a:stretch>
              </a:blipFill>
            </p:spPr>
            <p:txBody>
              <a:bodyPr/>
              <a:lstStyle/>
              <a:p>
                <a:r>
                  <a:rPr lang="en-IN">
                    <a:noFill/>
                  </a:rPr>
                  <a:t> </a:t>
                </a:r>
              </a:p>
            </p:txBody>
          </p:sp>
        </mc:Fallback>
      </mc:AlternateContent>
      <p:sp>
        <p:nvSpPr>
          <p:cNvPr id="6" name="Date Placeholder 5"/>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8251F90-8E1C-4176-9D18-41D5ECC8B94F}"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t>1/6/2023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Footer Placeholder 3">
            <a:extLst>
              <a:ext uri="{FF2B5EF4-FFF2-40B4-BE49-F238E27FC236}">
                <a16:creationId xmlns:a16="http://schemas.microsoft.com/office/drawing/2014/main" id="{2E49F929-87CA-4994-9885-A2D8887FAA14}"/>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Faculty Name    Dr. Kunti Mishra         Unit Number 5</a:t>
            </a: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2" name="Picture 1">
            <a:extLst>
              <a:ext uri="{FF2B5EF4-FFF2-40B4-BE49-F238E27FC236}">
                <a16:creationId xmlns:a16="http://schemas.microsoft.com/office/drawing/2014/main" id="{C783FE7A-2AD8-8673-7CD1-F382B49637B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60" y="-15875"/>
            <a:ext cx="1295400" cy="549276"/>
          </a:xfrm>
          <a:prstGeom prst="rect">
            <a:avLst/>
          </a:prstGeom>
        </p:spPr>
      </p:pic>
      <p:sp>
        <p:nvSpPr>
          <p:cNvPr id="5" name="Title 1">
            <a:extLst>
              <a:ext uri="{FF2B5EF4-FFF2-40B4-BE49-F238E27FC236}">
                <a16:creationId xmlns:a16="http://schemas.microsoft.com/office/drawing/2014/main" id="{9A41671D-FE90-C31B-6D67-9C98AB950E5C}"/>
              </a:ext>
            </a:extLst>
          </p:cNvPr>
          <p:cNvSpPr txBox="1">
            <a:spLocks/>
          </p:cNvSpPr>
          <p:nvPr/>
        </p:nvSpPr>
        <p:spPr>
          <a:xfrm>
            <a:off x="1305560" y="9627"/>
            <a:ext cx="10876280" cy="665251"/>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IN" sz="2400" b="1" dirty="0">
                <a:latin typeface="+mj-lt"/>
                <a:cs typeface="Calibri" panose="020F0502020204030204" pitchFamily="34" charset="0"/>
              </a:rPr>
              <a:t>Wavelet Function</a:t>
            </a:r>
            <a:r>
              <a:rPr lang="en-US" sz="2400" b="1" dirty="0">
                <a:latin typeface="+mj-lt"/>
                <a:cs typeface="Calibri" panose="020F0502020204030204" pitchFamily="34" charset="0"/>
              </a:rPr>
              <a:t>(CO5)</a:t>
            </a:r>
          </a:p>
        </p:txBody>
      </p:sp>
    </p:spTree>
    <p:extLst>
      <p:ext uri="{BB962C8B-B14F-4D97-AF65-F5344CB8AC3E}">
        <p14:creationId xmlns:p14="http://schemas.microsoft.com/office/powerpoint/2010/main" val="3362210526"/>
      </p:ext>
    </p:extLst>
  </p:cSld>
  <p:clrMapOvr>
    <a:masterClrMapping/>
  </p:clrMapOvr>
  <p:transition spd="slow">
    <p:push dir="u"/>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7CF4BB1-A43A-40F5-B409-926105B1A88F}"/>
                  </a:ext>
                </a:extLst>
              </p:cNvPr>
              <p:cNvSpPr>
                <a:spLocks noGrp="1"/>
              </p:cNvSpPr>
              <p:nvPr>
                <p:ph idx="1"/>
              </p:nvPr>
            </p:nvSpPr>
            <p:spPr>
              <a:xfrm>
                <a:off x="544529" y="1363294"/>
                <a:ext cx="11435137" cy="4644438"/>
              </a:xfrm>
            </p:spPr>
            <p:txBody>
              <a:bodyPr>
                <a:normAutofit/>
              </a:bodyPr>
              <a:lstStyle/>
              <a:p>
                <a:pPr>
                  <a:lnSpc>
                    <a:spcPct val="150000"/>
                  </a:lnSpc>
                  <a:buFont typeface="Wingdings" panose="05000000000000000000" pitchFamily="2" charset="2"/>
                  <a:buChar char="q"/>
                </a:pPr>
                <a:r>
                  <a:rPr lang="en-IN" sz="2400" dirty="0">
                    <a:latin typeface="Calibri" panose="020F0502020204030204" pitchFamily="34" charset="0"/>
                    <a:cs typeface="Calibri" panose="020F0502020204030204" pitchFamily="34" charset="0"/>
                  </a:rPr>
                  <a:t>  </a:t>
                </a:r>
                <a:r>
                  <a:rPr lang="en-IN" sz="2200" dirty="0">
                    <a:cs typeface="Calibri" panose="020F0502020204030204" pitchFamily="34" charset="0"/>
                  </a:rPr>
                  <a:t>We consider the scaling of </a:t>
                </a:r>
                <a:r>
                  <a:rPr lang="en-IN" sz="2200" dirty="0" err="1">
                    <a:cs typeface="Calibri" panose="020F0502020204030204" pitchFamily="34" charset="0"/>
                  </a:rPr>
                  <a:t>Haar</a:t>
                </a:r>
                <a:r>
                  <a:rPr lang="en-IN" sz="2200" dirty="0">
                    <a:cs typeface="Calibri" panose="020F0502020204030204" pitchFamily="34" charset="0"/>
                  </a:rPr>
                  <a:t> wavelet function </a:t>
                </a:r>
                <a14:m>
                  <m:oMath xmlns:m="http://schemas.openxmlformats.org/officeDocument/2006/math">
                    <m:r>
                      <a:rPr lang="en-IN" sz="2200" b="0" i="1" smtClean="0">
                        <a:latin typeface="Cambria Math" panose="02040503050406030204" pitchFamily="18" charset="0"/>
                        <a:ea typeface="Cambria Math" panose="02040503050406030204" pitchFamily="18" charset="0"/>
                        <a:cs typeface="Times New Roman" panose="02020603050405020304" pitchFamily="18" charset="0"/>
                      </a:rPr>
                      <m:t>𝜑</m:t>
                    </m:r>
                    <m:d>
                      <m:dPr>
                        <m:ctrlPr>
                          <a:rPr lang="en-IN" sz="2200" b="0" i="1" smtClean="0">
                            <a:latin typeface="Cambria Math" panose="02040503050406030204" pitchFamily="18" charset="0"/>
                            <a:ea typeface="Cambria Math" panose="02040503050406030204" pitchFamily="18" charset="0"/>
                            <a:cs typeface="Times New Roman" panose="02020603050405020304" pitchFamily="18" charset="0"/>
                          </a:rPr>
                        </m:ctrlPr>
                      </m:dPr>
                      <m:e>
                        <m:r>
                          <a:rPr lang="en-IN" sz="2200" b="0" i="1" smtClean="0">
                            <a:latin typeface="Cambria Math" panose="02040503050406030204" pitchFamily="18" charset="0"/>
                            <a:ea typeface="Cambria Math" panose="02040503050406030204" pitchFamily="18" charset="0"/>
                            <a:cs typeface="Times New Roman" panose="02020603050405020304" pitchFamily="18" charset="0"/>
                          </a:rPr>
                          <m:t>𝑡</m:t>
                        </m:r>
                      </m:e>
                    </m:d>
                    <m:r>
                      <a:rPr lang="en-IN" sz="2200" b="0" i="1" smtClean="0">
                        <a:latin typeface="Cambria Math" panose="02040503050406030204" pitchFamily="18" charset="0"/>
                        <a:ea typeface="Cambria Math" panose="02040503050406030204" pitchFamily="18" charset="0"/>
                        <a:cs typeface="Times New Roman" panose="02020603050405020304" pitchFamily="18" charset="0"/>
                      </a:rPr>
                      <m:t> </m:t>
                    </m:r>
                  </m:oMath>
                </a14:m>
                <a:r>
                  <a:rPr lang="en-IN" sz="2200" dirty="0">
                    <a:cs typeface="Calibri" panose="020F0502020204030204" pitchFamily="34" charset="0"/>
                  </a:rPr>
                  <a:t>by the integer power of 2.</a:t>
                </a:r>
              </a:p>
              <a:p>
                <a:pPr marL="0" indent="0">
                  <a:lnSpc>
                    <a:spcPct val="150000"/>
                  </a:lnSpc>
                  <a:buNone/>
                </a:pPr>
                <a14:m>
                  <m:oMathPara xmlns:m="http://schemas.openxmlformats.org/officeDocument/2006/math">
                    <m:oMathParaPr>
                      <m:jc m:val="centerGroup"/>
                    </m:oMathParaPr>
                    <m:oMath xmlns:m="http://schemas.openxmlformats.org/officeDocument/2006/math">
                      <m:r>
                        <a:rPr lang="en-IN" sz="2200" b="0" i="1" smtClean="0">
                          <a:latin typeface="Cambria Math" panose="02040503050406030204" pitchFamily="18" charset="0"/>
                          <a:ea typeface="Cambria Math" panose="02040503050406030204" pitchFamily="18" charset="0"/>
                          <a:cs typeface="Times New Roman" panose="02020603050405020304" pitchFamily="18" charset="0"/>
                        </a:rPr>
                        <m:t>𝜑</m:t>
                      </m:r>
                      <m:d>
                        <m:dPr>
                          <m:ctrlPr>
                            <a:rPr lang="en-IN" sz="2200" b="0" i="1" smtClean="0">
                              <a:latin typeface="Cambria Math" panose="02040503050406030204" pitchFamily="18" charset="0"/>
                              <a:ea typeface="Cambria Math" panose="02040503050406030204" pitchFamily="18" charset="0"/>
                              <a:cs typeface="Times New Roman" panose="02020603050405020304" pitchFamily="18" charset="0"/>
                            </a:rPr>
                          </m:ctrlPr>
                        </m:dPr>
                        <m:e>
                          <m:r>
                            <a:rPr lang="en-IN" sz="2200" b="0" i="1" smtClean="0">
                              <a:latin typeface="Cambria Math" panose="02040503050406030204" pitchFamily="18" charset="0"/>
                              <a:ea typeface="Cambria Math" panose="02040503050406030204" pitchFamily="18" charset="0"/>
                              <a:cs typeface="Times New Roman" panose="02020603050405020304" pitchFamily="18" charset="0"/>
                            </a:rPr>
                            <m:t>2</m:t>
                          </m:r>
                          <m:r>
                            <a:rPr lang="en-IN" sz="2200" b="0" i="1" smtClean="0">
                              <a:latin typeface="Cambria Math" panose="02040503050406030204" pitchFamily="18" charset="0"/>
                              <a:ea typeface="Cambria Math" panose="02040503050406030204" pitchFamily="18" charset="0"/>
                              <a:cs typeface="Times New Roman" panose="02020603050405020304" pitchFamily="18" charset="0"/>
                            </a:rPr>
                            <m:t>𝑡</m:t>
                          </m:r>
                        </m:e>
                      </m:d>
                      <m:r>
                        <a:rPr lang="en-IN" sz="2200" b="0" i="1" smtClean="0">
                          <a:latin typeface="Cambria Math" panose="02040503050406030204" pitchFamily="18" charset="0"/>
                          <a:ea typeface="Cambria Math" panose="02040503050406030204" pitchFamily="18" charset="0"/>
                          <a:cs typeface="Times New Roman" panose="02020603050405020304" pitchFamily="18" charset="0"/>
                        </a:rPr>
                        <m:t>=</m:t>
                      </m:r>
                      <m:d>
                        <m:dPr>
                          <m:begChr m:val="{"/>
                          <m:endChr m:val=""/>
                          <m:ctrlPr>
                            <a:rPr lang="en-IN" sz="2200" b="0" i="1" smtClean="0">
                              <a:latin typeface="Cambria Math" panose="02040503050406030204" pitchFamily="18" charset="0"/>
                              <a:ea typeface="Cambria Math" panose="02040503050406030204" pitchFamily="18" charset="0"/>
                              <a:cs typeface="Times New Roman" panose="02020603050405020304" pitchFamily="18" charset="0"/>
                            </a:rPr>
                          </m:ctrlPr>
                        </m:dPr>
                        <m:e>
                          <m:eqArr>
                            <m:eqArrPr>
                              <m:ctrlPr>
                                <a:rPr lang="en-IN" sz="2200" b="0" i="1" smtClean="0">
                                  <a:latin typeface="Cambria Math" panose="02040503050406030204" pitchFamily="18" charset="0"/>
                                  <a:ea typeface="Cambria Math" panose="02040503050406030204" pitchFamily="18" charset="0"/>
                                  <a:cs typeface="Times New Roman" panose="02020603050405020304" pitchFamily="18" charset="0"/>
                                </a:rPr>
                              </m:ctrlPr>
                            </m:eqArrPr>
                            <m:e>
                              <m:r>
                                <a:rPr lang="en-IN" sz="2200" b="0" i="1" smtClean="0">
                                  <a:latin typeface="Cambria Math" panose="02040503050406030204" pitchFamily="18" charset="0"/>
                                  <a:ea typeface="Cambria Math" panose="02040503050406030204" pitchFamily="18" charset="0"/>
                                  <a:cs typeface="Times New Roman" panose="02020603050405020304" pitchFamily="18" charset="0"/>
                                </a:rPr>
                                <m:t>1         </m:t>
                              </m:r>
                              <m:r>
                                <m:rPr>
                                  <m:nor/>
                                </m:rPr>
                                <a:rPr lang="en-IN" sz="2200" b="0" i="0" smtClean="0">
                                  <a:ea typeface="Cambria Math" panose="02040503050406030204" pitchFamily="18" charset="0"/>
                                  <a:cs typeface="Calibri" panose="020F0502020204030204" pitchFamily="34" charset="0"/>
                                </a:rPr>
                                <m:t>         </m:t>
                              </m:r>
                              <m:r>
                                <a:rPr lang="en-IN" sz="2200" b="0" i="1" smtClean="0">
                                  <a:latin typeface="Cambria Math" panose="02040503050406030204" pitchFamily="18" charset="0"/>
                                  <a:ea typeface="Cambria Math" panose="02040503050406030204" pitchFamily="18" charset="0"/>
                                  <a:cs typeface="Times New Roman" panose="02020603050405020304" pitchFamily="18" charset="0"/>
                                </a:rPr>
                                <m:t>0≤</m:t>
                              </m:r>
                              <m:r>
                                <a:rPr lang="en-IN" sz="2200" b="0" i="1" smtClean="0">
                                  <a:latin typeface="Cambria Math" panose="02040503050406030204" pitchFamily="18" charset="0"/>
                                  <a:ea typeface="Cambria Math" panose="02040503050406030204" pitchFamily="18" charset="0"/>
                                  <a:cs typeface="Times New Roman" panose="02020603050405020304" pitchFamily="18" charset="0"/>
                                </a:rPr>
                                <m:t>𝑡</m:t>
                              </m:r>
                              <m:r>
                                <a:rPr lang="en-IN" sz="2200" b="0" i="1" smtClean="0">
                                  <a:latin typeface="Cambria Math" panose="02040503050406030204" pitchFamily="18" charset="0"/>
                                  <a:ea typeface="Cambria Math" panose="02040503050406030204" pitchFamily="18" charset="0"/>
                                  <a:cs typeface="Times New Roman" panose="02020603050405020304" pitchFamily="18" charset="0"/>
                                </a:rPr>
                                <m:t>&lt;1/4</m:t>
                              </m:r>
                            </m:e>
                            <m:e>
                              <m:r>
                                <a:rPr lang="en-IN" sz="2200" i="1">
                                  <a:latin typeface="Cambria Math" panose="02040503050406030204" pitchFamily="18" charset="0"/>
                                  <a:ea typeface="Cambria Math" panose="02040503050406030204" pitchFamily="18" charset="0"/>
                                  <a:cs typeface="Times New Roman" panose="02020603050405020304" pitchFamily="18" charset="0"/>
                                </a:rPr>
                                <m:t>−1</m:t>
                              </m:r>
                              <m:r>
                                <a:rPr lang="en-IN" sz="2200" b="0" i="1" smtClean="0">
                                  <a:latin typeface="Cambria Math" panose="02040503050406030204" pitchFamily="18" charset="0"/>
                                  <a:ea typeface="Cambria Math" panose="02040503050406030204" pitchFamily="18" charset="0"/>
                                  <a:cs typeface="Times New Roman" panose="02020603050405020304" pitchFamily="18" charset="0"/>
                                </a:rPr>
                                <m:t>                1/4</m:t>
                              </m:r>
                              <m:r>
                                <a:rPr lang="en-IN" sz="2200" i="1">
                                  <a:latin typeface="Cambria Math" panose="02040503050406030204" pitchFamily="18" charset="0"/>
                                  <a:ea typeface="Cambria Math" panose="02040503050406030204" pitchFamily="18" charset="0"/>
                                  <a:cs typeface="Times New Roman" panose="02020603050405020304" pitchFamily="18" charset="0"/>
                                </a:rPr>
                                <m:t>≤</m:t>
                              </m:r>
                              <m:r>
                                <a:rPr lang="en-IN" sz="2200" i="1">
                                  <a:latin typeface="Cambria Math" panose="02040503050406030204" pitchFamily="18" charset="0"/>
                                  <a:ea typeface="Cambria Math" panose="02040503050406030204" pitchFamily="18" charset="0"/>
                                  <a:cs typeface="Times New Roman" panose="02020603050405020304" pitchFamily="18" charset="0"/>
                                </a:rPr>
                                <m:t>𝑡</m:t>
                              </m:r>
                              <m:r>
                                <a:rPr lang="en-IN" sz="2200" i="1">
                                  <a:latin typeface="Cambria Math" panose="02040503050406030204" pitchFamily="18" charset="0"/>
                                  <a:ea typeface="Cambria Math" panose="02040503050406030204" pitchFamily="18" charset="0"/>
                                  <a:cs typeface="Times New Roman" panose="02020603050405020304" pitchFamily="18" charset="0"/>
                                </a:rPr>
                                <m:t>≤1/2</m:t>
                              </m:r>
                            </m:e>
                            <m:e>
                              <m:r>
                                <a:rPr lang="en-IN" sz="2200" b="0" i="1" smtClean="0">
                                  <a:latin typeface="Cambria Math" panose="02040503050406030204" pitchFamily="18" charset="0"/>
                                  <a:ea typeface="Cambria Math" panose="02040503050406030204" pitchFamily="18" charset="0"/>
                                  <a:cs typeface="Times New Roman" panose="02020603050405020304" pitchFamily="18" charset="0"/>
                                </a:rPr>
                                <m:t>0              </m:t>
                              </m:r>
                              <m:r>
                                <m:rPr>
                                  <m:nor/>
                                </m:rPr>
                                <a:rPr lang="en-IN" sz="2200" b="0" i="0" smtClean="0">
                                  <a:ea typeface="Cambria Math" panose="02040503050406030204" pitchFamily="18" charset="0"/>
                                  <a:cs typeface="Calibri" panose="020F0502020204030204" pitchFamily="34" charset="0"/>
                                </a:rPr>
                                <m:t>         </m:t>
                              </m:r>
                              <m:r>
                                <m:rPr>
                                  <m:nor/>
                                </m:rPr>
                                <a:rPr lang="en-IN" sz="2200" b="0" i="0" smtClean="0">
                                  <a:ea typeface="Cambria Math" panose="02040503050406030204" pitchFamily="18" charset="0"/>
                                  <a:cs typeface="Calibri" panose="020F0502020204030204" pitchFamily="34" charset="0"/>
                                </a:rPr>
                                <m:t>elsewhere</m:t>
                              </m:r>
                            </m:e>
                          </m:eqArr>
                        </m:e>
                      </m:d>
                    </m:oMath>
                  </m:oMathPara>
                </a14:m>
                <a:endParaRPr lang="en-IN" sz="2200" dirty="0">
                  <a:cs typeface="Calibri" panose="020F0502020204030204" pitchFamily="34" charset="0"/>
                </a:endParaRPr>
              </a:p>
              <a:p>
                <a:pPr>
                  <a:lnSpc>
                    <a:spcPct val="150000"/>
                  </a:lnSpc>
                  <a:buFont typeface="Wingdings" panose="05000000000000000000" pitchFamily="2" charset="2"/>
                  <a:buChar char="q"/>
                </a:pPr>
                <a:r>
                  <a:rPr lang="en-IN" sz="2200" dirty="0">
                    <a:cs typeface="Calibri" panose="020F0502020204030204" pitchFamily="34" charset="0"/>
                  </a:rPr>
                  <a:t>  We denote the space spanned by the set of orthogonal bases </a:t>
                </a:r>
              </a:p>
              <a:p>
                <a:pPr marL="0" indent="0">
                  <a:lnSpc>
                    <a:spcPct val="150000"/>
                  </a:lnSpc>
                  <a:buNone/>
                </a:pPr>
                <a:r>
                  <a:rPr lang="en-IN" sz="2200" dirty="0">
                    <a:cs typeface="Calibri" panose="020F0502020204030204" pitchFamily="34" charset="0"/>
                  </a:rPr>
                  <a:t>{</a:t>
                </a:r>
                <a14:m>
                  <m:oMath xmlns:m="http://schemas.openxmlformats.org/officeDocument/2006/math">
                    <m:r>
                      <a:rPr lang="en-IN" sz="2200" b="0" i="1" smtClean="0">
                        <a:latin typeface="Cambria Math" panose="02040503050406030204" pitchFamily="18" charset="0"/>
                        <a:ea typeface="Cambria Math" panose="02040503050406030204" pitchFamily="18" charset="0"/>
                        <a:cs typeface="Times New Roman" panose="02020603050405020304" pitchFamily="18" charset="0"/>
                      </a:rPr>
                      <m:t>𝜑</m:t>
                    </m:r>
                    <m:d>
                      <m:dPr>
                        <m:ctrlPr>
                          <a:rPr lang="en-IN" sz="2200" b="0" i="1" smtClean="0">
                            <a:latin typeface="Cambria Math" panose="02040503050406030204" pitchFamily="18" charset="0"/>
                            <a:ea typeface="Cambria Math" panose="02040503050406030204" pitchFamily="18" charset="0"/>
                            <a:cs typeface="Times New Roman" panose="02020603050405020304" pitchFamily="18" charset="0"/>
                          </a:rPr>
                        </m:ctrlPr>
                      </m:dPr>
                      <m:e>
                        <m:r>
                          <a:rPr lang="en-IN" sz="2200" b="0" i="1" smtClean="0">
                            <a:latin typeface="Cambria Math" panose="02040503050406030204" pitchFamily="18" charset="0"/>
                            <a:ea typeface="Cambria Math" panose="02040503050406030204" pitchFamily="18" charset="0"/>
                            <a:cs typeface="Times New Roman" panose="02020603050405020304" pitchFamily="18" charset="0"/>
                          </a:rPr>
                          <m:t>2</m:t>
                        </m:r>
                        <m:r>
                          <a:rPr lang="en-IN" sz="2200" b="0" i="1" smtClean="0">
                            <a:latin typeface="Cambria Math" panose="02040503050406030204" pitchFamily="18" charset="0"/>
                            <a:ea typeface="Cambria Math" panose="02040503050406030204" pitchFamily="18" charset="0"/>
                            <a:cs typeface="Times New Roman" panose="02020603050405020304" pitchFamily="18" charset="0"/>
                          </a:rPr>
                          <m:t>𝑡</m:t>
                        </m:r>
                        <m:r>
                          <a:rPr lang="en-IN" sz="2200" b="0" i="1" smtClean="0">
                            <a:latin typeface="Cambria Math" panose="02040503050406030204" pitchFamily="18" charset="0"/>
                            <a:ea typeface="Cambria Math" panose="02040503050406030204" pitchFamily="18" charset="0"/>
                            <a:cs typeface="Times New Roman" panose="02020603050405020304" pitchFamily="18" charset="0"/>
                          </a:rPr>
                          <m:t>−</m:t>
                        </m:r>
                        <m:r>
                          <a:rPr lang="en-IN" sz="2200" b="0" i="1" smtClean="0">
                            <a:latin typeface="Cambria Math" panose="02040503050406030204" pitchFamily="18" charset="0"/>
                            <a:ea typeface="Cambria Math" panose="02040503050406030204" pitchFamily="18" charset="0"/>
                            <a:cs typeface="Times New Roman" panose="02020603050405020304" pitchFamily="18" charset="0"/>
                          </a:rPr>
                          <m:t>𝑘</m:t>
                        </m:r>
                      </m:e>
                    </m:d>
                    <m:r>
                      <a:rPr lang="en-IN" sz="2200" b="0" i="1" smtClean="0">
                        <a:latin typeface="Cambria Math" panose="02040503050406030204" pitchFamily="18" charset="0"/>
                        <a:ea typeface="Cambria Math" panose="02040503050406030204" pitchFamily="18" charset="0"/>
                        <a:cs typeface="Times New Roman" panose="02020603050405020304" pitchFamily="18" charset="0"/>
                      </a:rPr>
                      <m:t>,</m:t>
                    </m:r>
                    <m:r>
                      <a:rPr lang="en-IN" sz="2200" b="0" i="1" smtClean="0">
                        <a:latin typeface="Cambria Math" panose="02040503050406030204" pitchFamily="18" charset="0"/>
                        <a:ea typeface="Cambria Math" panose="02040503050406030204" pitchFamily="18" charset="0"/>
                        <a:cs typeface="Times New Roman" panose="02020603050405020304" pitchFamily="18" charset="0"/>
                      </a:rPr>
                      <m:t>𝑘</m:t>
                    </m:r>
                    <m:r>
                      <a:rPr lang="en-IN" sz="2200" b="0" i="1" smtClean="0">
                        <a:latin typeface="Cambria Math" panose="02040503050406030204" pitchFamily="18" charset="0"/>
                        <a:ea typeface="Cambria Math" panose="02040503050406030204" pitchFamily="18" charset="0"/>
                        <a:cs typeface="Times New Roman" panose="02020603050405020304" pitchFamily="18" charset="0"/>
                      </a:rPr>
                      <m:t>∈</m:t>
                    </m:r>
                    <m:r>
                      <a:rPr lang="en-IN" sz="2200" b="0" i="1" smtClean="0">
                        <a:latin typeface="Cambria Math" panose="02040503050406030204" pitchFamily="18" charset="0"/>
                        <a:ea typeface="Cambria Math" panose="02040503050406030204" pitchFamily="18" charset="0"/>
                        <a:cs typeface="Times New Roman" panose="02020603050405020304" pitchFamily="18" charset="0"/>
                      </a:rPr>
                      <m:t>𝑁</m:t>
                    </m:r>
                    <m:r>
                      <a:rPr lang="en-IN" sz="2200" b="0" i="1" smtClean="0">
                        <a:latin typeface="Cambria Math" panose="02040503050406030204" pitchFamily="18" charset="0"/>
                        <a:ea typeface="Cambria Math" panose="02040503050406030204" pitchFamily="18" charset="0"/>
                        <a:cs typeface="Times New Roman" panose="02020603050405020304" pitchFamily="18" charset="0"/>
                      </a:rPr>
                      <m:t>}</m:t>
                    </m:r>
                  </m:oMath>
                </a14:m>
                <a:r>
                  <a:rPr lang="en-IN" sz="2200" dirty="0">
                    <a:cs typeface="Calibri" panose="020F0502020204030204" pitchFamily="34" charset="0"/>
                  </a:rPr>
                  <a:t> as </a:t>
                </a:r>
                <a:r>
                  <a:rPr lang="en-IN" sz="2200" i="1" dirty="0">
                    <a:cs typeface="Calibri" panose="020F0502020204030204" pitchFamily="34" charset="0"/>
                  </a:rPr>
                  <a:t>W</a:t>
                </a:r>
                <a:r>
                  <a:rPr lang="en-IN" sz="2200" baseline="-25000" dirty="0">
                    <a:cs typeface="Calibri" panose="020F0502020204030204" pitchFamily="34" charset="0"/>
                  </a:rPr>
                  <a:t>1</a:t>
                </a:r>
                <a:r>
                  <a:rPr lang="en-IN" sz="2200" dirty="0">
                    <a:cs typeface="Calibri" panose="020F0502020204030204" pitchFamily="34" charset="0"/>
                  </a:rPr>
                  <a:t>.</a:t>
                </a:r>
              </a:p>
              <a:p>
                <a:pPr marL="0" indent="0">
                  <a:lnSpc>
                    <a:spcPct val="150000"/>
                  </a:lnSpc>
                  <a:buNone/>
                </a:pPr>
                <a:r>
                  <a:rPr lang="en-IN" sz="2200" dirty="0">
                    <a:cs typeface="Calibri" panose="020F0502020204030204" pitchFamily="34" charset="0"/>
                  </a:rPr>
                  <a:t>Formally, we define, </a:t>
                </a:r>
                <a14:m>
                  <m:oMath xmlns:m="http://schemas.openxmlformats.org/officeDocument/2006/math">
                    <m:sSub>
                      <m:sSubPr>
                        <m:ctrlPr>
                          <a:rPr lang="en-IN" sz="2200" i="1" smtClean="0">
                            <a:latin typeface="Cambria Math" panose="02040503050406030204" pitchFamily="18" charset="0"/>
                            <a:cs typeface="Times New Roman" panose="02020603050405020304" pitchFamily="18" charset="0"/>
                          </a:rPr>
                        </m:ctrlPr>
                      </m:sSubPr>
                      <m:e>
                        <m:r>
                          <a:rPr lang="en-IN" sz="2200" b="0" i="1" smtClean="0">
                            <a:latin typeface="Cambria Math" panose="02040503050406030204" pitchFamily="18" charset="0"/>
                            <a:cs typeface="Times New Roman" panose="02020603050405020304" pitchFamily="18" charset="0"/>
                          </a:rPr>
                          <m:t>𝑊</m:t>
                        </m:r>
                      </m:e>
                      <m:sub>
                        <m:r>
                          <a:rPr lang="en-IN" sz="2200" b="0" i="1" smtClean="0">
                            <a:latin typeface="Cambria Math" panose="02040503050406030204" pitchFamily="18" charset="0"/>
                            <a:cs typeface="Times New Roman" panose="02020603050405020304" pitchFamily="18" charset="0"/>
                          </a:rPr>
                          <m:t>1</m:t>
                        </m:r>
                      </m:sub>
                    </m:sSub>
                    <m:r>
                      <a:rPr lang="en-IN" sz="2200" b="0" i="1" smtClean="0">
                        <a:latin typeface="Cambria Math" panose="02040503050406030204" pitchFamily="18" charset="0"/>
                        <a:cs typeface="Times New Roman" panose="02020603050405020304" pitchFamily="18" charset="0"/>
                      </a:rPr>
                      <m:t>=</m:t>
                    </m:r>
                    <m:func>
                      <m:funcPr>
                        <m:ctrlPr>
                          <a:rPr lang="en-IN" sz="2200" b="0" i="1" smtClean="0">
                            <a:latin typeface="Cambria Math" panose="02040503050406030204" pitchFamily="18" charset="0"/>
                            <a:cs typeface="Times New Roman" panose="02020603050405020304" pitchFamily="18" charset="0"/>
                          </a:rPr>
                        </m:ctrlPr>
                      </m:funcPr>
                      <m:fName>
                        <m:limLow>
                          <m:limLowPr>
                            <m:ctrlPr>
                              <a:rPr lang="en-IN" sz="2200" b="0" i="1" smtClean="0">
                                <a:latin typeface="Cambria Math" panose="02040503050406030204" pitchFamily="18" charset="0"/>
                                <a:cs typeface="Times New Roman" panose="02020603050405020304" pitchFamily="18" charset="0"/>
                              </a:rPr>
                            </m:ctrlPr>
                          </m:limLowPr>
                          <m:e>
                            <m:r>
                              <m:rPr>
                                <m:sty m:val="p"/>
                              </m:rPr>
                              <a:rPr lang="en-IN" sz="2200" b="0" i="0" smtClean="0">
                                <a:latin typeface="Cambria Math" panose="02040503050406030204" pitchFamily="18" charset="0"/>
                                <a:cs typeface="Times New Roman" panose="02020603050405020304" pitchFamily="18" charset="0"/>
                              </a:rPr>
                              <m:t>Span</m:t>
                            </m:r>
                          </m:e>
                          <m:lim>
                            <m:r>
                              <a:rPr lang="en-IN" sz="2200" b="0" i="1" smtClean="0">
                                <a:latin typeface="Cambria Math" panose="02040503050406030204" pitchFamily="18" charset="0"/>
                                <a:cs typeface="Times New Roman" panose="02020603050405020304" pitchFamily="18" charset="0"/>
                              </a:rPr>
                              <m:t>𝑘</m:t>
                            </m:r>
                          </m:lim>
                        </m:limLow>
                      </m:fName>
                      <m:e>
                        <m:r>
                          <a:rPr lang="en-IN" sz="2200" b="0" i="1" smtClean="0">
                            <a:latin typeface="Cambria Math" panose="02040503050406030204" pitchFamily="18" charset="0"/>
                            <a:cs typeface="Times New Roman" panose="02020603050405020304" pitchFamily="18" charset="0"/>
                          </a:rPr>
                          <m:t>{</m:t>
                        </m:r>
                        <m:acc>
                          <m:accPr>
                            <m:chr m:val="̅"/>
                            <m:ctrlPr>
                              <a:rPr lang="en-IN" sz="2200" b="0" i="1" smtClean="0">
                                <a:latin typeface="Cambria Math" panose="02040503050406030204" pitchFamily="18" charset="0"/>
                                <a:cs typeface="Times New Roman" panose="02020603050405020304" pitchFamily="18" charset="0"/>
                              </a:rPr>
                            </m:ctrlPr>
                          </m:accPr>
                          <m:e>
                            <m:r>
                              <a:rPr lang="en-IN" sz="2200" i="1">
                                <a:latin typeface="Cambria Math" panose="02040503050406030204" pitchFamily="18" charset="0"/>
                                <a:ea typeface="Cambria Math" panose="02040503050406030204" pitchFamily="18" charset="0"/>
                                <a:cs typeface="Times New Roman" panose="02020603050405020304" pitchFamily="18" charset="0"/>
                              </a:rPr>
                              <m:t>𝜑</m:t>
                            </m:r>
                            <m:d>
                              <m:dPr>
                                <m:ctrlPr>
                                  <a:rPr lang="en-IN" sz="2200" i="1">
                                    <a:latin typeface="Cambria Math" panose="02040503050406030204" pitchFamily="18" charset="0"/>
                                    <a:ea typeface="Cambria Math" panose="02040503050406030204" pitchFamily="18" charset="0"/>
                                    <a:cs typeface="Times New Roman" panose="02020603050405020304" pitchFamily="18" charset="0"/>
                                  </a:rPr>
                                </m:ctrlPr>
                              </m:dPr>
                              <m:e>
                                <m:r>
                                  <a:rPr lang="en-IN" sz="2200" b="0" i="1" smtClean="0">
                                    <a:latin typeface="Cambria Math" panose="02040503050406030204" pitchFamily="18" charset="0"/>
                                    <a:ea typeface="Cambria Math" panose="02040503050406030204" pitchFamily="18" charset="0"/>
                                    <a:cs typeface="Times New Roman" panose="02020603050405020304" pitchFamily="18" charset="0"/>
                                  </a:rPr>
                                  <m:t>2</m:t>
                                </m:r>
                                <m:r>
                                  <a:rPr lang="en-IN" sz="2200" i="1">
                                    <a:latin typeface="Cambria Math" panose="02040503050406030204" pitchFamily="18" charset="0"/>
                                    <a:ea typeface="Cambria Math" panose="02040503050406030204" pitchFamily="18" charset="0"/>
                                    <a:cs typeface="Times New Roman" panose="02020603050405020304" pitchFamily="18" charset="0"/>
                                  </a:rPr>
                                  <m:t>𝑡</m:t>
                                </m:r>
                                <m:r>
                                  <a:rPr lang="en-IN" sz="2200" b="0" i="1" smtClean="0">
                                    <a:latin typeface="Cambria Math" panose="02040503050406030204" pitchFamily="18" charset="0"/>
                                    <a:ea typeface="Cambria Math" panose="02040503050406030204" pitchFamily="18" charset="0"/>
                                    <a:cs typeface="Times New Roman" panose="02020603050405020304" pitchFamily="18" charset="0"/>
                                  </a:rPr>
                                  <m:t>−</m:t>
                                </m:r>
                                <m:r>
                                  <a:rPr lang="en-IN" sz="2200" b="0" i="1" smtClean="0">
                                    <a:latin typeface="Cambria Math" panose="02040503050406030204" pitchFamily="18" charset="0"/>
                                    <a:ea typeface="Cambria Math" panose="02040503050406030204" pitchFamily="18" charset="0"/>
                                    <a:cs typeface="Times New Roman" panose="02020603050405020304" pitchFamily="18" charset="0"/>
                                  </a:rPr>
                                  <m:t>𝑘</m:t>
                                </m:r>
                              </m:e>
                            </m:d>
                          </m:e>
                        </m:acc>
                        <m:r>
                          <a:rPr lang="en-IN" sz="2200" b="0" i="1" smtClean="0">
                            <a:latin typeface="Cambria Math" panose="02040503050406030204" pitchFamily="18" charset="0"/>
                            <a:cs typeface="Times New Roman" panose="02020603050405020304" pitchFamily="18" charset="0"/>
                          </a:rPr>
                          <m:t>}</m:t>
                        </m:r>
                      </m:e>
                    </m:func>
                  </m:oMath>
                </a14:m>
                <a:r>
                  <a:rPr lang="en-IN" sz="2200" dirty="0">
                    <a:cs typeface="Calibri" panose="020F0502020204030204" pitchFamily="34" charset="0"/>
                  </a:rPr>
                  <a:t>.</a:t>
                </a:r>
              </a:p>
              <a:p>
                <a:pPr marL="0" indent="0">
                  <a:lnSpc>
                    <a:spcPct val="150000"/>
                  </a:lnSpc>
                  <a:buNone/>
                </a:pPr>
                <a:endParaRPr lang="en-IN" sz="2400" dirty="0">
                  <a:latin typeface="Calibri" panose="020F0502020204030204" pitchFamily="34" charset="0"/>
                  <a:cs typeface="Calibri" panose="020F0502020204030204" pitchFamily="34" charset="0"/>
                </a:endParaRPr>
              </a:p>
            </p:txBody>
          </p:sp>
        </mc:Choice>
        <mc:Fallback xmlns="">
          <p:sp>
            <p:nvSpPr>
              <p:cNvPr id="3" name="Content Placeholder 2">
                <a:extLst>
                  <a:ext uri="{FF2B5EF4-FFF2-40B4-BE49-F238E27FC236}">
                    <a16:creationId xmlns:a16="http://schemas.microsoft.com/office/drawing/2014/main" id="{F7CF4BB1-A43A-40F5-B409-926105B1A88F}"/>
                  </a:ext>
                </a:extLst>
              </p:cNvPr>
              <p:cNvSpPr>
                <a:spLocks noGrp="1" noRot="1" noChangeAspect="1" noMove="1" noResize="1" noEditPoints="1" noAdjustHandles="1" noChangeArrowheads="1" noChangeShapeType="1" noTextEdit="1"/>
              </p:cNvSpPr>
              <p:nvPr>
                <p:ph idx="1"/>
              </p:nvPr>
            </p:nvSpPr>
            <p:spPr>
              <a:xfrm>
                <a:off x="544529" y="1363294"/>
                <a:ext cx="11435137" cy="4644438"/>
              </a:xfrm>
              <a:blipFill>
                <a:blip r:embed="rId3"/>
                <a:stretch>
                  <a:fillRect l="-693"/>
                </a:stretch>
              </a:blipFill>
            </p:spPr>
            <p:txBody>
              <a:bodyPr/>
              <a:lstStyle/>
              <a:p>
                <a:r>
                  <a:rPr lang="en-IN">
                    <a:noFill/>
                  </a:rPr>
                  <a:t> </a:t>
                </a:r>
              </a:p>
            </p:txBody>
          </p:sp>
        </mc:Fallback>
      </mc:AlternateContent>
      <p:sp>
        <p:nvSpPr>
          <p:cNvPr id="6" name="Date Placeholder 5"/>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1958EE8-A63B-4F55-87AA-01CA3EA091B1}"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t>1/6/2023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Footer Placeholder 3">
            <a:extLst>
              <a:ext uri="{FF2B5EF4-FFF2-40B4-BE49-F238E27FC236}">
                <a16:creationId xmlns:a16="http://schemas.microsoft.com/office/drawing/2014/main" id="{2E49F929-87CA-4994-9885-A2D8887FAA14}"/>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Faculty Name    Dr. Kunti Mishra         Unit Number 5</a:t>
            </a: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2" name="Picture 1">
            <a:extLst>
              <a:ext uri="{FF2B5EF4-FFF2-40B4-BE49-F238E27FC236}">
                <a16:creationId xmlns:a16="http://schemas.microsoft.com/office/drawing/2014/main" id="{73CC9BE9-0B95-75FD-30CD-799A1663C39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60" y="-15875"/>
            <a:ext cx="1295400" cy="549276"/>
          </a:xfrm>
          <a:prstGeom prst="rect">
            <a:avLst/>
          </a:prstGeom>
        </p:spPr>
      </p:pic>
      <p:sp>
        <p:nvSpPr>
          <p:cNvPr id="5" name="Title 1">
            <a:extLst>
              <a:ext uri="{FF2B5EF4-FFF2-40B4-BE49-F238E27FC236}">
                <a16:creationId xmlns:a16="http://schemas.microsoft.com/office/drawing/2014/main" id="{DE555053-F480-7D70-9B54-1F6B1B7E217A}"/>
              </a:ext>
            </a:extLst>
          </p:cNvPr>
          <p:cNvSpPr txBox="1">
            <a:spLocks/>
          </p:cNvSpPr>
          <p:nvPr/>
        </p:nvSpPr>
        <p:spPr>
          <a:xfrm>
            <a:off x="1305560" y="9627"/>
            <a:ext cx="10876280" cy="665251"/>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IN" sz="2400" b="1" dirty="0">
                <a:latin typeface="+mj-lt"/>
                <a:cs typeface="Calibri" panose="020F0502020204030204" pitchFamily="34" charset="0"/>
              </a:rPr>
              <a:t>Wavelet Function</a:t>
            </a:r>
            <a:r>
              <a:rPr lang="en-US" sz="2400" b="1" dirty="0">
                <a:latin typeface="+mj-lt"/>
                <a:cs typeface="Calibri" panose="020F0502020204030204" pitchFamily="34" charset="0"/>
              </a:rPr>
              <a:t>(CO5)</a:t>
            </a:r>
          </a:p>
        </p:txBody>
      </p:sp>
    </p:spTree>
    <p:extLst>
      <p:ext uri="{BB962C8B-B14F-4D97-AF65-F5344CB8AC3E}">
        <p14:creationId xmlns:p14="http://schemas.microsoft.com/office/powerpoint/2010/main" val="1089944163"/>
      </p:ext>
    </p:extLst>
  </p:cSld>
  <p:clrMapOvr>
    <a:masterClrMapping/>
  </p:clrMapOvr>
  <p:transition spd="slow">
    <p:push dir="u"/>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7CF4BB1-A43A-40F5-B409-926105B1A88F}"/>
                  </a:ext>
                </a:extLst>
              </p:cNvPr>
              <p:cNvSpPr>
                <a:spLocks noGrp="1"/>
              </p:cNvSpPr>
              <p:nvPr>
                <p:ph idx="1"/>
              </p:nvPr>
            </p:nvSpPr>
            <p:spPr>
              <a:xfrm>
                <a:off x="544530" y="1527173"/>
                <a:ext cx="11407406" cy="4829178"/>
              </a:xfrm>
            </p:spPr>
            <p:txBody>
              <a:bodyPr>
                <a:normAutofit/>
              </a:bodyPr>
              <a:lstStyle/>
              <a:p>
                <a:pPr>
                  <a:lnSpc>
                    <a:spcPct val="150000"/>
                  </a:lnSpc>
                  <a:buFont typeface="Wingdings" panose="05000000000000000000" pitchFamily="2" charset="2"/>
                  <a:buChar char="q"/>
                </a:pPr>
                <a:r>
                  <a:rPr lang="en-IN" sz="2400" dirty="0">
                    <a:latin typeface="Calibri" panose="020F0502020204030204" pitchFamily="34" charset="0"/>
                    <a:cs typeface="Calibri" panose="020F0502020204030204" pitchFamily="34" charset="0"/>
                  </a:rPr>
                  <a:t>  </a:t>
                </a:r>
                <a:r>
                  <a:rPr lang="en-IN" sz="2200" dirty="0">
                    <a:cs typeface="Calibri" panose="020F0502020204030204" pitchFamily="34" charset="0"/>
                  </a:rPr>
                  <a:t>Now, the question: Is </a:t>
                </a:r>
                <a14:m>
                  <m:oMath xmlns:m="http://schemas.openxmlformats.org/officeDocument/2006/math">
                    <m:sSub>
                      <m:sSubPr>
                        <m:ctrlPr>
                          <a:rPr lang="en-IN" sz="2200" i="1" smtClean="0">
                            <a:latin typeface="Cambria Math" panose="02040503050406030204" pitchFamily="18" charset="0"/>
                            <a:cs typeface="Times New Roman" panose="02020603050405020304" pitchFamily="18" charset="0"/>
                          </a:rPr>
                        </m:ctrlPr>
                      </m:sSubPr>
                      <m:e>
                        <m:r>
                          <a:rPr lang="en-IN" sz="2200" b="0" i="1" smtClean="0">
                            <a:latin typeface="Cambria Math" panose="02040503050406030204" pitchFamily="18" charset="0"/>
                            <a:cs typeface="Times New Roman" panose="02020603050405020304" pitchFamily="18" charset="0"/>
                          </a:rPr>
                          <m:t>𝑊</m:t>
                        </m:r>
                      </m:e>
                      <m:sub>
                        <m:r>
                          <a:rPr lang="en-IN" sz="2200" b="0" i="1" smtClean="0">
                            <a:latin typeface="Cambria Math" panose="02040503050406030204" pitchFamily="18" charset="0"/>
                            <a:cs typeface="Times New Roman" panose="02020603050405020304" pitchFamily="18" charset="0"/>
                          </a:rPr>
                          <m:t>0</m:t>
                        </m:r>
                      </m:sub>
                    </m:sSub>
                    <m:r>
                      <a:rPr lang="en-IN" sz="2200" i="1">
                        <a:latin typeface="Cambria Math" panose="02040503050406030204" pitchFamily="18" charset="0"/>
                        <a:ea typeface="Cambria Math" panose="02040503050406030204" pitchFamily="18" charset="0"/>
                        <a:cs typeface="Times New Roman" panose="02020603050405020304" pitchFamily="18" charset="0"/>
                      </a:rPr>
                      <m:t>⊂</m:t>
                    </m:r>
                    <m:sSub>
                      <m:sSubPr>
                        <m:ctrlPr>
                          <a:rPr lang="en-IN" sz="2200" i="1">
                            <a:latin typeface="Cambria Math" panose="02040503050406030204" pitchFamily="18" charset="0"/>
                            <a:cs typeface="Times New Roman" panose="02020603050405020304" pitchFamily="18" charset="0"/>
                          </a:rPr>
                        </m:ctrlPr>
                      </m:sSubPr>
                      <m:e>
                        <m:r>
                          <a:rPr lang="en-IN" sz="2200" i="1">
                            <a:latin typeface="Cambria Math" panose="02040503050406030204" pitchFamily="18" charset="0"/>
                            <a:cs typeface="Times New Roman" panose="02020603050405020304" pitchFamily="18" charset="0"/>
                          </a:rPr>
                          <m:t>𝑊</m:t>
                        </m:r>
                      </m:e>
                      <m:sub>
                        <m:r>
                          <a:rPr lang="en-IN" sz="2200" i="1">
                            <a:latin typeface="Cambria Math" panose="02040503050406030204" pitchFamily="18" charset="0"/>
                            <a:cs typeface="Times New Roman" panose="02020603050405020304" pitchFamily="18" charset="0"/>
                          </a:rPr>
                          <m:t>1</m:t>
                        </m:r>
                      </m:sub>
                    </m:sSub>
                    <m:r>
                      <a:rPr lang="en-IN" sz="2200" b="0" i="0" smtClean="0">
                        <a:latin typeface="Cambria Math" panose="02040503050406030204" pitchFamily="18" charset="0"/>
                        <a:cs typeface="Times New Roman" panose="02020603050405020304" pitchFamily="18" charset="0"/>
                      </a:rPr>
                      <m:t> </m:t>
                    </m:r>
                  </m:oMath>
                </a14:m>
                <a:r>
                  <a:rPr lang="en-IN" sz="2200" dirty="0">
                    <a:cs typeface="Calibri" panose="020F0502020204030204" pitchFamily="34" charset="0"/>
                  </a:rPr>
                  <a:t>or can we represent a signal in </a:t>
                </a:r>
                <a:r>
                  <a:rPr lang="en-IN" sz="2200" i="1" dirty="0">
                    <a:cs typeface="Calibri" panose="020F0502020204030204" pitchFamily="34" charset="0"/>
                  </a:rPr>
                  <a:t>W</a:t>
                </a:r>
                <a:r>
                  <a:rPr lang="en-IN" sz="2200" baseline="-25000" dirty="0">
                    <a:cs typeface="Calibri" panose="020F0502020204030204" pitchFamily="34" charset="0"/>
                  </a:rPr>
                  <a:t>0</a:t>
                </a:r>
                <a:r>
                  <a:rPr lang="en-IN" sz="2200" dirty="0">
                    <a:cs typeface="Calibri" panose="020F0502020204030204" pitchFamily="34" charset="0"/>
                  </a:rPr>
                  <a:t> by using the bases of </a:t>
                </a:r>
                <a:r>
                  <a:rPr lang="en-IN" sz="2200" i="1" dirty="0">
                    <a:cs typeface="Calibri" panose="020F0502020204030204" pitchFamily="34" charset="0"/>
                  </a:rPr>
                  <a:t>W</a:t>
                </a:r>
                <a:r>
                  <a:rPr lang="en-IN" sz="2200" baseline="-25000" dirty="0">
                    <a:cs typeface="Calibri" panose="020F0502020204030204" pitchFamily="34" charset="0"/>
                  </a:rPr>
                  <a:t>1</a:t>
                </a:r>
                <a:r>
                  <a:rPr lang="en-IN" sz="2200" dirty="0">
                    <a:cs typeface="Calibri" panose="020F0502020204030204" pitchFamily="34" charset="0"/>
                  </a:rPr>
                  <a:t>.</a:t>
                </a:r>
              </a:p>
              <a:p>
                <a:pPr marL="0" indent="0">
                  <a:lnSpc>
                    <a:spcPct val="150000"/>
                  </a:lnSpc>
                  <a:buNone/>
                </a:pPr>
                <a:r>
                  <a:rPr lang="en-IN" sz="2200" dirty="0">
                    <a:cs typeface="Calibri" panose="020F0502020204030204" pitchFamily="34" charset="0"/>
                  </a:rPr>
                  <a:t>Answer : Definitely no, as we can see in following diagrams:</a:t>
                </a:r>
              </a:p>
            </p:txBody>
          </p:sp>
        </mc:Choice>
        <mc:Fallback xmlns="">
          <p:sp>
            <p:nvSpPr>
              <p:cNvPr id="3" name="Content Placeholder 2">
                <a:extLst>
                  <a:ext uri="{FF2B5EF4-FFF2-40B4-BE49-F238E27FC236}">
                    <a16:creationId xmlns:a16="http://schemas.microsoft.com/office/drawing/2014/main" id="{F7CF4BB1-A43A-40F5-B409-926105B1A88F}"/>
                  </a:ext>
                </a:extLst>
              </p:cNvPr>
              <p:cNvSpPr>
                <a:spLocks noGrp="1" noRot="1" noChangeAspect="1" noMove="1" noResize="1" noEditPoints="1" noAdjustHandles="1" noChangeArrowheads="1" noChangeShapeType="1" noTextEdit="1"/>
              </p:cNvSpPr>
              <p:nvPr>
                <p:ph idx="1"/>
              </p:nvPr>
            </p:nvSpPr>
            <p:spPr>
              <a:xfrm>
                <a:off x="544530" y="1527173"/>
                <a:ext cx="11407406" cy="4829178"/>
              </a:xfrm>
              <a:blipFill>
                <a:blip r:embed="rId3"/>
                <a:stretch>
                  <a:fillRect l="-694"/>
                </a:stretch>
              </a:blipFill>
            </p:spPr>
            <p:txBody>
              <a:bodyPr/>
              <a:lstStyle/>
              <a:p>
                <a:r>
                  <a:rPr lang="en-IN">
                    <a:noFill/>
                  </a:rPr>
                  <a:t> </a:t>
                </a:r>
              </a:p>
            </p:txBody>
          </p:sp>
        </mc:Fallback>
      </mc:AlternateContent>
      <p:sp>
        <p:nvSpPr>
          <p:cNvPr id="6" name="Date Placeholder 5"/>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BE60861-7E52-4104-B35A-604CBDF63D2B}"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t>1/6/2023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Footer Placeholder 3">
            <a:extLst>
              <a:ext uri="{FF2B5EF4-FFF2-40B4-BE49-F238E27FC236}">
                <a16:creationId xmlns:a16="http://schemas.microsoft.com/office/drawing/2014/main" id="{2E49F929-87CA-4994-9885-A2D8887FAA14}"/>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Faculty Name    Dr. Kunti Mishra         Unit Number 5</a:t>
            </a: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graphicFrame>
        <p:nvGraphicFramePr>
          <p:cNvPr id="8" name="Chart 7">
            <a:extLst>
              <a:ext uri="{FF2B5EF4-FFF2-40B4-BE49-F238E27FC236}">
                <a16:creationId xmlns:a16="http://schemas.microsoft.com/office/drawing/2014/main" id="{5B9F9795-811A-4DD9-89C0-16240A9F4001}"/>
              </a:ext>
            </a:extLst>
          </p:cNvPr>
          <p:cNvGraphicFramePr>
            <a:graphicFrameLocks/>
          </p:cNvGraphicFramePr>
          <p:nvPr/>
        </p:nvGraphicFramePr>
        <p:xfrm>
          <a:off x="2161628" y="3931277"/>
          <a:ext cx="2651589" cy="2561988"/>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2" name="Chart 11">
            <a:extLst>
              <a:ext uri="{FF2B5EF4-FFF2-40B4-BE49-F238E27FC236}">
                <a16:creationId xmlns:a16="http://schemas.microsoft.com/office/drawing/2014/main" id="{60025BFB-14D6-4E37-82B7-1DD0139E0A8C}"/>
              </a:ext>
            </a:extLst>
          </p:cNvPr>
          <p:cNvGraphicFramePr>
            <a:graphicFrameLocks/>
          </p:cNvGraphicFramePr>
          <p:nvPr/>
        </p:nvGraphicFramePr>
        <p:xfrm>
          <a:off x="5959011" y="4023745"/>
          <a:ext cx="2651589" cy="2202390"/>
        </p:xfrm>
        <a:graphic>
          <a:graphicData uri="http://schemas.openxmlformats.org/drawingml/2006/chart">
            <c:chart xmlns:c="http://schemas.openxmlformats.org/drawingml/2006/chart" xmlns:r="http://schemas.openxmlformats.org/officeDocument/2006/relationships" r:id="rId5"/>
          </a:graphicData>
        </a:graphic>
      </p:graphicFrame>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1DB11F2E-1F16-444A-A17B-FC7048AEC6F7}"/>
                  </a:ext>
                </a:extLst>
              </p:cNvPr>
              <p:cNvSpPr txBox="1"/>
              <p:nvPr/>
            </p:nvSpPr>
            <p:spPr>
              <a:xfrm>
                <a:off x="3411021" y="4577131"/>
                <a:ext cx="9144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IN" i="1" smtClean="0">
                          <a:latin typeface="Cambria Math" panose="02040503050406030204" pitchFamily="18" charset="0"/>
                          <a:ea typeface="Cambria Math" panose="02040503050406030204" pitchFamily="18" charset="0"/>
                        </a:rPr>
                        <m:t>𝜑</m:t>
                      </m:r>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𝑡</m:t>
                      </m:r>
                      <m:r>
                        <a:rPr lang="en-IN" b="0" i="1" smtClean="0">
                          <a:latin typeface="Cambria Math" panose="02040503050406030204" pitchFamily="18" charset="0"/>
                          <a:ea typeface="Cambria Math" panose="02040503050406030204" pitchFamily="18" charset="0"/>
                        </a:rPr>
                        <m:t>)</m:t>
                      </m:r>
                    </m:oMath>
                  </m:oMathPara>
                </a14:m>
                <a:endParaRPr lang="en-IN" dirty="0"/>
              </a:p>
            </p:txBody>
          </p:sp>
        </mc:Choice>
        <mc:Fallback xmlns="">
          <p:sp>
            <p:nvSpPr>
              <p:cNvPr id="5" name="TextBox 4">
                <a:extLst>
                  <a:ext uri="{FF2B5EF4-FFF2-40B4-BE49-F238E27FC236}">
                    <a16:creationId xmlns:a16="http://schemas.microsoft.com/office/drawing/2014/main" id="{1DB11F2E-1F16-444A-A17B-FC7048AEC6F7}"/>
                  </a:ext>
                </a:extLst>
              </p:cNvPr>
              <p:cNvSpPr txBox="1">
                <a:spLocks noRot="1" noChangeAspect="1" noMove="1" noResize="1" noEditPoints="1" noAdjustHandles="1" noChangeArrowheads="1" noChangeShapeType="1" noTextEdit="1"/>
              </p:cNvSpPr>
              <p:nvPr/>
            </p:nvSpPr>
            <p:spPr>
              <a:xfrm>
                <a:off x="3411021" y="4577131"/>
                <a:ext cx="914400" cy="369332"/>
              </a:xfrm>
              <a:prstGeom prst="rect">
                <a:avLst/>
              </a:prstGeom>
              <a:blipFill>
                <a:blip r:embed="rId7"/>
                <a:stretch>
                  <a:fillRect b="-13333"/>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AAF7A86-9961-4964-853F-8A014A2FAB52}"/>
                  </a:ext>
                </a:extLst>
              </p:cNvPr>
              <p:cNvSpPr txBox="1"/>
              <p:nvPr/>
            </p:nvSpPr>
            <p:spPr>
              <a:xfrm>
                <a:off x="7200473" y="4575423"/>
                <a:ext cx="9144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IN" i="1" smtClean="0">
                          <a:latin typeface="Cambria Math" panose="02040503050406030204" pitchFamily="18" charset="0"/>
                          <a:ea typeface="Cambria Math" panose="02040503050406030204" pitchFamily="18" charset="0"/>
                        </a:rPr>
                        <m:t>𝜑</m:t>
                      </m:r>
                      <m:r>
                        <a:rPr lang="en-IN" b="0" i="1" smtClean="0">
                          <a:latin typeface="Cambria Math" panose="02040503050406030204" pitchFamily="18" charset="0"/>
                          <a:ea typeface="Cambria Math" panose="02040503050406030204" pitchFamily="18" charset="0"/>
                        </a:rPr>
                        <m:t>(2</m:t>
                      </m:r>
                      <m:r>
                        <a:rPr lang="en-IN" b="0" i="1" smtClean="0">
                          <a:latin typeface="Cambria Math" panose="02040503050406030204" pitchFamily="18" charset="0"/>
                          <a:ea typeface="Cambria Math" panose="02040503050406030204" pitchFamily="18" charset="0"/>
                        </a:rPr>
                        <m:t>𝑡</m:t>
                      </m:r>
                      <m:r>
                        <a:rPr lang="en-IN" b="0" i="1" smtClean="0">
                          <a:latin typeface="Cambria Math" panose="02040503050406030204" pitchFamily="18" charset="0"/>
                          <a:ea typeface="Cambria Math" panose="02040503050406030204" pitchFamily="18" charset="0"/>
                        </a:rPr>
                        <m:t>)</m:t>
                      </m:r>
                    </m:oMath>
                  </m:oMathPara>
                </a14:m>
                <a:endParaRPr lang="en-IN" dirty="0"/>
              </a:p>
            </p:txBody>
          </p:sp>
        </mc:Choice>
        <mc:Fallback xmlns="">
          <p:sp>
            <p:nvSpPr>
              <p:cNvPr id="13" name="TextBox 12">
                <a:extLst>
                  <a:ext uri="{FF2B5EF4-FFF2-40B4-BE49-F238E27FC236}">
                    <a16:creationId xmlns:a16="http://schemas.microsoft.com/office/drawing/2014/main" id="{AAAF7A86-9961-4964-853F-8A014A2FAB52}"/>
                  </a:ext>
                </a:extLst>
              </p:cNvPr>
              <p:cNvSpPr txBox="1">
                <a:spLocks noRot="1" noChangeAspect="1" noMove="1" noResize="1" noEditPoints="1" noAdjustHandles="1" noChangeArrowheads="1" noChangeShapeType="1" noTextEdit="1"/>
              </p:cNvSpPr>
              <p:nvPr/>
            </p:nvSpPr>
            <p:spPr>
              <a:xfrm>
                <a:off x="7200473" y="4575423"/>
                <a:ext cx="914400" cy="369332"/>
              </a:xfrm>
              <a:prstGeom prst="rect">
                <a:avLst/>
              </a:prstGeom>
              <a:blipFill>
                <a:blip r:embed="rId8"/>
                <a:stretch>
                  <a:fillRect b="-13333"/>
                </a:stretch>
              </a:blipFill>
            </p:spPr>
            <p:txBody>
              <a:bodyPr/>
              <a:lstStyle/>
              <a:p>
                <a:r>
                  <a:rPr lang="en-IN">
                    <a:noFill/>
                  </a:rPr>
                  <a:t> </a:t>
                </a:r>
              </a:p>
            </p:txBody>
          </p:sp>
        </mc:Fallback>
      </mc:AlternateContent>
      <p:pic>
        <p:nvPicPr>
          <p:cNvPr id="2" name="Picture 1">
            <a:extLst>
              <a:ext uri="{FF2B5EF4-FFF2-40B4-BE49-F238E27FC236}">
                <a16:creationId xmlns:a16="http://schemas.microsoft.com/office/drawing/2014/main" id="{AEDD800E-2DCE-75A0-58EB-D66D9A9C74E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160" y="-15875"/>
            <a:ext cx="1295400" cy="549276"/>
          </a:xfrm>
          <a:prstGeom prst="rect">
            <a:avLst/>
          </a:prstGeom>
        </p:spPr>
      </p:pic>
      <p:sp>
        <p:nvSpPr>
          <p:cNvPr id="9" name="Title 1">
            <a:extLst>
              <a:ext uri="{FF2B5EF4-FFF2-40B4-BE49-F238E27FC236}">
                <a16:creationId xmlns:a16="http://schemas.microsoft.com/office/drawing/2014/main" id="{1F7B806D-685C-C4D5-D30C-6EE839CD1924}"/>
              </a:ext>
            </a:extLst>
          </p:cNvPr>
          <p:cNvSpPr txBox="1">
            <a:spLocks/>
          </p:cNvSpPr>
          <p:nvPr/>
        </p:nvSpPr>
        <p:spPr>
          <a:xfrm>
            <a:off x="1305560" y="9627"/>
            <a:ext cx="10876280" cy="665251"/>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IN" sz="2400" b="1" dirty="0">
                <a:latin typeface="+mj-lt"/>
                <a:cs typeface="Calibri" panose="020F0502020204030204" pitchFamily="34" charset="0"/>
              </a:rPr>
              <a:t>Wavelet Function</a:t>
            </a:r>
            <a:r>
              <a:rPr lang="en-US" sz="2400" b="1" dirty="0">
                <a:latin typeface="+mj-lt"/>
                <a:cs typeface="Calibri" panose="020F0502020204030204" pitchFamily="34" charset="0"/>
              </a:rPr>
              <a:t>(CO5)</a:t>
            </a:r>
          </a:p>
        </p:txBody>
      </p:sp>
    </p:spTree>
    <p:extLst>
      <p:ext uri="{BB962C8B-B14F-4D97-AF65-F5344CB8AC3E}">
        <p14:creationId xmlns:p14="http://schemas.microsoft.com/office/powerpoint/2010/main" val="2463293631"/>
      </p:ext>
    </p:extLst>
  </p:cSld>
  <p:clrMapOvr>
    <a:masterClrMapping/>
  </p:clrMapOvr>
  <p:transition spd="slow">
    <p:push dir="u"/>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7CF4BB1-A43A-40F5-B409-926105B1A88F}"/>
                  </a:ext>
                </a:extLst>
              </p:cNvPr>
              <p:cNvSpPr>
                <a:spLocks noGrp="1"/>
              </p:cNvSpPr>
              <p:nvPr>
                <p:ph idx="1"/>
              </p:nvPr>
            </p:nvSpPr>
            <p:spPr>
              <a:xfrm>
                <a:off x="544530" y="1787055"/>
                <a:ext cx="11363218" cy="4578920"/>
              </a:xfrm>
            </p:spPr>
            <p:txBody>
              <a:bodyPr>
                <a:normAutofit/>
              </a:bodyPr>
              <a:lstStyle/>
              <a:p>
                <a:pPr>
                  <a:lnSpc>
                    <a:spcPct val="150000"/>
                  </a:lnSpc>
                  <a:buFont typeface="Wingdings" panose="05000000000000000000" pitchFamily="2" charset="2"/>
                  <a:buChar char="q"/>
                </a:pPr>
                <a:r>
                  <a:rPr lang="en-IN" sz="2400" dirty="0">
                    <a:latin typeface="Calibri" panose="020F0502020204030204" pitchFamily="34" charset="0"/>
                    <a:cs typeface="Calibri" panose="020F0502020204030204" pitchFamily="34" charset="0"/>
                  </a:rPr>
                  <a:t>  </a:t>
                </a:r>
                <a:r>
                  <a:rPr lang="en-IN" sz="2200" dirty="0">
                    <a:cs typeface="Calibri" panose="020F0502020204030204" pitchFamily="34" charset="0"/>
                  </a:rPr>
                  <a:t>Bases of </a:t>
                </a:r>
                <a14:m>
                  <m:oMath xmlns:m="http://schemas.openxmlformats.org/officeDocument/2006/math">
                    <m:sSub>
                      <m:sSubPr>
                        <m:ctrlPr>
                          <a:rPr lang="en-IN" sz="2200" i="1">
                            <a:latin typeface="Cambria Math" panose="02040503050406030204" pitchFamily="18" charset="0"/>
                            <a:cs typeface="Times New Roman" panose="02020603050405020304" pitchFamily="18" charset="0"/>
                          </a:rPr>
                        </m:ctrlPr>
                      </m:sSubPr>
                      <m:e>
                        <m:r>
                          <a:rPr lang="en-IN" sz="2200" i="1">
                            <a:latin typeface="Cambria Math" panose="02040503050406030204" pitchFamily="18" charset="0"/>
                            <a:cs typeface="Times New Roman" panose="02020603050405020304" pitchFamily="18" charset="0"/>
                          </a:rPr>
                          <m:t>𝑊</m:t>
                        </m:r>
                      </m:e>
                      <m:sub>
                        <m:r>
                          <a:rPr lang="en-IN" sz="2200" i="1">
                            <a:latin typeface="Cambria Math" panose="02040503050406030204" pitchFamily="18" charset="0"/>
                            <a:cs typeface="Times New Roman" panose="02020603050405020304" pitchFamily="18" charset="0"/>
                          </a:rPr>
                          <m:t>0</m:t>
                        </m:r>
                      </m:sub>
                    </m:sSub>
                    <m:r>
                      <a:rPr lang="en-IN" sz="2200" i="1">
                        <a:latin typeface="Cambria Math" panose="02040503050406030204" pitchFamily="18" charset="0"/>
                        <a:cs typeface="Times New Roman" panose="02020603050405020304" pitchFamily="18" charset="0"/>
                      </a:rPr>
                      <m:t> </m:t>
                    </m:r>
                  </m:oMath>
                </a14:m>
                <a:r>
                  <a:rPr lang="en-IN" sz="2200" dirty="0">
                    <a:cs typeface="Calibri" panose="020F0502020204030204" pitchFamily="34" charset="0"/>
                  </a:rPr>
                  <a:t>are orthogonal to bases of </a:t>
                </a:r>
                <a14:m>
                  <m:oMath xmlns:m="http://schemas.openxmlformats.org/officeDocument/2006/math">
                    <m:sSub>
                      <m:sSubPr>
                        <m:ctrlPr>
                          <a:rPr lang="en-IN" sz="2200" i="1">
                            <a:latin typeface="Cambria Math" panose="02040503050406030204" pitchFamily="18" charset="0"/>
                            <a:cs typeface="Times New Roman" panose="02020603050405020304" pitchFamily="18" charset="0"/>
                          </a:rPr>
                        </m:ctrlPr>
                      </m:sSubPr>
                      <m:e>
                        <m:r>
                          <a:rPr lang="en-IN" sz="2200" i="1">
                            <a:latin typeface="Cambria Math" panose="02040503050406030204" pitchFamily="18" charset="0"/>
                            <a:cs typeface="Times New Roman" panose="02020603050405020304" pitchFamily="18" charset="0"/>
                          </a:rPr>
                          <m:t>𝑊</m:t>
                        </m:r>
                      </m:e>
                      <m:sub>
                        <m:r>
                          <a:rPr lang="en-IN" sz="2200" b="0" i="1" smtClean="0">
                            <a:latin typeface="Cambria Math" panose="02040503050406030204" pitchFamily="18" charset="0"/>
                            <a:cs typeface="Times New Roman" panose="02020603050405020304" pitchFamily="18" charset="0"/>
                          </a:rPr>
                          <m:t>1</m:t>
                        </m:r>
                      </m:sub>
                    </m:sSub>
                  </m:oMath>
                </a14:m>
                <a:r>
                  <a:rPr lang="en-IN" sz="2200" dirty="0">
                    <a:cs typeface="Calibri" panose="020F0502020204030204" pitchFamily="34" charset="0"/>
                  </a:rPr>
                  <a:t> i. e. </a:t>
                </a:r>
                <a14:m>
                  <m:oMath xmlns:m="http://schemas.openxmlformats.org/officeDocument/2006/math">
                    <m:sSub>
                      <m:sSubPr>
                        <m:ctrlPr>
                          <a:rPr lang="en-IN" sz="2200" i="1" smtClean="0">
                            <a:latin typeface="Cambria Math" panose="02040503050406030204" pitchFamily="18" charset="0"/>
                            <a:cs typeface="Times New Roman" panose="02020603050405020304" pitchFamily="18" charset="0"/>
                          </a:rPr>
                        </m:ctrlPr>
                      </m:sSubPr>
                      <m:e>
                        <m:r>
                          <a:rPr lang="en-IN" sz="2200" b="0" i="1" smtClean="0">
                            <a:latin typeface="Cambria Math" panose="02040503050406030204" pitchFamily="18" charset="0"/>
                            <a:cs typeface="Times New Roman" panose="02020603050405020304" pitchFamily="18" charset="0"/>
                          </a:rPr>
                          <m:t>𝑊</m:t>
                        </m:r>
                      </m:e>
                      <m:sub>
                        <m:r>
                          <a:rPr lang="en-IN" sz="2200" b="0" i="1" smtClean="0">
                            <a:latin typeface="Cambria Math" panose="02040503050406030204" pitchFamily="18" charset="0"/>
                            <a:cs typeface="Times New Roman" panose="02020603050405020304" pitchFamily="18" charset="0"/>
                          </a:rPr>
                          <m:t>0</m:t>
                        </m:r>
                      </m:sub>
                    </m:sSub>
                    <m:r>
                      <a:rPr lang="en-IN" sz="2200" i="1"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IN" sz="2200" i="1">
                            <a:latin typeface="Cambria Math" panose="02040503050406030204" pitchFamily="18" charset="0"/>
                            <a:cs typeface="Times New Roman" panose="02020603050405020304" pitchFamily="18" charset="0"/>
                          </a:rPr>
                        </m:ctrlPr>
                      </m:sSubPr>
                      <m:e>
                        <m:r>
                          <a:rPr lang="en-IN" sz="2200" i="1">
                            <a:latin typeface="Cambria Math" panose="02040503050406030204" pitchFamily="18" charset="0"/>
                            <a:cs typeface="Times New Roman" panose="02020603050405020304" pitchFamily="18" charset="0"/>
                          </a:rPr>
                          <m:t>𝑊</m:t>
                        </m:r>
                      </m:e>
                      <m:sub>
                        <m:r>
                          <a:rPr lang="en-IN" sz="2200" i="1">
                            <a:latin typeface="Cambria Math" panose="02040503050406030204" pitchFamily="18" charset="0"/>
                            <a:cs typeface="Times New Roman" panose="02020603050405020304" pitchFamily="18" charset="0"/>
                          </a:rPr>
                          <m:t>1</m:t>
                        </m:r>
                      </m:sub>
                    </m:sSub>
                    <m:r>
                      <a:rPr lang="en-IN" sz="2200" b="0" i="0" smtClean="0">
                        <a:latin typeface="Cambria Math" panose="02040503050406030204" pitchFamily="18" charset="0"/>
                        <a:cs typeface="Times New Roman" panose="02020603050405020304" pitchFamily="18" charset="0"/>
                      </a:rPr>
                      <m:t>, </m:t>
                    </m:r>
                  </m:oMath>
                </a14:m>
                <a:endParaRPr lang="en-IN" sz="2200" b="0" i="0" dirty="0">
                  <a:cs typeface="Calibri" panose="020F0502020204030204" pitchFamily="34" charset="0"/>
                </a:endParaRPr>
              </a:p>
              <a:p>
                <a:pPr marL="0" indent="0">
                  <a:lnSpc>
                    <a:spcPct val="150000"/>
                  </a:lnSpc>
                  <a:buNone/>
                </a:pPr>
                <a:r>
                  <a:rPr lang="en-IN" sz="2200" b="0" dirty="0">
                    <a:cs typeface="Calibri" panose="020F0502020204030204" pitchFamily="34" charset="0"/>
                  </a:rPr>
                  <a:t> </a:t>
                </a:r>
                <a14:m>
                  <m:oMath xmlns:m="http://schemas.openxmlformats.org/officeDocument/2006/math">
                    <m:r>
                      <m:rPr>
                        <m:sty m:val="p"/>
                      </m:rPr>
                      <a:rPr lang="en-IN" sz="2200" b="0" i="0" smtClean="0">
                        <a:latin typeface="Cambria Math" panose="02040503050406030204" pitchFamily="18" charset="0"/>
                        <a:cs typeface="Times New Roman" panose="02020603050405020304" pitchFamily="18" charset="0"/>
                      </a:rPr>
                      <m:t>a</m:t>
                    </m:r>
                  </m:oMath>
                </a14:m>
                <a:r>
                  <a:rPr lang="en-IN" sz="2200" dirty="0">
                    <a:cs typeface="Calibri" panose="020F0502020204030204" pitchFamily="34" charset="0"/>
                  </a:rPr>
                  <a:t>s </a:t>
                </a:r>
                <a14:m>
                  <m:oMath xmlns:m="http://schemas.openxmlformats.org/officeDocument/2006/math">
                    <m:nary>
                      <m:naryPr>
                        <m:limLoc m:val="undOvr"/>
                        <m:subHide m:val="on"/>
                        <m:supHide m:val="on"/>
                        <m:ctrlPr>
                          <a:rPr lang="en-IN" sz="2200" i="1" smtClean="0">
                            <a:latin typeface="Cambria Math" panose="02040503050406030204" pitchFamily="18" charset="0"/>
                            <a:cs typeface="Times New Roman" panose="02020603050405020304" pitchFamily="18" charset="0"/>
                          </a:rPr>
                        </m:ctrlPr>
                      </m:naryPr>
                      <m:sub/>
                      <m:sup/>
                      <m:e>
                        <m:r>
                          <a:rPr lang="en-IN" sz="2200" i="1">
                            <a:latin typeface="Cambria Math" panose="02040503050406030204" pitchFamily="18" charset="0"/>
                            <a:ea typeface="Cambria Math" panose="02040503050406030204" pitchFamily="18" charset="0"/>
                            <a:cs typeface="Times New Roman" panose="02020603050405020304" pitchFamily="18" charset="0"/>
                          </a:rPr>
                          <m:t>𝜑</m:t>
                        </m:r>
                        <m:d>
                          <m:dPr>
                            <m:ctrlPr>
                              <a:rPr lang="en-IN" sz="2200" b="0" i="1" smtClean="0">
                                <a:latin typeface="Cambria Math" panose="02040503050406030204" pitchFamily="18" charset="0"/>
                                <a:ea typeface="Cambria Math" panose="02040503050406030204" pitchFamily="18" charset="0"/>
                                <a:cs typeface="Times New Roman" panose="02020603050405020304" pitchFamily="18" charset="0"/>
                              </a:rPr>
                            </m:ctrlPr>
                          </m:dPr>
                          <m:e>
                            <m:r>
                              <a:rPr lang="en-IN" sz="2200" b="0" i="1" smtClean="0">
                                <a:latin typeface="Cambria Math" panose="02040503050406030204" pitchFamily="18" charset="0"/>
                                <a:ea typeface="Cambria Math" panose="02040503050406030204" pitchFamily="18" charset="0"/>
                                <a:cs typeface="Times New Roman" panose="02020603050405020304" pitchFamily="18" charset="0"/>
                              </a:rPr>
                              <m:t>𝑡</m:t>
                            </m:r>
                          </m:e>
                        </m:d>
                        <m:r>
                          <a:rPr lang="en-IN" sz="2200" i="1">
                            <a:latin typeface="Cambria Math" panose="02040503050406030204" pitchFamily="18" charset="0"/>
                            <a:ea typeface="Cambria Math" panose="02040503050406030204" pitchFamily="18" charset="0"/>
                            <a:cs typeface="Times New Roman" panose="02020603050405020304" pitchFamily="18" charset="0"/>
                          </a:rPr>
                          <m:t>𝜑</m:t>
                        </m:r>
                        <m:d>
                          <m:dPr>
                            <m:ctrlPr>
                              <a:rPr lang="en-IN" sz="2200" i="1">
                                <a:latin typeface="Cambria Math" panose="02040503050406030204" pitchFamily="18" charset="0"/>
                                <a:ea typeface="Cambria Math" panose="02040503050406030204" pitchFamily="18" charset="0"/>
                                <a:cs typeface="Times New Roman" panose="02020603050405020304" pitchFamily="18" charset="0"/>
                              </a:rPr>
                            </m:ctrlPr>
                          </m:dPr>
                          <m:e>
                            <m:r>
                              <a:rPr lang="en-IN" sz="2200" b="0" i="1" smtClean="0">
                                <a:latin typeface="Cambria Math" panose="02040503050406030204" pitchFamily="18" charset="0"/>
                                <a:ea typeface="Cambria Math" panose="02040503050406030204" pitchFamily="18" charset="0"/>
                                <a:cs typeface="Times New Roman" panose="02020603050405020304" pitchFamily="18" charset="0"/>
                              </a:rPr>
                              <m:t>2</m:t>
                            </m:r>
                            <m:r>
                              <a:rPr lang="en-IN" sz="2200" i="1">
                                <a:latin typeface="Cambria Math" panose="02040503050406030204" pitchFamily="18" charset="0"/>
                                <a:ea typeface="Cambria Math" panose="02040503050406030204" pitchFamily="18" charset="0"/>
                                <a:cs typeface="Times New Roman" panose="02020603050405020304" pitchFamily="18" charset="0"/>
                              </a:rPr>
                              <m:t>𝑡</m:t>
                            </m:r>
                          </m:e>
                        </m:d>
                        <m:r>
                          <a:rPr lang="en-IN" sz="2200" b="0" i="1" smtClean="0">
                            <a:latin typeface="Cambria Math" panose="02040503050406030204" pitchFamily="18" charset="0"/>
                            <a:ea typeface="Cambria Math" panose="02040503050406030204" pitchFamily="18" charset="0"/>
                            <a:cs typeface="Times New Roman" panose="02020603050405020304" pitchFamily="18" charset="0"/>
                          </a:rPr>
                          <m:t>𝑑𝑡</m:t>
                        </m:r>
                      </m:e>
                    </m:nary>
                    <m:r>
                      <a:rPr lang="en-IN" sz="2200" b="0" i="1" smtClean="0">
                        <a:latin typeface="Cambria Math" panose="02040503050406030204" pitchFamily="18" charset="0"/>
                        <a:cs typeface="Times New Roman" panose="02020603050405020304" pitchFamily="18" charset="0"/>
                      </a:rPr>
                      <m:t>=0,</m:t>
                    </m:r>
                    <m:nary>
                      <m:naryPr>
                        <m:limLoc m:val="undOvr"/>
                        <m:subHide m:val="on"/>
                        <m:supHide m:val="on"/>
                        <m:ctrlPr>
                          <a:rPr lang="en-IN" sz="2200" i="1">
                            <a:latin typeface="Cambria Math" panose="02040503050406030204" pitchFamily="18" charset="0"/>
                            <a:cs typeface="Times New Roman" panose="02020603050405020304" pitchFamily="18" charset="0"/>
                          </a:rPr>
                        </m:ctrlPr>
                      </m:naryPr>
                      <m:sub/>
                      <m:sup/>
                      <m:e>
                        <m:r>
                          <a:rPr lang="en-IN" sz="2200" i="1">
                            <a:latin typeface="Cambria Math" panose="02040503050406030204" pitchFamily="18" charset="0"/>
                            <a:ea typeface="Cambria Math" panose="02040503050406030204" pitchFamily="18" charset="0"/>
                            <a:cs typeface="Times New Roman" panose="02020603050405020304" pitchFamily="18" charset="0"/>
                          </a:rPr>
                          <m:t>𝜑</m:t>
                        </m:r>
                        <m:d>
                          <m:dPr>
                            <m:ctrlPr>
                              <a:rPr lang="en-IN" sz="2200" i="1">
                                <a:latin typeface="Cambria Math" panose="02040503050406030204" pitchFamily="18" charset="0"/>
                                <a:ea typeface="Cambria Math" panose="02040503050406030204" pitchFamily="18" charset="0"/>
                                <a:cs typeface="Times New Roman" panose="02020603050405020304" pitchFamily="18" charset="0"/>
                              </a:rPr>
                            </m:ctrlPr>
                          </m:dPr>
                          <m:e>
                            <m:r>
                              <a:rPr lang="en-IN" sz="2200" i="1">
                                <a:latin typeface="Cambria Math" panose="02040503050406030204" pitchFamily="18" charset="0"/>
                                <a:ea typeface="Cambria Math" panose="02040503050406030204" pitchFamily="18" charset="0"/>
                                <a:cs typeface="Times New Roman" panose="02020603050405020304" pitchFamily="18" charset="0"/>
                              </a:rPr>
                              <m:t>𝑡</m:t>
                            </m:r>
                          </m:e>
                        </m:d>
                        <m:r>
                          <a:rPr lang="en-IN" sz="2200" i="1">
                            <a:latin typeface="Cambria Math" panose="02040503050406030204" pitchFamily="18" charset="0"/>
                            <a:ea typeface="Cambria Math" panose="02040503050406030204" pitchFamily="18" charset="0"/>
                            <a:cs typeface="Times New Roman" panose="02020603050405020304" pitchFamily="18" charset="0"/>
                          </a:rPr>
                          <m:t>𝜑</m:t>
                        </m:r>
                        <m:d>
                          <m:dPr>
                            <m:ctrlPr>
                              <a:rPr lang="en-IN" sz="2200" i="1">
                                <a:latin typeface="Cambria Math" panose="02040503050406030204" pitchFamily="18" charset="0"/>
                                <a:ea typeface="Cambria Math" panose="02040503050406030204" pitchFamily="18" charset="0"/>
                                <a:cs typeface="Times New Roman" panose="02020603050405020304" pitchFamily="18" charset="0"/>
                              </a:rPr>
                            </m:ctrlPr>
                          </m:dPr>
                          <m:e>
                            <m:r>
                              <a:rPr lang="en-IN" sz="2200" i="1">
                                <a:latin typeface="Cambria Math" panose="02040503050406030204" pitchFamily="18" charset="0"/>
                                <a:ea typeface="Cambria Math" panose="02040503050406030204" pitchFamily="18" charset="0"/>
                                <a:cs typeface="Times New Roman" panose="02020603050405020304" pitchFamily="18" charset="0"/>
                              </a:rPr>
                              <m:t>2</m:t>
                            </m:r>
                            <m:r>
                              <a:rPr lang="en-IN" sz="2200" i="1">
                                <a:latin typeface="Cambria Math" panose="02040503050406030204" pitchFamily="18" charset="0"/>
                                <a:ea typeface="Cambria Math" panose="02040503050406030204" pitchFamily="18" charset="0"/>
                                <a:cs typeface="Times New Roman" panose="02020603050405020304" pitchFamily="18" charset="0"/>
                              </a:rPr>
                              <m:t>𝑡</m:t>
                            </m:r>
                            <m:r>
                              <a:rPr lang="en-IN" sz="2200" b="0" i="1" smtClean="0">
                                <a:latin typeface="Cambria Math" panose="02040503050406030204" pitchFamily="18" charset="0"/>
                                <a:ea typeface="Cambria Math" panose="02040503050406030204" pitchFamily="18" charset="0"/>
                                <a:cs typeface="Times New Roman" panose="02020603050405020304" pitchFamily="18" charset="0"/>
                              </a:rPr>
                              <m:t>−1</m:t>
                            </m:r>
                          </m:e>
                        </m:d>
                        <m:r>
                          <a:rPr lang="en-IN" sz="2200" i="1">
                            <a:latin typeface="Cambria Math" panose="02040503050406030204" pitchFamily="18" charset="0"/>
                            <a:ea typeface="Cambria Math" panose="02040503050406030204" pitchFamily="18" charset="0"/>
                            <a:cs typeface="Times New Roman" panose="02020603050405020304" pitchFamily="18" charset="0"/>
                          </a:rPr>
                          <m:t>𝑑𝑡</m:t>
                        </m:r>
                      </m:e>
                    </m:nary>
                    <m:r>
                      <a:rPr lang="en-IN" sz="2200" i="1">
                        <a:latin typeface="Cambria Math" panose="02040503050406030204" pitchFamily="18" charset="0"/>
                        <a:cs typeface="Times New Roman" panose="02020603050405020304" pitchFamily="18" charset="0"/>
                      </a:rPr>
                      <m:t>=0</m:t>
                    </m:r>
                  </m:oMath>
                </a14:m>
                <a:endParaRPr lang="en-IN" sz="2200" dirty="0">
                  <a:cs typeface="Calibri" panose="020F0502020204030204" pitchFamily="34" charset="0"/>
                </a:endParaRPr>
              </a:p>
              <a:p>
                <a:pPr>
                  <a:lnSpc>
                    <a:spcPct val="150000"/>
                  </a:lnSpc>
                  <a:buFont typeface="Wingdings" panose="05000000000000000000" pitchFamily="2" charset="2"/>
                  <a:buChar char="q"/>
                </a:pPr>
                <a:r>
                  <a:rPr lang="en-IN" sz="2200" dirty="0">
                    <a:cs typeface="Calibri" panose="020F0502020204030204" pitchFamily="34" charset="0"/>
                  </a:rPr>
                  <a:t>We have another important relation: … </a:t>
                </a:r>
                <a14:m>
                  <m:oMath xmlns:m="http://schemas.openxmlformats.org/officeDocument/2006/math">
                    <m:sSub>
                      <m:sSubPr>
                        <m:ctrlPr>
                          <a:rPr lang="en-IN" sz="2200" i="1" smtClean="0">
                            <a:latin typeface="Cambria Math" panose="02040503050406030204" pitchFamily="18" charset="0"/>
                            <a:cs typeface="Times New Roman" panose="02020603050405020304" pitchFamily="18" charset="0"/>
                          </a:rPr>
                        </m:ctrlPr>
                      </m:sSubPr>
                      <m:e>
                        <m:r>
                          <a:rPr lang="en-IN" sz="2200" b="0" i="1" smtClean="0">
                            <a:latin typeface="Cambria Math" panose="02040503050406030204" pitchFamily="18" charset="0"/>
                            <a:cs typeface="Times New Roman" panose="02020603050405020304" pitchFamily="18" charset="0"/>
                          </a:rPr>
                          <m:t>𝑊</m:t>
                        </m:r>
                      </m:e>
                      <m:sub>
                        <m:r>
                          <a:rPr lang="en-IN" sz="2200" b="0" i="1" smtClean="0">
                            <a:latin typeface="Cambria Math" panose="02040503050406030204" pitchFamily="18" charset="0"/>
                            <a:cs typeface="Times New Roman" panose="02020603050405020304" pitchFamily="18" charset="0"/>
                          </a:rPr>
                          <m:t>−1</m:t>
                        </m:r>
                      </m:sub>
                    </m:sSub>
                    <m:r>
                      <a:rPr lang="en-IN" sz="2200" i="1"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IN" sz="2200" i="1" smtClean="0">
                            <a:latin typeface="Cambria Math" panose="02040503050406030204" pitchFamily="18" charset="0"/>
                            <a:cs typeface="Times New Roman" panose="02020603050405020304" pitchFamily="18" charset="0"/>
                          </a:rPr>
                        </m:ctrlPr>
                      </m:sSubPr>
                      <m:e>
                        <m:r>
                          <a:rPr lang="en-IN" sz="2200" i="1">
                            <a:latin typeface="Cambria Math" panose="02040503050406030204" pitchFamily="18" charset="0"/>
                            <a:cs typeface="Times New Roman" panose="02020603050405020304" pitchFamily="18" charset="0"/>
                          </a:rPr>
                          <m:t>𝑊</m:t>
                        </m:r>
                      </m:e>
                      <m:sub>
                        <m:r>
                          <a:rPr lang="en-IN" sz="2200" b="0" i="1" smtClean="0">
                            <a:latin typeface="Cambria Math" panose="02040503050406030204" pitchFamily="18" charset="0"/>
                            <a:cs typeface="Times New Roman" panose="02020603050405020304" pitchFamily="18" charset="0"/>
                          </a:rPr>
                          <m:t>0</m:t>
                        </m:r>
                      </m:sub>
                    </m:sSub>
                  </m:oMath>
                </a14:m>
                <a:r>
                  <a:rPr lang="en-IN" sz="2200" dirty="0">
                    <a:cs typeface="Calibri" panose="020F0502020204030204" pitchFamily="34" charset="0"/>
                  </a:rPr>
                  <a:t> </a:t>
                </a:r>
                <a14:m>
                  <m:oMath xmlns:m="http://schemas.openxmlformats.org/officeDocument/2006/math">
                    <m:r>
                      <a:rPr lang="en-IN" sz="2200" i="1">
                        <a:latin typeface="Cambria Math" panose="02040503050406030204" pitchFamily="18" charset="0"/>
                        <a:ea typeface="Cambria Math" panose="02040503050406030204" pitchFamily="18" charset="0"/>
                        <a:cs typeface="Times New Roman" panose="02020603050405020304" pitchFamily="18" charset="0"/>
                      </a:rPr>
                      <m:t>⊥</m:t>
                    </m:r>
                    <m:sSub>
                      <m:sSubPr>
                        <m:ctrlPr>
                          <a:rPr lang="en-IN" sz="2200" i="1">
                            <a:latin typeface="Cambria Math" panose="02040503050406030204" pitchFamily="18" charset="0"/>
                            <a:cs typeface="Times New Roman" panose="02020603050405020304" pitchFamily="18" charset="0"/>
                          </a:rPr>
                        </m:ctrlPr>
                      </m:sSubPr>
                      <m:e>
                        <m:r>
                          <a:rPr lang="en-IN" sz="2200" i="1">
                            <a:latin typeface="Cambria Math" panose="02040503050406030204" pitchFamily="18" charset="0"/>
                            <a:cs typeface="Times New Roman" panose="02020603050405020304" pitchFamily="18" charset="0"/>
                          </a:rPr>
                          <m:t>𝑊</m:t>
                        </m:r>
                      </m:e>
                      <m:sub>
                        <m:r>
                          <a:rPr lang="en-IN" sz="2200" i="1">
                            <a:latin typeface="Cambria Math" panose="02040503050406030204" pitchFamily="18" charset="0"/>
                            <a:cs typeface="Times New Roman" panose="02020603050405020304" pitchFamily="18" charset="0"/>
                          </a:rPr>
                          <m:t>1</m:t>
                        </m:r>
                      </m:sub>
                    </m:sSub>
                  </m:oMath>
                </a14:m>
                <a:r>
                  <a:rPr lang="en-IN" sz="2200" dirty="0">
                    <a:cs typeface="Calibri" panose="020F0502020204030204" pitchFamily="34" charset="0"/>
                  </a:rPr>
                  <a:t> </a:t>
                </a:r>
                <a14:m>
                  <m:oMath xmlns:m="http://schemas.openxmlformats.org/officeDocument/2006/math">
                    <m:r>
                      <a:rPr lang="en-IN" sz="2200" i="1">
                        <a:latin typeface="Cambria Math" panose="02040503050406030204" pitchFamily="18" charset="0"/>
                        <a:ea typeface="Cambria Math" panose="02040503050406030204" pitchFamily="18" charset="0"/>
                        <a:cs typeface="Times New Roman" panose="02020603050405020304" pitchFamily="18" charset="0"/>
                      </a:rPr>
                      <m:t>⊥</m:t>
                    </m:r>
                    <m:sSub>
                      <m:sSubPr>
                        <m:ctrlPr>
                          <a:rPr lang="en-IN" sz="2200" i="1">
                            <a:latin typeface="Cambria Math" panose="02040503050406030204" pitchFamily="18" charset="0"/>
                            <a:cs typeface="Times New Roman" panose="02020603050405020304" pitchFamily="18" charset="0"/>
                          </a:rPr>
                        </m:ctrlPr>
                      </m:sSubPr>
                      <m:e>
                        <m:r>
                          <a:rPr lang="en-IN" sz="2200" i="1">
                            <a:latin typeface="Cambria Math" panose="02040503050406030204" pitchFamily="18" charset="0"/>
                            <a:cs typeface="Times New Roman" panose="02020603050405020304" pitchFamily="18" charset="0"/>
                          </a:rPr>
                          <m:t>𝑊</m:t>
                        </m:r>
                      </m:e>
                      <m:sub>
                        <m:r>
                          <a:rPr lang="en-IN" sz="2200" b="0" i="1" smtClean="0">
                            <a:latin typeface="Cambria Math" panose="02040503050406030204" pitchFamily="18" charset="0"/>
                            <a:cs typeface="Times New Roman" panose="02020603050405020304" pitchFamily="18" charset="0"/>
                          </a:rPr>
                          <m:t>2</m:t>
                        </m:r>
                      </m:sub>
                    </m:sSub>
                  </m:oMath>
                </a14:m>
                <a:r>
                  <a:rPr lang="en-IN" sz="2200" dirty="0">
                    <a:cs typeface="Calibri" panose="020F0502020204030204" pitchFamily="34" charset="0"/>
                  </a:rPr>
                  <a:t> </a:t>
                </a:r>
                <a14:m>
                  <m:oMath xmlns:m="http://schemas.openxmlformats.org/officeDocument/2006/math">
                    <m:r>
                      <a:rPr lang="en-IN" sz="2200" i="1">
                        <a:latin typeface="Cambria Math" panose="02040503050406030204" pitchFamily="18" charset="0"/>
                        <a:ea typeface="Cambria Math" panose="02040503050406030204" pitchFamily="18" charset="0"/>
                        <a:cs typeface="Times New Roman" panose="02020603050405020304" pitchFamily="18" charset="0"/>
                      </a:rPr>
                      <m:t>⊥</m:t>
                    </m:r>
                    <m:r>
                      <a:rPr lang="en-IN" sz="2200" b="0" i="1" smtClean="0">
                        <a:latin typeface="Cambria Math" panose="02040503050406030204" pitchFamily="18" charset="0"/>
                        <a:ea typeface="Cambria Math" panose="02040503050406030204" pitchFamily="18" charset="0"/>
                        <a:cs typeface="Times New Roman" panose="02020603050405020304" pitchFamily="18" charset="0"/>
                      </a:rPr>
                      <m:t>…</m:t>
                    </m:r>
                  </m:oMath>
                </a14:m>
                <a:endParaRPr lang="en-IN" sz="2200" dirty="0">
                  <a:cs typeface="Calibri" panose="020F0502020204030204" pitchFamily="34" charset="0"/>
                </a:endParaRPr>
              </a:p>
            </p:txBody>
          </p:sp>
        </mc:Choice>
        <mc:Fallback xmlns="">
          <p:sp>
            <p:nvSpPr>
              <p:cNvPr id="3" name="Content Placeholder 2">
                <a:extLst>
                  <a:ext uri="{FF2B5EF4-FFF2-40B4-BE49-F238E27FC236}">
                    <a16:creationId xmlns:a16="http://schemas.microsoft.com/office/drawing/2014/main" id="{F7CF4BB1-A43A-40F5-B409-926105B1A88F}"/>
                  </a:ext>
                </a:extLst>
              </p:cNvPr>
              <p:cNvSpPr>
                <a:spLocks noGrp="1" noRot="1" noChangeAspect="1" noMove="1" noResize="1" noEditPoints="1" noAdjustHandles="1" noChangeArrowheads="1" noChangeShapeType="1" noTextEdit="1"/>
              </p:cNvSpPr>
              <p:nvPr>
                <p:ph idx="1"/>
              </p:nvPr>
            </p:nvSpPr>
            <p:spPr>
              <a:xfrm>
                <a:off x="544530" y="1787055"/>
                <a:ext cx="11363218" cy="4578920"/>
              </a:xfrm>
              <a:blipFill>
                <a:blip r:embed="rId3"/>
                <a:stretch>
                  <a:fillRect l="-1073"/>
                </a:stretch>
              </a:blipFill>
            </p:spPr>
            <p:txBody>
              <a:bodyPr/>
              <a:lstStyle/>
              <a:p>
                <a:r>
                  <a:rPr lang="en-IN">
                    <a:noFill/>
                  </a:rPr>
                  <a:t> </a:t>
                </a:r>
              </a:p>
            </p:txBody>
          </p:sp>
        </mc:Fallback>
      </mc:AlternateContent>
      <p:sp>
        <p:nvSpPr>
          <p:cNvPr id="6" name="Date Placeholder 5"/>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991D319-C985-4A38-8144-9293AC2121F1}"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t>1/6/2023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Footer Placeholder 3">
            <a:extLst>
              <a:ext uri="{FF2B5EF4-FFF2-40B4-BE49-F238E27FC236}">
                <a16:creationId xmlns:a16="http://schemas.microsoft.com/office/drawing/2014/main" id="{2E49F929-87CA-4994-9885-A2D8887FAA14}"/>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Faculty Name    Dr. Kunti Mishra         Unit Number 5</a:t>
            </a: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2" name="Picture 1">
            <a:extLst>
              <a:ext uri="{FF2B5EF4-FFF2-40B4-BE49-F238E27FC236}">
                <a16:creationId xmlns:a16="http://schemas.microsoft.com/office/drawing/2014/main" id="{B59CADBC-F63A-0AB9-86E3-37BB190ADB4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60" y="-15875"/>
            <a:ext cx="1295400" cy="549276"/>
          </a:xfrm>
          <a:prstGeom prst="rect">
            <a:avLst/>
          </a:prstGeom>
        </p:spPr>
      </p:pic>
      <p:sp>
        <p:nvSpPr>
          <p:cNvPr id="5" name="Title 1">
            <a:extLst>
              <a:ext uri="{FF2B5EF4-FFF2-40B4-BE49-F238E27FC236}">
                <a16:creationId xmlns:a16="http://schemas.microsoft.com/office/drawing/2014/main" id="{0E990A27-E4C3-A870-1964-69D6424094AE}"/>
              </a:ext>
            </a:extLst>
          </p:cNvPr>
          <p:cNvSpPr txBox="1">
            <a:spLocks/>
          </p:cNvSpPr>
          <p:nvPr/>
        </p:nvSpPr>
        <p:spPr>
          <a:xfrm>
            <a:off x="1305560" y="9627"/>
            <a:ext cx="10876280" cy="665251"/>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IN" sz="2400" b="1" dirty="0">
                <a:latin typeface="+mj-lt"/>
                <a:cs typeface="Calibri" panose="020F0502020204030204" pitchFamily="34" charset="0"/>
              </a:rPr>
              <a:t>Wavelet Function</a:t>
            </a:r>
            <a:r>
              <a:rPr lang="en-US" sz="2400" b="1" dirty="0">
                <a:latin typeface="+mj-lt"/>
                <a:cs typeface="Calibri" panose="020F0502020204030204" pitchFamily="34" charset="0"/>
              </a:rPr>
              <a:t>(CO5)</a:t>
            </a:r>
          </a:p>
        </p:txBody>
      </p:sp>
    </p:spTree>
    <p:extLst>
      <p:ext uri="{BB962C8B-B14F-4D97-AF65-F5344CB8AC3E}">
        <p14:creationId xmlns:p14="http://schemas.microsoft.com/office/powerpoint/2010/main" val="1631329213"/>
      </p:ext>
    </p:extLst>
  </p:cSld>
  <p:clrMapOvr>
    <a:masterClrMapping/>
  </p:clrMapOvr>
  <p:transition spd="slow">
    <p:push dir="u"/>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7CF4BB1-A43A-40F5-B409-926105B1A88F}"/>
                  </a:ext>
                </a:extLst>
              </p:cNvPr>
              <p:cNvSpPr>
                <a:spLocks noGrp="1"/>
              </p:cNvSpPr>
              <p:nvPr>
                <p:ph idx="1"/>
              </p:nvPr>
            </p:nvSpPr>
            <p:spPr>
              <a:xfrm>
                <a:off x="441789" y="1777430"/>
                <a:ext cx="11465959" cy="4578920"/>
              </a:xfrm>
            </p:spPr>
            <p:txBody>
              <a:bodyPr>
                <a:normAutofit/>
              </a:bodyPr>
              <a:lstStyle/>
              <a:p>
                <a:pPr>
                  <a:lnSpc>
                    <a:spcPct val="150000"/>
                  </a:lnSpc>
                  <a:buFont typeface="Wingdings" panose="05000000000000000000" pitchFamily="2" charset="2"/>
                  <a:buChar char="q"/>
                </a:pPr>
                <a:r>
                  <a:rPr lang="en-IN" sz="2200" dirty="0">
                    <a:cs typeface="Calibri" panose="020F0502020204030204" pitchFamily="34" charset="0"/>
                  </a:rPr>
                  <a:t>Space spanned by scaling function bases are nested, </a:t>
                </a:r>
                <a:r>
                  <a:rPr lang="en-IN" sz="2200" dirty="0" err="1">
                    <a:cs typeface="Calibri" panose="020F0502020204030204" pitchFamily="34" charset="0"/>
                  </a:rPr>
                  <a:t>i</a:t>
                </a:r>
                <a:r>
                  <a:rPr lang="en-IN" sz="2200" dirty="0">
                    <a:cs typeface="Calibri" panose="020F0502020204030204" pitchFamily="34" charset="0"/>
                  </a:rPr>
                  <a:t>. e.</a:t>
                </a:r>
              </a:p>
              <a:p>
                <a:pPr marL="0" indent="0">
                  <a:lnSpc>
                    <a:spcPct val="150000"/>
                  </a:lnSpc>
                  <a:buNone/>
                </a:pPr>
                <a:r>
                  <a:rPr lang="en-IN" sz="2200" dirty="0">
                    <a:cs typeface="Calibri" panose="020F0502020204030204" pitchFamily="34" charset="0"/>
                  </a:rPr>
                  <a:t>		      </a:t>
                </a:r>
                <a14:m>
                  <m:oMath xmlns:m="http://schemas.openxmlformats.org/officeDocument/2006/math">
                    <m:sSub>
                      <m:sSubPr>
                        <m:ctrlPr>
                          <a:rPr lang="en-IN" sz="2200" i="1">
                            <a:latin typeface="Cambria Math" panose="02040503050406030204" pitchFamily="18" charset="0"/>
                            <a:cs typeface="Times New Roman" panose="02020603050405020304" pitchFamily="18" charset="0"/>
                          </a:rPr>
                        </m:ctrlPr>
                      </m:sSubPr>
                      <m:e>
                        <m:r>
                          <a:rPr lang="en-IN" sz="2200" i="1">
                            <a:latin typeface="Cambria Math" panose="02040503050406030204" pitchFamily="18" charset="0"/>
                            <a:cs typeface="Times New Roman" panose="02020603050405020304" pitchFamily="18" charset="0"/>
                          </a:rPr>
                          <m:t>𝑉</m:t>
                        </m:r>
                      </m:e>
                      <m:sub>
                        <m:r>
                          <a:rPr lang="en-IN" sz="2200" b="0" i="1" smtClean="0">
                            <a:latin typeface="Cambria Math" panose="02040503050406030204" pitchFamily="18" charset="0"/>
                            <a:cs typeface="Times New Roman" panose="02020603050405020304" pitchFamily="18" charset="0"/>
                          </a:rPr>
                          <m:t>−</m:t>
                        </m:r>
                        <m:r>
                          <a:rPr lang="en-IN" sz="2200" i="1">
                            <a:latin typeface="Cambria Math" panose="02040503050406030204" pitchFamily="18" charset="0"/>
                            <a:ea typeface="Cambria Math" panose="02040503050406030204" pitchFamily="18" charset="0"/>
                            <a:cs typeface="Times New Roman" panose="02020603050405020304" pitchFamily="18" charset="0"/>
                          </a:rPr>
                          <m:t>∞</m:t>
                        </m:r>
                      </m:sub>
                    </m:sSub>
                    <m:r>
                      <a:rPr lang="en-IN" sz="2200" i="1">
                        <a:latin typeface="Cambria Math" panose="02040503050406030204" pitchFamily="18" charset="0"/>
                        <a:ea typeface="Cambria Math" panose="02040503050406030204" pitchFamily="18" charset="0"/>
                        <a:cs typeface="Times New Roman" panose="02020603050405020304" pitchFamily="18" charset="0"/>
                      </a:rPr>
                      <m:t> </m:t>
                    </m:r>
                    <m:sSub>
                      <m:sSubPr>
                        <m:ctrlPr>
                          <a:rPr lang="en-IN" sz="2200" i="1">
                            <a:latin typeface="Cambria Math" panose="02040503050406030204" pitchFamily="18" charset="0"/>
                            <a:cs typeface="Times New Roman" panose="02020603050405020304" pitchFamily="18" charset="0"/>
                          </a:rPr>
                        </m:ctrlPr>
                      </m:sSubPr>
                      <m:e>
                        <m:r>
                          <a:rPr lang="en-IN" sz="2200" b="0" i="1" smtClean="0">
                            <a:latin typeface="Cambria Math" panose="02040503050406030204" pitchFamily="18" charset="0"/>
                            <a:cs typeface="Times New Roman" panose="02020603050405020304" pitchFamily="18" charset="0"/>
                          </a:rPr>
                          <m:t>…</m:t>
                        </m:r>
                        <m:r>
                          <a:rPr lang="en-IN" sz="2200" i="1">
                            <a:latin typeface="Cambria Math" panose="02040503050406030204" pitchFamily="18" charset="0"/>
                            <a:cs typeface="Times New Roman" panose="02020603050405020304" pitchFamily="18" charset="0"/>
                          </a:rPr>
                          <m:t>𝑉</m:t>
                        </m:r>
                      </m:e>
                      <m:sub>
                        <m:r>
                          <a:rPr lang="en-IN" sz="2200" b="0" i="1" smtClean="0">
                            <a:latin typeface="Cambria Math" panose="02040503050406030204" pitchFamily="18" charset="0"/>
                            <a:cs typeface="Times New Roman" panose="02020603050405020304" pitchFamily="18" charset="0"/>
                          </a:rPr>
                          <m:t>−1</m:t>
                        </m:r>
                      </m:sub>
                    </m:sSub>
                    <m:r>
                      <a:rPr lang="en-IN" sz="2200" i="1">
                        <a:latin typeface="Cambria Math" panose="02040503050406030204" pitchFamily="18" charset="0"/>
                        <a:ea typeface="Cambria Math" panose="02040503050406030204" pitchFamily="18" charset="0"/>
                        <a:cs typeface="Times New Roman" panose="02020603050405020304" pitchFamily="18" charset="0"/>
                      </a:rPr>
                      <m:t>⊂</m:t>
                    </m:r>
                    <m:sSub>
                      <m:sSubPr>
                        <m:ctrlPr>
                          <a:rPr lang="en-IN" sz="2200" i="1">
                            <a:latin typeface="Cambria Math" panose="02040503050406030204" pitchFamily="18" charset="0"/>
                            <a:cs typeface="Times New Roman" panose="02020603050405020304" pitchFamily="18" charset="0"/>
                          </a:rPr>
                        </m:ctrlPr>
                      </m:sSubPr>
                      <m:e>
                        <m:r>
                          <a:rPr lang="en-IN" sz="2200" i="1">
                            <a:latin typeface="Cambria Math" panose="02040503050406030204" pitchFamily="18" charset="0"/>
                            <a:cs typeface="Times New Roman" panose="02020603050405020304" pitchFamily="18" charset="0"/>
                          </a:rPr>
                          <m:t>𝑉</m:t>
                        </m:r>
                      </m:e>
                      <m:sub>
                        <m:r>
                          <a:rPr lang="en-IN" sz="2200" b="0" i="1" smtClean="0">
                            <a:latin typeface="Cambria Math" panose="02040503050406030204" pitchFamily="18" charset="0"/>
                            <a:cs typeface="Times New Roman" panose="02020603050405020304" pitchFamily="18" charset="0"/>
                          </a:rPr>
                          <m:t>0</m:t>
                        </m:r>
                      </m:sub>
                    </m:sSub>
                  </m:oMath>
                </a14:m>
                <a:r>
                  <a:rPr lang="en-IN" sz="2200" dirty="0">
                    <a:cs typeface="Calibri" panose="020F0502020204030204" pitchFamily="34" charset="0"/>
                  </a:rPr>
                  <a:t> </a:t>
                </a:r>
                <a14:m>
                  <m:oMath xmlns:m="http://schemas.openxmlformats.org/officeDocument/2006/math">
                    <m:r>
                      <a:rPr lang="en-IN" sz="2200" i="1">
                        <a:latin typeface="Cambria Math" panose="02040503050406030204" pitchFamily="18" charset="0"/>
                        <a:ea typeface="Cambria Math" panose="02040503050406030204" pitchFamily="18" charset="0"/>
                        <a:cs typeface="Times New Roman" panose="02020603050405020304" pitchFamily="18" charset="0"/>
                      </a:rPr>
                      <m:t>⊂</m:t>
                    </m:r>
                    <m:sSub>
                      <m:sSubPr>
                        <m:ctrlPr>
                          <a:rPr lang="en-IN" sz="2200" i="1">
                            <a:latin typeface="Cambria Math" panose="02040503050406030204" pitchFamily="18" charset="0"/>
                            <a:cs typeface="Times New Roman" panose="02020603050405020304" pitchFamily="18" charset="0"/>
                          </a:rPr>
                        </m:ctrlPr>
                      </m:sSubPr>
                      <m:e>
                        <m:r>
                          <a:rPr lang="en-IN" sz="2200" i="1">
                            <a:latin typeface="Cambria Math" panose="02040503050406030204" pitchFamily="18" charset="0"/>
                            <a:cs typeface="Times New Roman" panose="02020603050405020304" pitchFamily="18" charset="0"/>
                          </a:rPr>
                          <m:t>𝑉</m:t>
                        </m:r>
                      </m:e>
                      <m:sub>
                        <m:r>
                          <a:rPr lang="en-IN" sz="2200" i="1">
                            <a:latin typeface="Cambria Math" panose="02040503050406030204" pitchFamily="18" charset="0"/>
                            <a:cs typeface="Times New Roman" panose="02020603050405020304" pitchFamily="18" charset="0"/>
                          </a:rPr>
                          <m:t>1</m:t>
                        </m:r>
                      </m:sub>
                    </m:sSub>
                  </m:oMath>
                </a14:m>
                <a:r>
                  <a:rPr lang="en-IN" sz="2200" dirty="0">
                    <a:cs typeface="Calibri" panose="020F0502020204030204" pitchFamily="34" charset="0"/>
                  </a:rPr>
                  <a:t> </a:t>
                </a:r>
                <a14:m>
                  <m:oMath xmlns:m="http://schemas.openxmlformats.org/officeDocument/2006/math">
                    <m:r>
                      <a:rPr lang="en-IN" sz="2200" i="1">
                        <a:latin typeface="Cambria Math" panose="02040503050406030204" pitchFamily="18" charset="0"/>
                        <a:ea typeface="Cambria Math" panose="02040503050406030204" pitchFamily="18" charset="0"/>
                        <a:cs typeface="Times New Roman" panose="02020603050405020304" pitchFamily="18" charset="0"/>
                      </a:rPr>
                      <m:t>⊂</m:t>
                    </m:r>
                    <m:r>
                      <a:rPr lang="en-IN" sz="2200" b="0" i="1"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IN" sz="2200" i="1">
                            <a:latin typeface="Cambria Math" panose="02040503050406030204" pitchFamily="18" charset="0"/>
                            <a:cs typeface="Times New Roman" panose="02020603050405020304" pitchFamily="18" charset="0"/>
                          </a:rPr>
                        </m:ctrlPr>
                      </m:sSubPr>
                      <m:e>
                        <m:r>
                          <a:rPr lang="en-IN" sz="2200" i="1">
                            <a:latin typeface="Cambria Math" panose="02040503050406030204" pitchFamily="18" charset="0"/>
                            <a:ea typeface="Cambria Math" panose="02040503050406030204" pitchFamily="18" charset="0"/>
                            <a:cs typeface="Times New Roman" panose="02020603050405020304" pitchFamily="18" charset="0"/>
                          </a:rPr>
                          <m:t>⊂</m:t>
                        </m:r>
                        <m:r>
                          <a:rPr lang="en-IN" sz="2200" i="1">
                            <a:latin typeface="Cambria Math" panose="02040503050406030204" pitchFamily="18" charset="0"/>
                            <a:cs typeface="Times New Roman" panose="02020603050405020304" pitchFamily="18" charset="0"/>
                          </a:rPr>
                          <m:t>𝑉</m:t>
                        </m:r>
                      </m:e>
                      <m:sub>
                        <m:r>
                          <a:rPr lang="en-IN" sz="2200" i="1" smtClean="0">
                            <a:latin typeface="Cambria Math" panose="02040503050406030204" pitchFamily="18" charset="0"/>
                            <a:ea typeface="Cambria Math" panose="02040503050406030204" pitchFamily="18" charset="0"/>
                            <a:cs typeface="Times New Roman" panose="02020603050405020304" pitchFamily="18" charset="0"/>
                          </a:rPr>
                          <m:t>∞</m:t>
                        </m:r>
                      </m:sub>
                    </m:sSub>
                  </m:oMath>
                </a14:m>
                <a:endParaRPr lang="en-IN" sz="2200" dirty="0">
                  <a:cs typeface="Calibri" panose="020F0502020204030204" pitchFamily="34" charset="0"/>
                </a:endParaRPr>
              </a:p>
              <a:p>
                <a:pPr>
                  <a:lnSpc>
                    <a:spcPct val="150000"/>
                  </a:lnSpc>
                  <a:buFont typeface="Wingdings" panose="05000000000000000000" pitchFamily="2" charset="2"/>
                  <a:buChar char="q"/>
                </a:pPr>
                <a:r>
                  <a:rPr lang="en-IN" sz="2200" dirty="0">
                    <a:cs typeface="Calibri" panose="020F0502020204030204" pitchFamily="34" charset="0"/>
                  </a:rPr>
                  <a:t> Space spanned by wavelet function bases are orthogonal among themselves, </a:t>
                </a:r>
                <a:r>
                  <a:rPr lang="en-IN" sz="2200" dirty="0" err="1">
                    <a:cs typeface="Calibri" panose="020F0502020204030204" pitchFamily="34" charset="0"/>
                  </a:rPr>
                  <a:t>i</a:t>
                </a:r>
                <a:r>
                  <a:rPr lang="en-IN" sz="2200" dirty="0">
                    <a:cs typeface="Calibri" panose="020F0502020204030204" pitchFamily="34" charset="0"/>
                  </a:rPr>
                  <a:t>. e. 		 </a:t>
                </a:r>
                <a14:m>
                  <m:oMath xmlns:m="http://schemas.openxmlformats.org/officeDocument/2006/math">
                    <m:sSub>
                      <m:sSubPr>
                        <m:ctrlPr>
                          <a:rPr lang="en-IN" sz="2200" i="1">
                            <a:latin typeface="Cambria Math" panose="02040503050406030204" pitchFamily="18" charset="0"/>
                            <a:cs typeface="Times New Roman" panose="02020603050405020304" pitchFamily="18" charset="0"/>
                          </a:rPr>
                        </m:ctrlPr>
                      </m:sSubPr>
                      <m:e>
                        <m:r>
                          <a:rPr lang="en-IN" sz="2200" b="0" i="1" smtClean="0">
                            <a:latin typeface="Cambria Math" panose="02040503050406030204" pitchFamily="18" charset="0"/>
                            <a:cs typeface="Times New Roman" panose="02020603050405020304" pitchFamily="18" charset="0"/>
                          </a:rPr>
                          <m:t>     </m:t>
                        </m:r>
                        <m:r>
                          <a:rPr lang="en-IN" sz="2200" b="0" i="1" smtClean="0">
                            <a:latin typeface="Cambria Math" panose="02040503050406030204" pitchFamily="18" charset="0"/>
                            <a:cs typeface="Times New Roman" panose="02020603050405020304" pitchFamily="18" charset="0"/>
                          </a:rPr>
                          <m:t>𝑊</m:t>
                        </m:r>
                      </m:e>
                      <m:sub>
                        <m:r>
                          <a:rPr lang="en-IN" sz="2200" i="1">
                            <a:latin typeface="Cambria Math" panose="02040503050406030204" pitchFamily="18" charset="0"/>
                            <a:cs typeface="Times New Roman" panose="02020603050405020304" pitchFamily="18" charset="0"/>
                          </a:rPr>
                          <m:t>−</m:t>
                        </m:r>
                        <m:r>
                          <a:rPr lang="en-IN" sz="2200" i="1">
                            <a:latin typeface="Cambria Math" panose="02040503050406030204" pitchFamily="18" charset="0"/>
                            <a:ea typeface="Cambria Math" panose="02040503050406030204" pitchFamily="18" charset="0"/>
                            <a:cs typeface="Times New Roman" panose="02020603050405020304" pitchFamily="18" charset="0"/>
                          </a:rPr>
                          <m:t>∞</m:t>
                        </m:r>
                      </m:sub>
                    </m:sSub>
                    <m:r>
                      <a:rPr lang="en-IN" sz="2200" i="1">
                        <a:latin typeface="Cambria Math" panose="02040503050406030204" pitchFamily="18" charset="0"/>
                        <a:ea typeface="Cambria Math" panose="02040503050406030204" pitchFamily="18" charset="0"/>
                        <a:cs typeface="Times New Roman" panose="02020603050405020304" pitchFamily="18" charset="0"/>
                      </a:rPr>
                      <m:t> </m:t>
                    </m:r>
                  </m:oMath>
                </a14:m>
                <a:r>
                  <a:rPr lang="en-IN" sz="2200" dirty="0">
                    <a:cs typeface="Calibri" panose="020F0502020204030204" pitchFamily="34" charset="0"/>
                  </a:rPr>
                  <a:t>… </a:t>
                </a:r>
                <a14:m>
                  <m:oMath xmlns:m="http://schemas.openxmlformats.org/officeDocument/2006/math">
                    <m:sSub>
                      <m:sSubPr>
                        <m:ctrlPr>
                          <a:rPr lang="en-IN" sz="2200" i="1" smtClean="0">
                            <a:latin typeface="Cambria Math" panose="02040503050406030204" pitchFamily="18" charset="0"/>
                            <a:cs typeface="Times New Roman" panose="02020603050405020304" pitchFamily="18" charset="0"/>
                          </a:rPr>
                        </m:ctrlPr>
                      </m:sSubPr>
                      <m:e>
                        <m:r>
                          <a:rPr lang="en-IN" sz="2200" b="0" i="1" smtClean="0">
                            <a:latin typeface="Cambria Math" panose="02040503050406030204" pitchFamily="18" charset="0"/>
                            <a:cs typeface="Times New Roman" panose="02020603050405020304" pitchFamily="18" charset="0"/>
                          </a:rPr>
                          <m:t>𝑊</m:t>
                        </m:r>
                      </m:e>
                      <m:sub>
                        <m:r>
                          <a:rPr lang="en-IN" sz="2200" b="0" i="1" smtClean="0">
                            <a:latin typeface="Cambria Math" panose="02040503050406030204" pitchFamily="18" charset="0"/>
                            <a:cs typeface="Times New Roman" panose="02020603050405020304" pitchFamily="18" charset="0"/>
                          </a:rPr>
                          <m:t>−1</m:t>
                        </m:r>
                      </m:sub>
                    </m:sSub>
                    <m:r>
                      <a:rPr lang="en-IN" sz="2200" i="1"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IN" sz="2200" i="1" smtClean="0">
                            <a:latin typeface="Cambria Math" panose="02040503050406030204" pitchFamily="18" charset="0"/>
                            <a:cs typeface="Times New Roman" panose="02020603050405020304" pitchFamily="18" charset="0"/>
                          </a:rPr>
                        </m:ctrlPr>
                      </m:sSubPr>
                      <m:e>
                        <m:r>
                          <a:rPr lang="en-IN" sz="2200" i="1">
                            <a:latin typeface="Cambria Math" panose="02040503050406030204" pitchFamily="18" charset="0"/>
                            <a:cs typeface="Times New Roman" panose="02020603050405020304" pitchFamily="18" charset="0"/>
                          </a:rPr>
                          <m:t>𝑊</m:t>
                        </m:r>
                      </m:e>
                      <m:sub>
                        <m:r>
                          <a:rPr lang="en-IN" sz="2200" b="0" i="1" smtClean="0">
                            <a:latin typeface="Cambria Math" panose="02040503050406030204" pitchFamily="18" charset="0"/>
                            <a:cs typeface="Times New Roman" panose="02020603050405020304" pitchFamily="18" charset="0"/>
                          </a:rPr>
                          <m:t>0</m:t>
                        </m:r>
                      </m:sub>
                    </m:sSub>
                  </m:oMath>
                </a14:m>
                <a:r>
                  <a:rPr lang="en-IN" sz="2200" dirty="0">
                    <a:cs typeface="Calibri" panose="020F0502020204030204" pitchFamily="34" charset="0"/>
                  </a:rPr>
                  <a:t> </a:t>
                </a:r>
                <a14:m>
                  <m:oMath xmlns:m="http://schemas.openxmlformats.org/officeDocument/2006/math">
                    <m:r>
                      <a:rPr lang="en-IN" sz="2200" i="1">
                        <a:latin typeface="Cambria Math" panose="02040503050406030204" pitchFamily="18" charset="0"/>
                        <a:ea typeface="Cambria Math" panose="02040503050406030204" pitchFamily="18" charset="0"/>
                        <a:cs typeface="Times New Roman" panose="02020603050405020304" pitchFamily="18" charset="0"/>
                      </a:rPr>
                      <m:t>⊥</m:t>
                    </m:r>
                    <m:sSub>
                      <m:sSubPr>
                        <m:ctrlPr>
                          <a:rPr lang="en-IN" sz="2200" i="1">
                            <a:latin typeface="Cambria Math" panose="02040503050406030204" pitchFamily="18" charset="0"/>
                            <a:cs typeface="Times New Roman" panose="02020603050405020304" pitchFamily="18" charset="0"/>
                          </a:rPr>
                        </m:ctrlPr>
                      </m:sSubPr>
                      <m:e>
                        <m:r>
                          <a:rPr lang="en-IN" sz="2200" i="1">
                            <a:latin typeface="Cambria Math" panose="02040503050406030204" pitchFamily="18" charset="0"/>
                            <a:cs typeface="Times New Roman" panose="02020603050405020304" pitchFamily="18" charset="0"/>
                          </a:rPr>
                          <m:t>𝑊</m:t>
                        </m:r>
                      </m:e>
                      <m:sub>
                        <m:r>
                          <a:rPr lang="en-IN" sz="2200" i="1">
                            <a:latin typeface="Cambria Math" panose="02040503050406030204" pitchFamily="18" charset="0"/>
                            <a:cs typeface="Times New Roman" panose="02020603050405020304" pitchFamily="18" charset="0"/>
                          </a:rPr>
                          <m:t>1</m:t>
                        </m:r>
                      </m:sub>
                    </m:sSub>
                  </m:oMath>
                </a14:m>
                <a:r>
                  <a:rPr lang="en-IN" sz="2200" dirty="0">
                    <a:cs typeface="Calibri" panose="020F0502020204030204" pitchFamily="34" charset="0"/>
                  </a:rPr>
                  <a:t> </a:t>
                </a:r>
                <a14:m>
                  <m:oMath xmlns:m="http://schemas.openxmlformats.org/officeDocument/2006/math">
                    <m:r>
                      <a:rPr lang="en-IN" sz="2200" b="0" i="1"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IN" sz="2200" i="1">
                            <a:latin typeface="Cambria Math" panose="02040503050406030204" pitchFamily="18" charset="0"/>
                            <a:cs typeface="Times New Roman" panose="02020603050405020304" pitchFamily="18" charset="0"/>
                          </a:rPr>
                        </m:ctrlPr>
                      </m:sSubPr>
                      <m:e>
                        <m:r>
                          <a:rPr lang="en-IN" sz="2200" i="1">
                            <a:latin typeface="Cambria Math" panose="02040503050406030204" pitchFamily="18" charset="0"/>
                            <a:ea typeface="Cambria Math" panose="02040503050406030204" pitchFamily="18" charset="0"/>
                            <a:cs typeface="Times New Roman" panose="02020603050405020304" pitchFamily="18" charset="0"/>
                          </a:rPr>
                          <m:t>⊥</m:t>
                        </m:r>
                        <m:r>
                          <a:rPr lang="en-IN" sz="2200" b="0" i="1" smtClean="0">
                            <a:latin typeface="Cambria Math" panose="02040503050406030204" pitchFamily="18" charset="0"/>
                            <a:ea typeface="Cambria Math" panose="02040503050406030204" pitchFamily="18" charset="0"/>
                            <a:cs typeface="Times New Roman" panose="02020603050405020304" pitchFamily="18" charset="0"/>
                          </a:rPr>
                          <m:t>𝑊</m:t>
                        </m:r>
                      </m:e>
                      <m:sub>
                        <m:r>
                          <a:rPr lang="en-IN" sz="2200" i="1">
                            <a:latin typeface="Cambria Math" panose="02040503050406030204" pitchFamily="18" charset="0"/>
                            <a:ea typeface="Cambria Math" panose="02040503050406030204" pitchFamily="18" charset="0"/>
                            <a:cs typeface="Times New Roman" panose="02020603050405020304" pitchFamily="18" charset="0"/>
                          </a:rPr>
                          <m:t>∞</m:t>
                        </m:r>
                      </m:sub>
                    </m:sSub>
                  </m:oMath>
                </a14:m>
                <a:endParaRPr lang="en-IN" sz="2200" dirty="0">
                  <a:cs typeface="Calibri" panose="020F0502020204030204" pitchFamily="34" charset="0"/>
                </a:endParaRPr>
              </a:p>
              <a:p>
                <a:pPr marL="0" indent="0">
                  <a:lnSpc>
                    <a:spcPct val="150000"/>
                  </a:lnSpc>
                  <a:buNone/>
                </a:pPr>
                <a:endParaRPr lang="en-IN" sz="2400" dirty="0">
                  <a:latin typeface="Calibri" panose="020F0502020204030204" pitchFamily="34" charset="0"/>
                  <a:cs typeface="Calibri" panose="020F0502020204030204" pitchFamily="34" charset="0"/>
                </a:endParaRPr>
              </a:p>
            </p:txBody>
          </p:sp>
        </mc:Choice>
        <mc:Fallback xmlns="">
          <p:sp>
            <p:nvSpPr>
              <p:cNvPr id="3" name="Content Placeholder 2">
                <a:extLst>
                  <a:ext uri="{FF2B5EF4-FFF2-40B4-BE49-F238E27FC236}">
                    <a16:creationId xmlns:a16="http://schemas.microsoft.com/office/drawing/2014/main" id="{F7CF4BB1-A43A-40F5-B409-926105B1A88F}"/>
                  </a:ext>
                </a:extLst>
              </p:cNvPr>
              <p:cNvSpPr>
                <a:spLocks noGrp="1" noRot="1" noChangeAspect="1" noMove="1" noResize="1" noEditPoints="1" noAdjustHandles="1" noChangeArrowheads="1" noChangeShapeType="1" noTextEdit="1"/>
              </p:cNvSpPr>
              <p:nvPr>
                <p:ph idx="1"/>
              </p:nvPr>
            </p:nvSpPr>
            <p:spPr>
              <a:xfrm>
                <a:off x="441789" y="1777430"/>
                <a:ext cx="11465959" cy="4578920"/>
              </a:xfrm>
              <a:blipFill>
                <a:blip r:embed="rId3"/>
                <a:stretch>
                  <a:fillRect l="-585"/>
                </a:stretch>
              </a:blipFill>
            </p:spPr>
            <p:txBody>
              <a:bodyPr/>
              <a:lstStyle/>
              <a:p>
                <a:r>
                  <a:rPr lang="en-IN">
                    <a:noFill/>
                  </a:rPr>
                  <a:t> </a:t>
                </a:r>
              </a:p>
            </p:txBody>
          </p:sp>
        </mc:Fallback>
      </mc:AlternateContent>
      <p:sp>
        <p:nvSpPr>
          <p:cNvPr id="6" name="Date Placeholder 5"/>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7B275B3-61E8-4CE3-95CD-EAA74713F2EB}"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t>1/6/2023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Footer Placeholder 3">
            <a:extLst>
              <a:ext uri="{FF2B5EF4-FFF2-40B4-BE49-F238E27FC236}">
                <a16:creationId xmlns:a16="http://schemas.microsoft.com/office/drawing/2014/main" id="{2E49F929-87CA-4994-9885-A2D8887FAA14}"/>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Faculty Name    Dr. Kunti Mishra         Unit Number 5</a:t>
            </a: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10" name="Picture 9">
            <a:extLst>
              <a:ext uri="{FF2B5EF4-FFF2-40B4-BE49-F238E27FC236}">
                <a16:creationId xmlns:a16="http://schemas.microsoft.com/office/drawing/2014/main" id="{C876F462-4DA6-E2CA-59C9-4527A7197D3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60" y="14605"/>
            <a:ext cx="1295400" cy="549276"/>
          </a:xfrm>
          <a:prstGeom prst="rect">
            <a:avLst/>
          </a:prstGeom>
        </p:spPr>
      </p:pic>
      <p:sp>
        <p:nvSpPr>
          <p:cNvPr id="11" name="Title 1">
            <a:extLst>
              <a:ext uri="{FF2B5EF4-FFF2-40B4-BE49-F238E27FC236}">
                <a16:creationId xmlns:a16="http://schemas.microsoft.com/office/drawing/2014/main" id="{89215396-4C1C-7417-644E-E79C520FA9AE}"/>
              </a:ext>
            </a:extLst>
          </p:cNvPr>
          <p:cNvSpPr txBox="1">
            <a:spLocks/>
          </p:cNvSpPr>
          <p:nvPr/>
        </p:nvSpPr>
        <p:spPr>
          <a:xfrm>
            <a:off x="1305560" y="9627"/>
            <a:ext cx="10876280" cy="665251"/>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IN" sz="2400" b="1" dirty="0">
                <a:latin typeface="+mj-lt"/>
                <a:cs typeface="Calibri" panose="020F0502020204030204" pitchFamily="34" charset="0"/>
              </a:rPr>
              <a:t>Wavelet Function</a:t>
            </a:r>
            <a:r>
              <a:rPr lang="en-US" sz="2400" b="1" dirty="0">
                <a:latin typeface="+mj-lt"/>
                <a:cs typeface="Calibri" panose="020F0502020204030204" pitchFamily="34" charset="0"/>
              </a:rPr>
              <a:t>(CO5)</a:t>
            </a:r>
          </a:p>
        </p:txBody>
      </p:sp>
    </p:spTree>
    <p:extLst>
      <p:ext uri="{BB962C8B-B14F-4D97-AF65-F5344CB8AC3E}">
        <p14:creationId xmlns:p14="http://schemas.microsoft.com/office/powerpoint/2010/main" val="3517975393"/>
      </p:ext>
    </p:extLst>
  </p:cSld>
  <p:clrMapOvr>
    <a:masterClrMapping/>
  </p:clrMapOvr>
  <p:transition spd="slow">
    <p:push dir="u"/>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7CF4BB1-A43A-40F5-B409-926105B1A88F}"/>
                  </a:ext>
                </a:extLst>
              </p:cNvPr>
              <p:cNvSpPr>
                <a:spLocks noGrp="1"/>
              </p:cNvSpPr>
              <p:nvPr>
                <p:ph idx="1"/>
              </p:nvPr>
            </p:nvSpPr>
            <p:spPr>
              <a:xfrm>
                <a:off x="1529444" y="1304820"/>
                <a:ext cx="9287839" cy="4578920"/>
              </a:xfrm>
            </p:spPr>
            <p:txBody>
              <a:bodyPr>
                <a:normAutofit/>
              </a:bodyPr>
              <a:lstStyle/>
              <a:p>
                <a:pPr>
                  <a:lnSpc>
                    <a:spcPct val="150000"/>
                  </a:lnSpc>
                  <a:buFont typeface="Wingdings" panose="05000000000000000000" pitchFamily="2" charset="2"/>
                  <a:buChar char="q"/>
                </a:pPr>
                <a:r>
                  <a:rPr lang="en-IN" sz="2200" dirty="0">
                    <a:cs typeface="Calibri" panose="020F0502020204030204" pitchFamily="34" charset="0"/>
                  </a:rPr>
                  <a:t>Now, we can answer the question, what is missing in </a:t>
                </a:r>
                <a:r>
                  <a:rPr lang="en-IN" sz="2200" i="1" dirty="0">
                    <a:cs typeface="Calibri" panose="020F0502020204030204" pitchFamily="34" charset="0"/>
                  </a:rPr>
                  <a:t>V</a:t>
                </a:r>
                <a:r>
                  <a:rPr lang="en-IN" sz="2200" baseline="-25000" dirty="0">
                    <a:cs typeface="Calibri" panose="020F0502020204030204" pitchFamily="34" charset="0"/>
                  </a:rPr>
                  <a:t>0</a:t>
                </a:r>
                <a:r>
                  <a:rPr lang="en-IN" sz="2200" dirty="0">
                    <a:cs typeface="Calibri" panose="020F0502020204030204" pitchFamily="34" charset="0"/>
                  </a:rPr>
                  <a:t> to make it a subset of </a:t>
                </a:r>
                <a:r>
                  <a:rPr lang="en-IN" sz="2200" i="1" dirty="0">
                    <a:cs typeface="Calibri" panose="020F0502020204030204" pitchFamily="34" charset="0"/>
                  </a:rPr>
                  <a:t>V</a:t>
                </a:r>
                <a:r>
                  <a:rPr lang="en-IN" sz="2200" baseline="-25000" dirty="0">
                    <a:cs typeface="Calibri" panose="020F0502020204030204" pitchFamily="34" charset="0"/>
                  </a:rPr>
                  <a:t>1</a:t>
                </a:r>
                <a:r>
                  <a:rPr lang="en-IN" sz="2200" dirty="0">
                    <a:cs typeface="Calibri" panose="020F0502020204030204" pitchFamily="34" charset="0"/>
                  </a:rPr>
                  <a:t>.</a:t>
                </a:r>
              </a:p>
              <a:p>
                <a:pPr>
                  <a:lnSpc>
                    <a:spcPct val="150000"/>
                  </a:lnSpc>
                  <a:buFont typeface="Wingdings" panose="05000000000000000000" pitchFamily="2" charset="2"/>
                  <a:buChar char="q"/>
                </a:pPr>
                <a:r>
                  <a:rPr lang="en-IN" sz="2200" dirty="0">
                    <a:cs typeface="Calibri" panose="020F0502020204030204" pitchFamily="34" charset="0"/>
                  </a:rPr>
                  <a:t> For instance , let </a:t>
                </a:r>
                <a:r>
                  <a:rPr lang="en-IN" sz="2200" i="1" dirty="0">
                    <a:cs typeface="Calibri" panose="020F0502020204030204" pitchFamily="34" charset="0"/>
                  </a:rPr>
                  <a:t>f</a:t>
                </a:r>
                <a:r>
                  <a:rPr lang="en-IN" sz="2200" dirty="0">
                    <a:cs typeface="Calibri" panose="020F0502020204030204" pitchFamily="34" charset="0"/>
                  </a:rPr>
                  <a:t>(</a:t>
                </a:r>
                <a:r>
                  <a:rPr lang="en-IN" sz="2200" i="1" dirty="0">
                    <a:cs typeface="Calibri" panose="020F0502020204030204" pitchFamily="34" charset="0"/>
                  </a:rPr>
                  <a:t>t</a:t>
                </a:r>
                <a:r>
                  <a:rPr lang="en-IN" sz="2200" dirty="0">
                    <a:cs typeface="Calibri" panose="020F0502020204030204" pitchFamily="34" charset="0"/>
                  </a:rPr>
                  <a:t>) be the signal in </a:t>
                </a:r>
                <a:r>
                  <a:rPr lang="en-IN" sz="2200" i="1" dirty="0">
                    <a:cs typeface="Calibri" panose="020F0502020204030204" pitchFamily="34" charset="0"/>
                  </a:rPr>
                  <a:t>V</a:t>
                </a:r>
                <a:r>
                  <a:rPr lang="en-IN" sz="2200" baseline="-25000" dirty="0">
                    <a:cs typeface="Calibri" panose="020F0502020204030204" pitchFamily="34" charset="0"/>
                  </a:rPr>
                  <a:t>1</a:t>
                </a:r>
                <a:r>
                  <a:rPr lang="en-IN" sz="2200" dirty="0">
                    <a:cs typeface="Calibri" panose="020F0502020204030204" pitchFamily="34" charset="0"/>
                  </a:rPr>
                  <a:t>, we can express it using the bases function of </a:t>
                </a:r>
                <a:r>
                  <a:rPr lang="en-IN" sz="2200" i="1" dirty="0">
                    <a:cs typeface="Calibri" panose="020F0502020204030204" pitchFamily="34" charset="0"/>
                  </a:rPr>
                  <a:t>V</a:t>
                </a:r>
                <a:r>
                  <a:rPr lang="en-IN" sz="2200" baseline="-25000" dirty="0">
                    <a:cs typeface="Calibri" panose="020F0502020204030204" pitchFamily="34" charset="0"/>
                  </a:rPr>
                  <a:t>1</a:t>
                </a:r>
                <a:r>
                  <a:rPr lang="en-IN" sz="2200" dirty="0">
                    <a:cs typeface="Calibri" panose="020F0502020204030204" pitchFamily="34" charset="0"/>
                  </a:rPr>
                  <a:t>. i.e. </a:t>
                </a:r>
              </a:p>
              <a:p>
                <a:pPr marL="0" indent="0">
                  <a:lnSpc>
                    <a:spcPct val="150000"/>
                  </a:lnSpc>
                  <a:buNone/>
                </a:pPr>
                <a:r>
                  <a:rPr lang="en-IN" sz="2200" i="1" dirty="0">
                    <a:cs typeface="Calibri" panose="020F0502020204030204" pitchFamily="34" charset="0"/>
                  </a:rPr>
                  <a:t>f</a:t>
                </a:r>
                <a:r>
                  <a:rPr lang="en-IN" sz="2200" dirty="0">
                    <a:cs typeface="Calibri" panose="020F0502020204030204" pitchFamily="34" charset="0"/>
                  </a:rPr>
                  <a:t>(</a:t>
                </a:r>
                <a:r>
                  <a:rPr lang="en-IN" sz="2200" i="1" dirty="0">
                    <a:cs typeface="Calibri" panose="020F0502020204030204" pitchFamily="34" charset="0"/>
                  </a:rPr>
                  <a:t>t</a:t>
                </a:r>
                <a:r>
                  <a:rPr lang="en-IN" sz="2200" dirty="0">
                    <a:cs typeface="Calibri" panose="020F0502020204030204" pitchFamily="34" charset="0"/>
                  </a:rPr>
                  <a:t>) = 4</a:t>
                </a:r>
                <a:r>
                  <a:rPr lang="en-IN" sz="2200" dirty="0">
                    <a:ea typeface="Cambria Math" panose="02040503050406030204" pitchFamily="18" charset="0"/>
                    <a:cs typeface="Calibri" panose="020F0502020204030204" pitchFamily="34" charset="0"/>
                  </a:rPr>
                  <a:t> </a:t>
                </a:r>
                <a14:m>
                  <m:oMath xmlns:m="http://schemas.openxmlformats.org/officeDocument/2006/math">
                    <m:r>
                      <a:rPr lang="en-IN" sz="2200" i="1" smtClean="0">
                        <a:latin typeface="Cambria Math" panose="02040503050406030204" pitchFamily="18" charset="0"/>
                        <a:ea typeface="Cambria Math" panose="02040503050406030204" pitchFamily="18" charset="0"/>
                        <a:cs typeface="Times New Roman" panose="02020603050405020304" pitchFamily="18" charset="0"/>
                      </a:rPr>
                      <m:t>∅</m:t>
                    </m:r>
                    <m:d>
                      <m:dPr>
                        <m:ctrlPr>
                          <a:rPr lang="en-IN" sz="2200" i="1">
                            <a:latin typeface="Cambria Math" panose="02040503050406030204" pitchFamily="18" charset="0"/>
                            <a:ea typeface="Cambria Math" panose="02040503050406030204" pitchFamily="18" charset="0"/>
                            <a:cs typeface="Times New Roman" panose="02020603050405020304" pitchFamily="18" charset="0"/>
                          </a:rPr>
                        </m:ctrlPr>
                      </m:dPr>
                      <m:e>
                        <m:r>
                          <a:rPr lang="en-IN" sz="2200" b="0" i="1" smtClean="0">
                            <a:latin typeface="Cambria Math" panose="02040503050406030204" pitchFamily="18" charset="0"/>
                            <a:ea typeface="Cambria Math" panose="02040503050406030204" pitchFamily="18" charset="0"/>
                            <a:cs typeface="Times New Roman" panose="02020603050405020304" pitchFamily="18" charset="0"/>
                          </a:rPr>
                          <m:t>2</m:t>
                        </m:r>
                        <m:r>
                          <a:rPr lang="en-IN" sz="2200" i="1">
                            <a:latin typeface="Cambria Math" panose="02040503050406030204" pitchFamily="18" charset="0"/>
                            <a:ea typeface="Cambria Math" panose="02040503050406030204" pitchFamily="18" charset="0"/>
                            <a:cs typeface="Times New Roman" panose="02020603050405020304" pitchFamily="18" charset="0"/>
                          </a:rPr>
                          <m:t>𝑡</m:t>
                        </m:r>
                      </m:e>
                    </m:d>
                    <m:r>
                      <a:rPr lang="en-IN" sz="2200" b="0" i="1" smtClean="0">
                        <a:latin typeface="Cambria Math" panose="02040503050406030204" pitchFamily="18" charset="0"/>
                        <a:ea typeface="Cambria Math" panose="02040503050406030204" pitchFamily="18" charset="0"/>
                        <a:cs typeface="Times New Roman" panose="02020603050405020304" pitchFamily="18" charset="0"/>
                      </a:rPr>
                      <m:t>+2</m:t>
                    </m:r>
                    <m:r>
                      <a:rPr lang="en-IN" sz="2200" i="1">
                        <a:latin typeface="Cambria Math" panose="02040503050406030204" pitchFamily="18" charset="0"/>
                        <a:ea typeface="Cambria Math" panose="02040503050406030204" pitchFamily="18" charset="0"/>
                        <a:cs typeface="Times New Roman" panose="02020603050405020304" pitchFamily="18" charset="0"/>
                      </a:rPr>
                      <m:t>∅</m:t>
                    </m:r>
                    <m:d>
                      <m:dPr>
                        <m:ctrlPr>
                          <a:rPr lang="en-IN" sz="2200" i="1">
                            <a:latin typeface="Cambria Math" panose="02040503050406030204" pitchFamily="18" charset="0"/>
                            <a:ea typeface="Cambria Math" panose="02040503050406030204" pitchFamily="18" charset="0"/>
                            <a:cs typeface="Times New Roman" panose="02020603050405020304" pitchFamily="18" charset="0"/>
                          </a:rPr>
                        </m:ctrlPr>
                      </m:dPr>
                      <m:e>
                        <m:r>
                          <a:rPr lang="en-IN" sz="2200" b="0" i="1" smtClean="0">
                            <a:latin typeface="Cambria Math" panose="02040503050406030204" pitchFamily="18" charset="0"/>
                            <a:ea typeface="Cambria Math" panose="02040503050406030204" pitchFamily="18" charset="0"/>
                            <a:cs typeface="Times New Roman" panose="02020603050405020304" pitchFamily="18" charset="0"/>
                          </a:rPr>
                          <m:t>2</m:t>
                        </m:r>
                        <m:r>
                          <a:rPr lang="en-IN" sz="2200" i="1">
                            <a:latin typeface="Cambria Math" panose="02040503050406030204" pitchFamily="18" charset="0"/>
                            <a:ea typeface="Cambria Math" panose="02040503050406030204" pitchFamily="18" charset="0"/>
                            <a:cs typeface="Times New Roman" panose="02020603050405020304" pitchFamily="18" charset="0"/>
                          </a:rPr>
                          <m:t>𝑡</m:t>
                        </m:r>
                        <m:r>
                          <a:rPr lang="en-IN" sz="2200" b="0" i="1" smtClean="0">
                            <a:latin typeface="Cambria Math" panose="02040503050406030204" pitchFamily="18" charset="0"/>
                            <a:ea typeface="Cambria Math" panose="02040503050406030204" pitchFamily="18" charset="0"/>
                            <a:cs typeface="Times New Roman" panose="02020603050405020304" pitchFamily="18" charset="0"/>
                          </a:rPr>
                          <m:t>−1</m:t>
                        </m:r>
                      </m:e>
                    </m:d>
                    <m:r>
                      <a:rPr lang="en-IN" sz="2200" b="0" i="1" smtClean="0">
                        <a:latin typeface="Cambria Math" panose="02040503050406030204" pitchFamily="18" charset="0"/>
                        <a:ea typeface="Cambria Math" panose="02040503050406030204" pitchFamily="18" charset="0"/>
                        <a:cs typeface="Times New Roman" panose="02020603050405020304" pitchFamily="18" charset="0"/>
                      </a:rPr>
                      <m:t>+6</m:t>
                    </m:r>
                    <m:r>
                      <a:rPr lang="en-IN" sz="2200" i="1">
                        <a:latin typeface="Cambria Math" panose="02040503050406030204" pitchFamily="18" charset="0"/>
                        <a:ea typeface="Cambria Math" panose="02040503050406030204" pitchFamily="18" charset="0"/>
                        <a:cs typeface="Times New Roman" panose="02020603050405020304" pitchFamily="18" charset="0"/>
                      </a:rPr>
                      <m:t>∅</m:t>
                    </m:r>
                    <m:d>
                      <m:dPr>
                        <m:ctrlPr>
                          <a:rPr lang="en-IN" sz="2200" i="1">
                            <a:latin typeface="Cambria Math" panose="02040503050406030204" pitchFamily="18" charset="0"/>
                            <a:ea typeface="Cambria Math" panose="02040503050406030204" pitchFamily="18" charset="0"/>
                            <a:cs typeface="Times New Roman" panose="02020603050405020304" pitchFamily="18" charset="0"/>
                          </a:rPr>
                        </m:ctrlPr>
                      </m:dPr>
                      <m:e>
                        <m:r>
                          <a:rPr lang="en-IN" sz="2200" b="0" i="1" smtClean="0">
                            <a:latin typeface="Cambria Math" panose="02040503050406030204" pitchFamily="18" charset="0"/>
                            <a:ea typeface="Cambria Math" panose="02040503050406030204" pitchFamily="18" charset="0"/>
                            <a:cs typeface="Times New Roman" panose="02020603050405020304" pitchFamily="18" charset="0"/>
                          </a:rPr>
                          <m:t>2</m:t>
                        </m:r>
                        <m:r>
                          <a:rPr lang="en-IN" sz="2200" i="1">
                            <a:latin typeface="Cambria Math" panose="02040503050406030204" pitchFamily="18" charset="0"/>
                            <a:ea typeface="Cambria Math" panose="02040503050406030204" pitchFamily="18" charset="0"/>
                            <a:cs typeface="Times New Roman" panose="02020603050405020304" pitchFamily="18" charset="0"/>
                          </a:rPr>
                          <m:t>𝑡</m:t>
                        </m:r>
                        <m:r>
                          <a:rPr lang="en-IN" sz="2200" b="0" i="1" smtClean="0">
                            <a:latin typeface="Cambria Math" panose="02040503050406030204" pitchFamily="18" charset="0"/>
                            <a:ea typeface="Cambria Math" panose="02040503050406030204" pitchFamily="18" charset="0"/>
                            <a:cs typeface="Times New Roman" panose="02020603050405020304" pitchFamily="18" charset="0"/>
                          </a:rPr>
                          <m:t>−2</m:t>
                        </m:r>
                      </m:e>
                    </m:d>
                    <m:r>
                      <a:rPr lang="en-IN" sz="2200" b="0" i="1" smtClean="0">
                        <a:latin typeface="Cambria Math" panose="02040503050406030204" pitchFamily="18" charset="0"/>
                        <a:ea typeface="Cambria Math" panose="02040503050406030204" pitchFamily="18" charset="0"/>
                        <a:cs typeface="Times New Roman" panose="02020603050405020304" pitchFamily="18" charset="0"/>
                      </a:rPr>
                      <m:t>−2</m:t>
                    </m:r>
                  </m:oMath>
                </a14:m>
                <a:r>
                  <a:rPr lang="en-IN" sz="2200" dirty="0">
                    <a:ea typeface="Cambria Math" panose="02040503050406030204" pitchFamily="18" charset="0"/>
                    <a:cs typeface="Calibri" panose="020F0502020204030204" pitchFamily="34" charset="0"/>
                  </a:rPr>
                  <a:t> </a:t>
                </a:r>
                <a14:m>
                  <m:oMath xmlns:m="http://schemas.openxmlformats.org/officeDocument/2006/math">
                    <m:r>
                      <a:rPr lang="en-IN" sz="2200" i="1">
                        <a:latin typeface="Cambria Math" panose="02040503050406030204" pitchFamily="18" charset="0"/>
                        <a:ea typeface="Cambria Math" panose="02040503050406030204" pitchFamily="18" charset="0"/>
                        <a:cs typeface="Times New Roman" panose="02020603050405020304" pitchFamily="18" charset="0"/>
                      </a:rPr>
                      <m:t>∅</m:t>
                    </m:r>
                    <m:d>
                      <m:dPr>
                        <m:ctrlPr>
                          <a:rPr lang="en-IN" sz="2200" i="1">
                            <a:latin typeface="Cambria Math" panose="02040503050406030204" pitchFamily="18" charset="0"/>
                            <a:ea typeface="Cambria Math" panose="02040503050406030204" pitchFamily="18" charset="0"/>
                            <a:cs typeface="Times New Roman" panose="02020603050405020304" pitchFamily="18" charset="0"/>
                          </a:rPr>
                        </m:ctrlPr>
                      </m:dPr>
                      <m:e>
                        <m:r>
                          <a:rPr lang="en-IN" sz="2200" b="0" i="1" smtClean="0">
                            <a:latin typeface="Cambria Math" panose="02040503050406030204" pitchFamily="18" charset="0"/>
                            <a:ea typeface="Cambria Math" panose="02040503050406030204" pitchFamily="18" charset="0"/>
                            <a:cs typeface="Times New Roman" panose="02020603050405020304" pitchFamily="18" charset="0"/>
                          </a:rPr>
                          <m:t>2</m:t>
                        </m:r>
                        <m:r>
                          <a:rPr lang="en-IN" sz="2200" i="1">
                            <a:latin typeface="Cambria Math" panose="02040503050406030204" pitchFamily="18" charset="0"/>
                            <a:ea typeface="Cambria Math" panose="02040503050406030204" pitchFamily="18" charset="0"/>
                            <a:cs typeface="Times New Roman" panose="02020603050405020304" pitchFamily="18" charset="0"/>
                          </a:rPr>
                          <m:t>𝑡</m:t>
                        </m:r>
                        <m:r>
                          <a:rPr lang="en-IN" sz="2200" b="0" i="1" smtClean="0">
                            <a:latin typeface="Cambria Math" panose="02040503050406030204" pitchFamily="18" charset="0"/>
                            <a:ea typeface="Cambria Math" panose="02040503050406030204" pitchFamily="18" charset="0"/>
                            <a:cs typeface="Times New Roman" panose="02020603050405020304" pitchFamily="18" charset="0"/>
                          </a:rPr>
                          <m:t>−3</m:t>
                        </m:r>
                      </m:e>
                    </m:d>
                    <m:r>
                      <a:rPr lang="en-IN" sz="2200" b="0" i="1" smtClean="0">
                        <a:latin typeface="Cambria Math" panose="02040503050406030204" pitchFamily="18" charset="0"/>
                        <a:ea typeface="Cambria Math" panose="02040503050406030204" pitchFamily="18" charset="0"/>
                        <a:cs typeface="Times New Roman" panose="02020603050405020304" pitchFamily="18" charset="0"/>
                      </a:rPr>
                      <m:t>+</m:t>
                    </m:r>
                  </m:oMath>
                </a14:m>
                <a:r>
                  <a:rPr lang="en-IN" sz="2200" dirty="0">
                    <a:ea typeface="Cambria Math" panose="02040503050406030204" pitchFamily="18" charset="0"/>
                    <a:cs typeface="Calibri" panose="020F0502020204030204" pitchFamily="34" charset="0"/>
                  </a:rPr>
                  <a:t> 4</a:t>
                </a:r>
                <a14:m>
                  <m:oMath xmlns:m="http://schemas.openxmlformats.org/officeDocument/2006/math">
                    <m:r>
                      <a:rPr lang="en-IN" sz="2200" i="1">
                        <a:latin typeface="Cambria Math" panose="02040503050406030204" pitchFamily="18" charset="0"/>
                        <a:ea typeface="Cambria Math" panose="02040503050406030204" pitchFamily="18" charset="0"/>
                        <a:cs typeface="Times New Roman" panose="02020603050405020304" pitchFamily="18" charset="0"/>
                      </a:rPr>
                      <m:t>∅</m:t>
                    </m:r>
                    <m:d>
                      <m:dPr>
                        <m:ctrlPr>
                          <a:rPr lang="en-IN" sz="2200" i="1">
                            <a:latin typeface="Cambria Math" panose="02040503050406030204" pitchFamily="18" charset="0"/>
                            <a:ea typeface="Cambria Math" panose="02040503050406030204" pitchFamily="18" charset="0"/>
                            <a:cs typeface="Times New Roman" panose="02020603050405020304" pitchFamily="18" charset="0"/>
                          </a:rPr>
                        </m:ctrlPr>
                      </m:dPr>
                      <m:e>
                        <m:r>
                          <a:rPr lang="en-IN" sz="2200" b="0" i="1" smtClean="0">
                            <a:latin typeface="Cambria Math" panose="02040503050406030204" pitchFamily="18" charset="0"/>
                            <a:ea typeface="Cambria Math" panose="02040503050406030204" pitchFamily="18" charset="0"/>
                            <a:cs typeface="Times New Roman" panose="02020603050405020304" pitchFamily="18" charset="0"/>
                          </a:rPr>
                          <m:t>2</m:t>
                        </m:r>
                        <m:r>
                          <a:rPr lang="en-IN" sz="2200" i="1">
                            <a:latin typeface="Cambria Math" panose="02040503050406030204" pitchFamily="18" charset="0"/>
                            <a:ea typeface="Cambria Math" panose="02040503050406030204" pitchFamily="18" charset="0"/>
                            <a:cs typeface="Times New Roman" panose="02020603050405020304" pitchFamily="18" charset="0"/>
                          </a:rPr>
                          <m:t>𝑡</m:t>
                        </m:r>
                        <m:r>
                          <a:rPr lang="en-IN" sz="2200" b="0" i="1" smtClean="0">
                            <a:latin typeface="Cambria Math" panose="02040503050406030204" pitchFamily="18" charset="0"/>
                            <a:ea typeface="Cambria Math" panose="02040503050406030204" pitchFamily="18" charset="0"/>
                            <a:cs typeface="Times New Roman" panose="02020603050405020304" pitchFamily="18" charset="0"/>
                          </a:rPr>
                          <m:t>−4</m:t>
                        </m:r>
                      </m:e>
                    </m:d>
                    <m:r>
                      <a:rPr lang="en-IN" sz="2200" b="0" i="1" smtClean="0">
                        <a:latin typeface="Cambria Math" panose="02040503050406030204" pitchFamily="18" charset="0"/>
                        <a:ea typeface="Cambria Math" panose="02040503050406030204" pitchFamily="18" charset="0"/>
                        <a:cs typeface="Times New Roman" panose="02020603050405020304" pitchFamily="18" charset="0"/>
                      </a:rPr>
                      <m:t>+6</m:t>
                    </m:r>
                    <m:r>
                      <a:rPr lang="en-IN" sz="2200" i="1">
                        <a:latin typeface="Cambria Math" panose="02040503050406030204" pitchFamily="18" charset="0"/>
                        <a:ea typeface="Cambria Math" panose="02040503050406030204" pitchFamily="18" charset="0"/>
                        <a:cs typeface="Times New Roman" panose="02020603050405020304" pitchFamily="18" charset="0"/>
                      </a:rPr>
                      <m:t>∅</m:t>
                    </m:r>
                    <m:d>
                      <m:dPr>
                        <m:ctrlPr>
                          <a:rPr lang="en-IN" sz="2200" i="1">
                            <a:latin typeface="Cambria Math" panose="02040503050406030204" pitchFamily="18" charset="0"/>
                            <a:ea typeface="Cambria Math" panose="02040503050406030204" pitchFamily="18" charset="0"/>
                            <a:cs typeface="Times New Roman" panose="02020603050405020304" pitchFamily="18" charset="0"/>
                          </a:rPr>
                        </m:ctrlPr>
                      </m:dPr>
                      <m:e>
                        <m:r>
                          <a:rPr lang="en-IN" sz="2200" b="0" i="1" smtClean="0">
                            <a:latin typeface="Cambria Math" panose="02040503050406030204" pitchFamily="18" charset="0"/>
                            <a:ea typeface="Cambria Math" panose="02040503050406030204" pitchFamily="18" charset="0"/>
                            <a:cs typeface="Times New Roman" panose="02020603050405020304" pitchFamily="18" charset="0"/>
                          </a:rPr>
                          <m:t>2</m:t>
                        </m:r>
                        <m:r>
                          <a:rPr lang="en-IN" sz="2200" i="1">
                            <a:latin typeface="Cambria Math" panose="02040503050406030204" pitchFamily="18" charset="0"/>
                            <a:ea typeface="Cambria Math" panose="02040503050406030204" pitchFamily="18" charset="0"/>
                            <a:cs typeface="Times New Roman" panose="02020603050405020304" pitchFamily="18" charset="0"/>
                          </a:rPr>
                          <m:t>𝑡</m:t>
                        </m:r>
                        <m:r>
                          <a:rPr lang="en-IN" sz="2200" b="0" i="1" smtClean="0">
                            <a:latin typeface="Cambria Math" panose="02040503050406030204" pitchFamily="18" charset="0"/>
                            <a:ea typeface="Cambria Math" panose="02040503050406030204" pitchFamily="18" charset="0"/>
                            <a:cs typeface="Times New Roman" panose="02020603050405020304" pitchFamily="18" charset="0"/>
                          </a:rPr>
                          <m:t>−5</m:t>
                        </m:r>
                      </m:e>
                    </m:d>
                  </m:oMath>
                </a14:m>
                <a:r>
                  <a:rPr lang="en-IN" sz="2200" dirty="0">
                    <a:cs typeface="Calibri" panose="020F0502020204030204" pitchFamily="34" charset="0"/>
                  </a:rPr>
                  <a:t>+2</a:t>
                </a:r>
                <a:r>
                  <a:rPr lang="en-IN" sz="2200" dirty="0">
                    <a:ea typeface="Cambria Math" panose="02040503050406030204" pitchFamily="18" charset="0"/>
                    <a:cs typeface="Calibri" panose="020F0502020204030204" pitchFamily="34" charset="0"/>
                  </a:rPr>
                  <a:t> </a:t>
                </a:r>
                <a14:m>
                  <m:oMath xmlns:m="http://schemas.openxmlformats.org/officeDocument/2006/math">
                    <m:r>
                      <a:rPr lang="en-IN" sz="2200" i="1">
                        <a:latin typeface="Cambria Math" panose="02040503050406030204" pitchFamily="18" charset="0"/>
                        <a:ea typeface="Cambria Math" panose="02040503050406030204" pitchFamily="18" charset="0"/>
                        <a:cs typeface="Times New Roman" panose="02020603050405020304" pitchFamily="18" charset="0"/>
                      </a:rPr>
                      <m:t>∅</m:t>
                    </m:r>
                    <m:d>
                      <m:dPr>
                        <m:ctrlPr>
                          <a:rPr lang="en-IN" sz="2200" i="1">
                            <a:latin typeface="Cambria Math" panose="02040503050406030204" pitchFamily="18" charset="0"/>
                            <a:ea typeface="Cambria Math" panose="02040503050406030204" pitchFamily="18" charset="0"/>
                            <a:cs typeface="Times New Roman" panose="02020603050405020304" pitchFamily="18" charset="0"/>
                          </a:rPr>
                        </m:ctrlPr>
                      </m:dPr>
                      <m:e>
                        <m:r>
                          <a:rPr lang="en-IN" sz="2200" b="0" i="1" smtClean="0">
                            <a:latin typeface="Cambria Math" panose="02040503050406030204" pitchFamily="18" charset="0"/>
                            <a:ea typeface="Cambria Math" panose="02040503050406030204" pitchFamily="18" charset="0"/>
                            <a:cs typeface="Times New Roman" panose="02020603050405020304" pitchFamily="18" charset="0"/>
                          </a:rPr>
                          <m:t>2</m:t>
                        </m:r>
                        <m:r>
                          <a:rPr lang="en-IN" sz="2200" i="1">
                            <a:latin typeface="Cambria Math" panose="02040503050406030204" pitchFamily="18" charset="0"/>
                            <a:ea typeface="Cambria Math" panose="02040503050406030204" pitchFamily="18" charset="0"/>
                            <a:cs typeface="Times New Roman" panose="02020603050405020304" pitchFamily="18" charset="0"/>
                          </a:rPr>
                          <m:t>𝑡</m:t>
                        </m:r>
                        <m:r>
                          <a:rPr lang="en-IN" sz="2200" b="0" i="1" smtClean="0">
                            <a:latin typeface="Cambria Math" panose="02040503050406030204" pitchFamily="18" charset="0"/>
                            <a:ea typeface="Cambria Math" panose="02040503050406030204" pitchFamily="18" charset="0"/>
                            <a:cs typeface="Times New Roman" panose="02020603050405020304" pitchFamily="18" charset="0"/>
                          </a:rPr>
                          <m:t>−6</m:t>
                        </m:r>
                      </m:e>
                    </m:d>
                  </m:oMath>
                </a14:m>
                <a:r>
                  <a:rPr lang="en-IN" sz="2200" dirty="0">
                    <a:cs typeface="Calibri" panose="020F0502020204030204" pitchFamily="34" charset="0"/>
                  </a:rPr>
                  <a:t>+2</a:t>
                </a:r>
                <a:r>
                  <a:rPr lang="en-IN" sz="2200" dirty="0">
                    <a:ea typeface="Cambria Math" panose="02040503050406030204" pitchFamily="18" charset="0"/>
                    <a:cs typeface="Calibri" panose="020F0502020204030204" pitchFamily="34" charset="0"/>
                  </a:rPr>
                  <a:t> </a:t>
                </a:r>
                <a14:m>
                  <m:oMath xmlns:m="http://schemas.openxmlformats.org/officeDocument/2006/math">
                    <m:r>
                      <a:rPr lang="en-IN" sz="2200" i="1">
                        <a:latin typeface="Cambria Math" panose="02040503050406030204" pitchFamily="18" charset="0"/>
                        <a:ea typeface="Cambria Math" panose="02040503050406030204" pitchFamily="18" charset="0"/>
                        <a:cs typeface="Times New Roman" panose="02020603050405020304" pitchFamily="18" charset="0"/>
                      </a:rPr>
                      <m:t>∅</m:t>
                    </m:r>
                    <m:d>
                      <m:dPr>
                        <m:ctrlPr>
                          <a:rPr lang="en-IN" sz="2200" i="1">
                            <a:latin typeface="Cambria Math" panose="02040503050406030204" pitchFamily="18" charset="0"/>
                            <a:ea typeface="Cambria Math" panose="02040503050406030204" pitchFamily="18" charset="0"/>
                            <a:cs typeface="Times New Roman" panose="02020603050405020304" pitchFamily="18" charset="0"/>
                          </a:rPr>
                        </m:ctrlPr>
                      </m:dPr>
                      <m:e>
                        <m:r>
                          <a:rPr lang="en-IN" sz="2200" b="0" i="1" smtClean="0">
                            <a:latin typeface="Cambria Math" panose="02040503050406030204" pitchFamily="18" charset="0"/>
                            <a:ea typeface="Cambria Math" panose="02040503050406030204" pitchFamily="18" charset="0"/>
                            <a:cs typeface="Times New Roman" panose="02020603050405020304" pitchFamily="18" charset="0"/>
                          </a:rPr>
                          <m:t>2</m:t>
                        </m:r>
                        <m:r>
                          <a:rPr lang="en-IN" sz="2200" i="1">
                            <a:latin typeface="Cambria Math" panose="02040503050406030204" pitchFamily="18" charset="0"/>
                            <a:ea typeface="Cambria Math" panose="02040503050406030204" pitchFamily="18" charset="0"/>
                            <a:cs typeface="Times New Roman" panose="02020603050405020304" pitchFamily="18" charset="0"/>
                          </a:rPr>
                          <m:t>𝑡</m:t>
                        </m:r>
                        <m:r>
                          <a:rPr lang="en-IN" sz="2200" b="0" i="1" smtClean="0">
                            <a:latin typeface="Cambria Math" panose="02040503050406030204" pitchFamily="18" charset="0"/>
                            <a:ea typeface="Cambria Math" panose="02040503050406030204" pitchFamily="18" charset="0"/>
                            <a:cs typeface="Times New Roman" panose="02020603050405020304" pitchFamily="18" charset="0"/>
                          </a:rPr>
                          <m:t>−7</m:t>
                        </m:r>
                      </m:e>
                    </m:d>
                  </m:oMath>
                </a14:m>
                <a:r>
                  <a:rPr lang="en-IN" sz="2200" dirty="0">
                    <a:cs typeface="Calibri" panose="020F0502020204030204" pitchFamily="34" charset="0"/>
                  </a:rPr>
                  <a:t>.</a:t>
                </a:r>
              </a:p>
              <a:p>
                <a:pPr marL="0" indent="0">
                  <a:lnSpc>
                    <a:spcPct val="150000"/>
                  </a:lnSpc>
                  <a:buNone/>
                </a:pPr>
                <a:r>
                  <a:rPr lang="en-IN" sz="2200" dirty="0">
                    <a:cs typeface="Calibri" panose="020F0502020204030204" pitchFamily="34" charset="0"/>
                  </a:rPr>
                  <a:t>Here,</a:t>
                </a:r>
                <a:r>
                  <a:rPr lang="en-IN" sz="2200" i="1" dirty="0">
                    <a:cs typeface="Calibri" panose="020F0502020204030204" pitchFamily="34" charset="0"/>
                  </a:rPr>
                  <a:t> f</a:t>
                </a:r>
                <a:r>
                  <a:rPr lang="en-IN" sz="2200" dirty="0">
                    <a:cs typeface="Calibri" panose="020F0502020204030204" pitchFamily="34" charset="0"/>
                  </a:rPr>
                  <a:t>(</a:t>
                </a:r>
                <a:r>
                  <a:rPr lang="en-IN" sz="2200" i="1" dirty="0">
                    <a:cs typeface="Calibri" panose="020F0502020204030204" pitchFamily="34" charset="0"/>
                  </a:rPr>
                  <a:t>t</a:t>
                </a:r>
                <a:r>
                  <a:rPr lang="en-IN" sz="2200" dirty="0">
                    <a:cs typeface="Calibri" panose="020F0502020204030204" pitchFamily="34" charset="0"/>
                  </a:rPr>
                  <a:t>) in the first unit interval can also be represented using the basis of </a:t>
                </a:r>
                <a:r>
                  <a:rPr lang="en-IN" sz="2200" i="1" dirty="0">
                    <a:cs typeface="Calibri" panose="020F0502020204030204" pitchFamily="34" charset="0"/>
                  </a:rPr>
                  <a:t>V</a:t>
                </a:r>
                <a:r>
                  <a:rPr lang="en-IN" sz="2200" baseline="-25000" dirty="0">
                    <a:cs typeface="Calibri" panose="020F0502020204030204" pitchFamily="34" charset="0"/>
                  </a:rPr>
                  <a:t>0</a:t>
                </a:r>
                <a:r>
                  <a:rPr lang="en-IN" sz="2200" dirty="0">
                    <a:cs typeface="Calibri" panose="020F0502020204030204" pitchFamily="34" charset="0"/>
                  </a:rPr>
                  <a:t> and </a:t>
                </a:r>
                <a:r>
                  <a:rPr lang="en-IN" sz="2200" i="1" dirty="0">
                    <a:cs typeface="Calibri" panose="020F0502020204030204" pitchFamily="34" charset="0"/>
                  </a:rPr>
                  <a:t>W</a:t>
                </a:r>
                <a:r>
                  <a:rPr lang="en-IN" sz="2200" baseline="-25000" dirty="0">
                    <a:cs typeface="Calibri" panose="020F0502020204030204" pitchFamily="34" charset="0"/>
                  </a:rPr>
                  <a:t>0</a:t>
                </a:r>
                <a:r>
                  <a:rPr lang="en-IN" sz="2200" dirty="0">
                    <a:cs typeface="Calibri" panose="020F0502020204030204" pitchFamily="34" charset="0"/>
                  </a:rPr>
                  <a:t>, </a:t>
                </a:r>
                <a:r>
                  <a:rPr lang="en-IN" sz="2200" dirty="0" err="1">
                    <a:cs typeface="Calibri" panose="020F0502020204030204" pitchFamily="34" charset="0"/>
                  </a:rPr>
                  <a:t>i</a:t>
                </a:r>
                <a:r>
                  <a:rPr lang="en-IN" sz="2200" dirty="0">
                    <a:cs typeface="Calibri" panose="020F0502020204030204" pitchFamily="34" charset="0"/>
                  </a:rPr>
                  <a:t>. e.  </a:t>
                </a:r>
              </a:p>
              <a:p>
                <a:pPr marL="0" indent="0">
                  <a:lnSpc>
                    <a:spcPct val="150000"/>
                  </a:lnSpc>
                  <a:buNone/>
                </a:pPr>
                <a:endParaRPr lang="en-IN" sz="2200" dirty="0">
                  <a:cs typeface="Calibri" panose="020F0502020204030204" pitchFamily="34" charset="0"/>
                </a:endParaRPr>
              </a:p>
              <a:p>
                <a:pPr marL="0" indent="0">
                  <a:lnSpc>
                    <a:spcPct val="150000"/>
                  </a:lnSpc>
                  <a:buNone/>
                </a:pPr>
                <a:endParaRPr lang="en-IN" sz="2400" dirty="0">
                  <a:latin typeface="Calibri" panose="020F0502020204030204" pitchFamily="34" charset="0"/>
                  <a:cs typeface="Calibri" panose="020F0502020204030204" pitchFamily="34" charset="0"/>
                </a:endParaRPr>
              </a:p>
            </p:txBody>
          </p:sp>
        </mc:Choice>
        <mc:Fallback xmlns="">
          <p:sp>
            <p:nvSpPr>
              <p:cNvPr id="3" name="Content Placeholder 2">
                <a:extLst>
                  <a:ext uri="{FF2B5EF4-FFF2-40B4-BE49-F238E27FC236}">
                    <a16:creationId xmlns:a16="http://schemas.microsoft.com/office/drawing/2014/main" id="{F7CF4BB1-A43A-40F5-B409-926105B1A88F}"/>
                  </a:ext>
                </a:extLst>
              </p:cNvPr>
              <p:cNvSpPr>
                <a:spLocks noGrp="1" noRot="1" noChangeAspect="1" noMove="1" noResize="1" noEditPoints="1" noAdjustHandles="1" noChangeArrowheads="1" noChangeShapeType="1" noTextEdit="1"/>
              </p:cNvSpPr>
              <p:nvPr>
                <p:ph idx="1"/>
              </p:nvPr>
            </p:nvSpPr>
            <p:spPr>
              <a:xfrm>
                <a:off x="1529444" y="1304820"/>
                <a:ext cx="9287839" cy="4578920"/>
              </a:xfrm>
              <a:blipFill>
                <a:blip r:embed="rId3"/>
                <a:stretch>
                  <a:fillRect l="-854" r="-788"/>
                </a:stretch>
              </a:blipFill>
            </p:spPr>
            <p:txBody>
              <a:bodyPr/>
              <a:lstStyle/>
              <a:p>
                <a:r>
                  <a:rPr lang="en-IN">
                    <a:noFill/>
                  </a:rPr>
                  <a:t> </a:t>
                </a:r>
              </a:p>
            </p:txBody>
          </p:sp>
        </mc:Fallback>
      </mc:AlternateContent>
      <p:sp>
        <p:nvSpPr>
          <p:cNvPr id="6" name="Date Placeholder 5"/>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A09B91B-39A5-4F9E-B7EF-ACF3C8645532}"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t>1/6/2023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Footer Placeholder 3">
            <a:extLst>
              <a:ext uri="{FF2B5EF4-FFF2-40B4-BE49-F238E27FC236}">
                <a16:creationId xmlns:a16="http://schemas.microsoft.com/office/drawing/2014/main" id="{2E49F929-87CA-4994-9885-A2D8887FAA14}"/>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Faculty Name    Dr. Kunti Mishra         Unit Number 5</a:t>
            </a: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2" name="Picture 1">
            <a:extLst>
              <a:ext uri="{FF2B5EF4-FFF2-40B4-BE49-F238E27FC236}">
                <a16:creationId xmlns:a16="http://schemas.microsoft.com/office/drawing/2014/main" id="{AB44AFAF-4A2E-82C8-E5F2-34EB33E849E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60" y="14605"/>
            <a:ext cx="1295400" cy="549276"/>
          </a:xfrm>
          <a:prstGeom prst="rect">
            <a:avLst/>
          </a:prstGeom>
        </p:spPr>
      </p:pic>
      <p:sp>
        <p:nvSpPr>
          <p:cNvPr id="5" name="Title 1">
            <a:extLst>
              <a:ext uri="{FF2B5EF4-FFF2-40B4-BE49-F238E27FC236}">
                <a16:creationId xmlns:a16="http://schemas.microsoft.com/office/drawing/2014/main" id="{1E859665-CEDF-A3CD-14AC-C9665A13D49B}"/>
              </a:ext>
            </a:extLst>
          </p:cNvPr>
          <p:cNvSpPr txBox="1">
            <a:spLocks/>
          </p:cNvSpPr>
          <p:nvPr/>
        </p:nvSpPr>
        <p:spPr>
          <a:xfrm>
            <a:off x="1305560" y="9627"/>
            <a:ext cx="10876280" cy="665251"/>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IN" sz="2400" b="1" dirty="0">
                <a:latin typeface="+mj-lt"/>
                <a:cs typeface="Calibri" panose="020F0502020204030204" pitchFamily="34" charset="0"/>
              </a:rPr>
              <a:t>Wavelet Function</a:t>
            </a:r>
            <a:r>
              <a:rPr lang="en-US" sz="2400" b="1" dirty="0">
                <a:latin typeface="+mj-lt"/>
                <a:cs typeface="Calibri" panose="020F0502020204030204" pitchFamily="34" charset="0"/>
              </a:rPr>
              <a:t>(CO5)</a:t>
            </a:r>
          </a:p>
        </p:txBody>
      </p:sp>
    </p:spTree>
    <p:extLst>
      <p:ext uri="{BB962C8B-B14F-4D97-AF65-F5344CB8AC3E}">
        <p14:creationId xmlns:p14="http://schemas.microsoft.com/office/powerpoint/2010/main" val="2950010532"/>
      </p:ext>
    </p:extLst>
  </p:cSld>
  <p:clrMapOvr>
    <a:masterClrMapping/>
  </p:clrMapOvr>
  <p:transition spd="slow">
    <p:push dir="u"/>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7CF4BB1-A43A-40F5-B409-926105B1A88F}"/>
                  </a:ext>
                </a:extLst>
              </p:cNvPr>
              <p:cNvSpPr>
                <a:spLocks noGrp="1"/>
              </p:cNvSpPr>
              <p:nvPr>
                <p:ph idx="1"/>
              </p:nvPr>
            </p:nvSpPr>
            <p:spPr>
              <a:xfrm>
                <a:off x="1875956" y="986319"/>
                <a:ext cx="8519331" cy="4897421"/>
              </a:xfrm>
            </p:spPr>
            <p:txBody>
              <a:bodyPr>
                <a:normAutofit/>
              </a:bodyPr>
              <a:lstStyle/>
              <a:p>
                <a:pPr marL="0" indent="0">
                  <a:lnSpc>
                    <a:spcPct val="150000"/>
                  </a:lnSpc>
                  <a:buNone/>
                </a:pPr>
                <a:r>
                  <a:rPr lang="en-IN" sz="2200" dirty="0">
                    <a:cs typeface="Calibri" panose="020F0502020204030204" pitchFamily="34" charset="0"/>
                  </a:rPr>
                  <a:t>4</a:t>
                </a:r>
                <a:r>
                  <a:rPr lang="en-IN" sz="2200" dirty="0">
                    <a:ea typeface="Cambria Math" panose="02040503050406030204" pitchFamily="18" charset="0"/>
                    <a:cs typeface="Calibri" panose="020F0502020204030204" pitchFamily="34" charset="0"/>
                  </a:rPr>
                  <a:t> </a:t>
                </a:r>
                <a14:m>
                  <m:oMath xmlns:m="http://schemas.openxmlformats.org/officeDocument/2006/math">
                    <m:r>
                      <a:rPr lang="en-IN" sz="2200" i="1" smtClean="0">
                        <a:latin typeface="Cambria Math" panose="02040503050406030204" pitchFamily="18" charset="0"/>
                        <a:ea typeface="Cambria Math" panose="02040503050406030204" pitchFamily="18" charset="0"/>
                        <a:cs typeface="Times New Roman" panose="02020603050405020304" pitchFamily="18" charset="0"/>
                      </a:rPr>
                      <m:t>∅</m:t>
                    </m:r>
                    <m:d>
                      <m:dPr>
                        <m:ctrlPr>
                          <a:rPr lang="en-IN" sz="2200" i="1">
                            <a:latin typeface="Cambria Math" panose="02040503050406030204" pitchFamily="18" charset="0"/>
                            <a:ea typeface="Cambria Math" panose="02040503050406030204" pitchFamily="18" charset="0"/>
                            <a:cs typeface="Times New Roman" panose="02020603050405020304" pitchFamily="18" charset="0"/>
                          </a:rPr>
                        </m:ctrlPr>
                      </m:dPr>
                      <m:e>
                        <m:r>
                          <a:rPr lang="en-IN" sz="2200" b="0" i="1" smtClean="0">
                            <a:latin typeface="Cambria Math" panose="02040503050406030204" pitchFamily="18" charset="0"/>
                            <a:ea typeface="Cambria Math" panose="02040503050406030204" pitchFamily="18" charset="0"/>
                            <a:cs typeface="Times New Roman" panose="02020603050405020304" pitchFamily="18" charset="0"/>
                          </a:rPr>
                          <m:t>2</m:t>
                        </m:r>
                        <m:r>
                          <a:rPr lang="en-IN" sz="2200" i="1">
                            <a:latin typeface="Cambria Math" panose="02040503050406030204" pitchFamily="18" charset="0"/>
                            <a:ea typeface="Cambria Math" panose="02040503050406030204" pitchFamily="18" charset="0"/>
                            <a:cs typeface="Times New Roman" panose="02020603050405020304" pitchFamily="18" charset="0"/>
                          </a:rPr>
                          <m:t>𝑡</m:t>
                        </m:r>
                      </m:e>
                    </m:d>
                    <m:r>
                      <a:rPr lang="en-IN" sz="2200" b="0" i="1" smtClean="0">
                        <a:latin typeface="Cambria Math" panose="02040503050406030204" pitchFamily="18" charset="0"/>
                        <a:ea typeface="Cambria Math" panose="02040503050406030204" pitchFamily="18" charset="0"/>
                        <a:cs typeface="Times New Roman" panose="02020603050405020304" pitchFamily="18" charset="0"/>
                      </a:rPr>
                      <m:t>+2</m:t>
                    </m:r>
                    <m:r>
                      <a:rPr lang="en-IN" sz="2200" i="1">
                        <a:latin typeface="Cambria Math" panose="02040503050406030204" pitchFamily="18" charset="0"/>
                        <a:ea typeface="Cambria Math" panose="02040503050406030204" pitchFamily="18" charset="0"/>
                        <a:cs typeface="Times New Roman" panose="02020603050405020304" pitchFamily="18" charset="0"/>
                      </a:rPr>
                      <m:t>∅</m:t>
                    </m:r>
                    <m:d>
                      <m:dPr>
                        <m:ctrlPr>
                          <a:rPr lang="en-IN" sz="2200" i="1">
                            <a:latin typeface="Cambria Math" panose="02040503050406030204" pitchFamily="18" charset="0"/>
                            <a:ea typeface="Cambria Math" panose="02040503050406030204" pitchFamily="18" charset="0"/>
                            <a:cs typeface="Times New Roman" panose="02020603050405020304" pitchFamily="18" charset="0"/>
                          </a:rPr>
                        </m:ctrlPr>
                      </m:dPr>
                      <m:e>
                        <m:r>
                          <a:rPr lang="en-IN" sz="2200" b="0" i="1" smtClean="0">
                            <a:latin typeface="Cambria Math" panose="02040503050406030204" pitchFamily="18" charset="0"/>
                            <a:ea typeface="Cambria Math" panose="02040503050406030204" pitchFamily="18" charset="0"/>
                            <a:cs typeface="Times New Roman" panose="02020603050405020304" pitchFamily="18" charset="0"/>
                          </a:rPr>
                          <m:t>2</m:t>
                        </m:r>
                        <m:r>
                          <a:rPr lang="en-IN" sz="2200" i="1">
                            <a:latin typeface="Cambria Math" panose="02040503050406030204" pitchFamily="18" charset="0"/>
                            <a:ea typeface="Cambria Math" panose="02040503050406030204" pitchFamily="18" charset="0"/>
                            <a:cs typeface="Times New Roman" panose="02020603050405020304" pitchFamily="18" charset="0"/>
                          </a:rPr>
                          <m:t>𝑡</m:t>
                        </m:r>
                        <m:r>
                          <a:rPr lang="en-IN" sz="2200" b="0" i="1" smtClean="0">
                            <a:latin typeface="Cambria Math" panose="02040503050406030204" pitchFamily="18" charset="0"/>
                            <a:ea typeface="Cambria Math" panose="02040503050406030204" pitchFamily="18" charset="0"/>
                            <a:cs typeface="Times New Roman" panose="02020603050405020304" pitchFamily="18" charset="0"/>
                          </a:rPr>
                          <m:t>−1</m:t>
                        </m:r>
                      </m:e>
                    </m:d>
                    <m:r>
                      <a:rPr lang="en-IN" sz="2200" b="0" i="1" smtClean="0">
                        <a:latin typeface="Cambria Math" panose="02040503050406030204" pitchFamily="18" charset="0"/>
                        <a:ea typeface="Cambria Math" panose="02040503050406030204" pitchFamily="18" charset="0"/>
                        <a:cs typeface="Times New Roman" panose="02020603050405020304" pitchFamily="18" charset="0"/>
                      </a:rPr>
                      <m:t>=</m:t>
                    </m:r>
                    <m:f>
                      <m:fPr>
                        <m:ctrlPr>
                          <a:rPr lang="en-IN" sz="2200" b="0" i="1" smtClean="0">
                            <a:latin typeface="Cambria Math" panose="02040503050406030204" pitchFamily="18" charset="0"/>
                            <a:ea typeface="Cambria Math" panose="02040503050406030204" pitchFamily="18" charset="0"/>
                            <a:cs typeface="Times New Roman" panose="02020603050405020304" pitchFamily="18" charset="0"/>
                          </a:rPr>
                        </m:ctrlPr>
                      </m:fPr>
                      <m:num>
                        <m:r>
                          <a:rPr lang="en-IN" sz="2200" b="0" i="1" smtClean="0">
                            <a:latin typeface="Cambria Math" panose="02040503050406030204" pitchFamily="18" charset="0"/>
                            <a:ea typeface="Cambria Math" panose="02040503050406030204" pitchFamily="18" charset="0"/>
                            <a:cs typeface="Times New Roman" panose="02020603050405020304" pitchFamily="18" charset="0"/>
                          </a:rPr>
                          <m:t>4+2</m:t>
                        </m:r>
                      </m:num>
                      <m:den>
                        <m:r>
                          <a:rPr lang="en-IN" sz="2200" b="0" i="1" smtClean="0">
                            <a:latin typeface="Cambria Math" panose="02040503050406030204" pitchFamily="18" charset="0"/>
                            <a:ea typeface="Cambria Math" panose="02040503050406030204" pitchFamily="18" charset="0"/>
                            <a:cs typeface="Times New Roman" panose="02020603050405020304" pitchFamily="18" charset="0"/>
                          </a:rPr>
                          <m:t>2</m:t>
                        </m:r>
                      </m:den>
                    </m:f>
                  </m:oMath>
                </a14:m>
                <a:r>
                  <a:rPr lang="en-IN" sz="2200" dirty="0">
                    <a:ea typeface="Cambria Math" panose="02040503050406030204" pitchFamily="18" charset="0"/>
                    <a:cs typeface="Calibri" panose="020F0502020204030204" pitchFamily="34" charset="0"/>
                  </a:rPr>
                  <a:t> </a:t>
                </a:r>
                <a14:m>
                  <m:oMath xmlns:m="http://schemas.openxmlformats.org/officeDocument/2006/math">
                    <m:r>
                      <a:rPr lang="en-IN" sz="2200" i="1">
                        <a:latin typeface="Cambria Math" panose="02040503050406030204" pitchFamily="18" charset="0"/>
                        <a:ea typeface="Cambria Math" panose="02040503050406030204" pitchFamily="18" charset="0"/>
                        <a:cs typeface="Times New Roman" panose="02020603050405020304" pitchFamily="18" charset="0"/>
                      </a:rPr>
                      <m:t>∅</m:t>
                    </m:r>
                    <m:d>
                      <m:dPr>
                        <m:ctrlPr>
                          <a:rPr lang="en-IN" sz="2200" i="1">
                            <a:latin typeface="Cambria Math" panose="02040503050406030204" pitchFamily="18" charset="0"/>
                            <a:ea typeface="Cambria Math" panose="02040503050406030204" pitchFamily="18" charset="0"/>
                            <a:cs typeface="Times New Roman" panose="02020603050405020304" pitchFamily="18" charset="0"/>
                          </a:rPr>
                        </m:ctrlPr>
                      </m:dPr>
                      <m:e>
                        <m:r>
                          <a:rPr lang="en-IN" sz="2200" i="1">
                            <a:latin typeface="Cambria Math" panose="02040503050406030204" pitchFamily="18" charset="0"/>
                            <a:ea typeface="Cambria Math" panose="02040503050406030204" pitchFamily="18" charset="0"/>
                            <a:cs typeface="Times New Roman" panose="02020603050405020304" pitchFamily="18" charset="0"/>
                          </a:rPr>
                          <m:t>𝑡</m:t>
                        </m:r>
                      </m:e>
                    </m:d>
                    <m:r>
                      <a:rPr lang="en-IN" sz="2200" b="0" i="0" smtClean="0">
                        <a:latin typeface="Cambria Math" panose="02040503050406030204" pitchFamily="18" charset="0"/>
                        <a:ea typeface="Cambria Math" panose="02040503050406030204" pitchFamily="18" charset="0"/>
                        <a:cs typeface="Times New Roman" panose="02020603050405020304" pitchFamily="18" charset="0"/>
                      </a:rPr>
                      <m:t>+</m:t>
                    </m:r>
                  </m:oMath>
                </a14:m>
                <a:r>
                  <a:rPr lang="en-IN" sz="2200" dirty="0">
                    <a:ea typeface="Cambria Math" panose="02040503050406030204" pitchFamily="18" charset="0"/>
                    <a:cs typeface="Calibri" panose="020F0502020204030204" pitchFamily="34" charset="0"/>
                  </a:rPr>
                  <a:t> </a:t>
                </a:r>
                <a14:m>
                  <m:oMath xmlns:m="http://schemas.openxmlformats.org/officeDocument/2006/math">
                    <m:f>
                      <m:fPr>
                        <m:ctrlPr>
                          <a:rPr lang="en-IN" sz="2200" i="1">
                            <a:latin typeface="Cambria Math" panose="02040503050406030204" pitchFamily="18" charset="0"/>
                            <a:ea typeface="Cambria Math" panose="02040503050406030204" pitchFamily="18" charset="0"/>
                            <a:cs typeface="Times New Roman" panose="02020603050405020304" pitchFamily="18" charset="0"/>
                          </a:rPr>
                        </m:ctrlPr>
                      </m:fPr>
                      <m:num>
                        <m:r>
                          <a:rPr lang="en-IN" sz="2200" i="1">
                            <a:latin typeface="Cambria Math" panose="02040503050406030204" pitchFamily="18" charset="0"/>
                            <a:ea typeface="Cambria Math" panose="02040503050406030204" pitchFamily="18" charset="0"/>
                            <a:cs typeface="Times New Roman" panose="02020603050405020304" pitchFamily="18" charset="0"/>
                          </a:rPr>
                          <m:t>4</m:t>
                        </m:r>
                        <m:r>
                          <a:rPr lang="en-IN" sz="2200" b="0" i="1" smtClean="0">
                            <a:latin typeface="Cambria Math" panose="02040503050406030204" pitchFamily="18" charset="0"/>
                            <a:ea typeface="Cambria Math" panose="02040503050406030204" pitchFamily="18" charset="0"/>
                            <a:cs typeface="Times New Roman" panose="02020603050405020304" pitchFamily="18" charset="0"/>
                          </a:rPr>
                          <m:t>−</m:t>
                        </m:r>
                        <m:r>
                          <a:rPr lang="en-IN" sz="2200" i="1">
                            <a:latin typeface="Cambria Math" panose="02040503050406030204" pitchFamily="18" charset="0"/>
                            <a:ea typeface="Cambria Math" panose="02040503050406030204" pitchFamily="18" charset="0"/>
                            <a:cs typeface="Times New Roman" panose="02020603050405020304" pitchFamily="18" charset="0"/>
                          </a:rPr>
                          <m:t>2</m:t>
                        </m:r>
                      </m:num>
                      <m:den>
                        <m:r>
                          <a:rPr lang="en-IN" sz="2200" i="1">
                            <a:latin typeface="Cambria Math" panose="02040503050406030204" pitchFamily="18" charset="0"/>
                            <a:ea typeface="Cambria Math" panose="02040503050406030204" pitchFamily="18" charset="0"/>
                            <a:cs typeface="Times New Roman" panose="02020603050405020304" pitchFamily="18" charset="0"/>
                          </a:rPr>
                          <m:t>2</m:t>
                        </m:r>
                      </m:den>
                    </m:f>
                  </m:oMath>
                </a14:m>
                <a:r>
                  <a:rPr lang="en-IN" sz="2200" dirty="0">
                    <a:ea typeface="Cambria Math" panose="02040503050406030204" pitchFamily="18" charset="0"/>
                    <a:cs typeface="Calibri" panose="020F0502020204030204" pitchFamily="34" charset="0"/>
                  </a:rPr>
                  <a:t> </a:t>
                </a:r>
                <a14:m>
                  <m:oMath xmlns:m="http://schemas.openxmlformats.org/officeDocument/2006/math">
                    <m:r>
                      <a:rPr lang="en-IN" sz="2200" i="1">
                        <a:latin typeface="Cambria Math" panose="02040503050406030204" pitchFamily="18" charset="0"/>
                        <a:ea typeface="Cambria Math" panose="02040503050406030204" pitchFamily="18" charset="0"/>
                        <a:cs typeface="Times New Roman" panose="02020603050405020304" pitchFamily="18" charset="0"/>
                      </a:rPr>
                      <m:t>𝜑</m:t>
                    </m:r>
                    <m:d>
                      <m:dPr>
                        <m:ctrlPr>
                          <a:rPr lang="en-IN" sz="2200" i="1">
                            <a:latin typeface="Cambria Math" panose="02040503050406030204" pitchFamily="18" charset="0"/>
                            <a:ea typeface="Cambria Math" panose="02040503050406030204" pitchFamily="18" charset="0"/>
                            <a:cs typeface="Times New Roman" panose="02020603050405020304" pitchFamily="18" charset="0"/>
                          </a:rPr>
                        </m:ctrlPr>
                      </m:dPr>
                      <m:e>
                        <m:r>
                          <a:rPr lang="en-IN" sz="2200" i="1">
                            <a:latin typeface="Cambria Math" panose="02040503050406030204" pitchFamily="18" charset="0"/>
                            <a:ea typeface="Cambria Math" panose="02040503050406030204" pitchFamily="18" charset="0"/>
                            <a:cs typeface="Times New Roman" panose="02020603050405020304" pitchFamily="18" charset="0"/>
                          </a:rPr>
                          <m:t>𝑡</m:t>
                        </m:r>
                      </m:e>
                    </m:d>
                  </m:oMath>
                </a14:m>
                <a:r>
                  <a:rPr lang="en-IN" sz="2200" dirty="0">
                    <a:cs typeface="Calibri" panose="020F0502020204030204" pitchFamily="34" charset="0"/>
                  </a:rPr>
                  <a:t>=3</a:t>
                </a:r>
                <a:r>
                  <a:rPr lang="en-IN" sz="2200" dirty="0">
                    <a:ea typeface="Cambria Math" panose="02040503050406030204" pitchFamily="18" charset="0"/>
                    <a:cs typeface="Calibri" panose="020F0502020204030204" pitchFamily="34" charset="0"/>
                  </a:rPr>
                  <a:t> </a:t>
                </a:r>
                <a14:m>
                  <m:oMath xmlns:m="http://schemas.openxmlformats.org/officeDocument/2006/math">
                    <m:r>
                      <a:rPr lang="en-IN" sz="2200" i="1">
                        <a:latin typeface="Cambria Math" panose="02040503050406030204" pitchFamily="18" charset="0"/>
                        <a:ea typeface="Cambria Math" panose="02040503050406030204" pitchFamily="18" charset="0"/>
                        <a:cs typeface="Times New Roman" panose="02020603050405020304" pitchFamily="18" charset="0"/>
                      </a:rPr>
                      <m:t>∅</m:t>
                    </m:r>
                    <m:d>
                      <m:dPr>
                        <m:ctrlPr>
                          <a:rPr lang="en-IN" sz="2200" i="1">
                            <a:latin typeface="Cambria Math" panose="02040503050406030204" pitchFamily="18" charset="0"/>
                            <a:ea typeface="Cambria Math" panose="02040503050406030204" pitchFamily="18" charset="0"/>
                            <a:cs typeface="Times New Roman" panose="02020603050405020304" pitchFamily="18" charset="0"/>
                          </a:rPr>
                        </m:ctrlPr>
                      </m:dPr>
                      <m:e>
                        <m:r>
                          <a:rPr lang="en-IN" sz="2200" i="1">
                            <a:latin typeface="Cambria Math" panose="02040503050406030204" pitchFamily="18" charset="0"/>
                            <a:ea typeface="Cambria Math" panose="02040503050406030204" pitchFamily="18" charset="0"/>
                            <a:cs typeface="Times New Roman" panose="02020603050405020304" pitchFamily="18" charset="0"/>
                          </a:rPr>
                          <m:t>𝑡</m:t>
                        </m:r>
                      </m:e>
                    </m:d>
                    <m:r>
                      <a:rPr lang="en-IN" sz="2200">
                        <a:latin typeface="Cambria Math" panose="02040503050406030204" pitchFamily="18" charset="0"/>
                        <a:ea typeface="Cambria Math" panose="02040503050406030204" pitchFamily="18" charset="0"/>
                        <a:cs typeface="Times New Roman" panose="02020603050405020304" pitchFamily="18" charset="0"/>
                      </a:rPr>
                      <m:t>+</m:t>
                    </m:r>
                  </m:oMath>
                </a14:m>
                <a:r>
                  <a:rPr lang="en-IN" sz="2200" dirty="0">
                    <a:ea typeface="Cambria Math" panose="02040503050406030204" pitchFamily="18" charset="0"/>
                    <a:cs typeface="Calibri" panose="020F0502020204030204" pitchFamily="34" charset="0"/>
                  </a:rPr>
                  <a:t> </a:t>
                </a:r>
                <a14:m>
                  <m:oMath xmlns:m="http://schemas.openxmlformats.org/officeDocument/2006/math">
                    <m:r>
                      <a:rPr lang="en-IN" sz="2200" i="1">
                        <a:latin typeface="Cambria Math" panose="02040503050406030204" pitchFamily="18" charset="0"/>
                        <a:ea typeface="Cambria Math" panose="02040503050406030204" pitchFamily="18" charset="0"/>
                        <a:cs typeface="Times New Roman" panose="02020603050405020304" pitchFamily="18" charset="0"/>
                      </a:rPr>
                      <m:t>𝜑</m:t>
                    </m:r>
                    <m:d>
                      <m:dPr>
                        <m:ctrlPr>
                          <a:rPr lang="en-IN" sz="2200" i="1">
                            <a:latin typeface="Cambria Math" panose="02040503050406030204" pitchFamily="18" charset="0"/>
                            <a:ea typeface="Cambria Math" panose="02040503050406030204" pitchFamily="18" charset="0"/>
                            <a:cs typeface="Times New Roman" panose="02020603050405020304" pitchFamily="18" charset="0"/>
                          </a:rPr>
                        </m:ctrlPr>
                      </m:dPr>
                      <m:e>
                        <m:r>
                          <a:rPr lang="en-IN" sz="2200" i="1">
                            <a:latin typeface="Cambria Math" panose="02040503050406030204" pitchFamily="18" charset="0"/>
                            <a:ea typeface="Cambria Math" panose="02040503050406030204" pitchFamily="18" charset="0"/>
                            <a:cs typeface="Times New Roman" panose="02020603050405020304" pitchFamily="18" charset="0"/>
                          </a:rPr>
                          <m:t>𝑡</m:t>
                        </m:r>
                      </m:e>
                    </m:d>
                  </m:oMath>
                </a14:m>
                <a:endParaRPr lang="en-IN" sz="2200" dirty="0">
                  <a:cs typeface="Calibri" panose="020F0502020204030204" pitchFamily="34" charset="0"/>
                </a:endParaRPr>
              </a:p>
              <a:p>
                <a:pPr marL="0" indent="0">
                  <a:lnSpc>
                    <a:spcPct val="150000"/>
                  </a:lnSpc>
                  <a:buNone/>
                </a:pPr>
                <a:r>
                  <a:rPr lang="en-IN" sz="2200" dirty="0">
                    <a:cs typeface="Calibri" panose="020F0502020204030204" pitchFamily="34" charset="0"/>
                  </a:rPr>
                  <a:t>Similarly, for signal in second unit interval,</a:t>
                </a:r>
              </a:p>
              <a:p>
                <a:pPr marL="0" indent="0">
                  <a:lnSpc>
                    <a:spcPct val="150000"/>
                  </a:lnSpc>
                  <a:buNone/>
                </a:pPr>
                <a14:m>
                  <m:oMath xmlns:m="http://schemas.openxmlformats.org/officeDocument/2006/math">
                    <m:r>
                      <a:rPr lang="en-IN" sz="2200" i="1">
                        <a:latin typeface="Cambria Math" panose="02040503050406030204" pitchFamily="18" charset="0"/>
                        <a:ea typeface="Cambria Math" panose="02040503050406030204" pitchFamily="18" charset="0"/>
                        <a:cs typeface="Times New Roman" panose="02020603050405020304" pitchFamily="18" charset="0"/>
                      </a:rPr>
                      <m:t>6∅</m:t>
                    </m:r>
                    <m:d>
                      <m:dPr>
                        <m:ctrlPr>
                          <a:rPr lang="en-IN" sz="2200" i="1">
                            <a:latin typeface="Cambria Math" panose="02040503050406030204" pitchFamily="18" charset="0"/>
                            <a:ea typeface="Cambria Math" panose="02040503050406030204" pitchFamily="18" charset="0"/>
                            <a:cs typeface="Times New Roman" panose="02020603050405020304" pitchFamily="18" charset="0"/>
                          </a:rPr>
                        </m:ctrlPr>
                      </m:dPr>
                      <m:e>
                        <m:r>
                          <a:rPr lang="en-IN" sz="2200" i="1">
                            <a:latin typeface="Cambria Math" panose="02040503050406030204" pitchFamily="18" charset="0"/>
                            <a:ea typeface="Cambria Math" panose="02040503050406030204" pitchFamily="18" charset="0"/>
                            <a:cs typeface="Times New Roman" panose="02020603050405020304" pitchFamily="18" charset="0"/>
                          </a:rPr>
                          <m:t>2</m:t>
                        </m:r>
                        <m:r>
                          <a:rPr lang="en-IN" sz="2200" i="1">
                            <a:latin typeface="Cambria Math" panose="02040503050406030204" pitchFamily="18" charset="0"/>
                            <a:ea typeface="Cambria Math" panose="02040503050406030204" pitchFamily="18" charset="0"/>
                            <a:cs typeface="Times New Roman" panose="02020603050405020304" pitchFamily="18" charset="0"/>
                          </a:rPr>
                          <m:t>𝑡</m:t>
                        </m:r>
                        <m:r>
                          <a:rPr lang="en-IN" sz="2200" i="1">
                            <a:latin typeface="Cambria Math" panose="02040503050406030204" pitchFamily="18" charset="0"/>
                            <a:ea typeface="Cambria Math" panose="02040503050406030204" pitchFamily="18" charset="0"/>
                            <a:cs typeface="Times New Roman" panose="02020603050405020304" pitchFamily="18" charset="0"/>
                          </a:rPr>
                          <m:t>−2</m:t>
                        </m:r>
                      </m:e>
                    </m:d>
                    <m:r>
                      <a:rPr lang="en-IN" sz="2200" i="1">
                        <a:latin typeface="Cambria Math" panose="02040503050406030204" pitchFamily="18" charset="0"/>
                        <a:ea typeface="Cambria Math" panose="02040503050406030204" pitchFamily="18" charset="0"/>
                        <a:cs typeface="Times New Roman" panose="02020603050405020304" pitchFamily="18" charset="0"/>
                      </a:rPr>
                      <m:t>−2</m:t>
                    </m:r>
                  </m:oMath>
                </a14:m>
                <a:r>
                  <a:rPr lang="en-IN" sz="2200" dirty="0">
                    <a:ea typeface="Cambria Math" panose="02040503050406030204" pitchFamily="18" charset="0"/>
                    <a:cs typeface="Calibri" panose="020F0502020204030204" pitchFamily="34" charset="0"/>
                  </a:rPr>
                  <a:t> </a:t>
                </a:r>
                <a14:m>
                  <m:oMath xmlns:m="http://schemas.openxmlformats.org/officeDocument/2006/math">
                    <m:r>
                      <a:rPr lang="en-IN" sz="2200" i="1">
                        <a:latin typeface="Cambria Math" panose="02040503050406030204" pitchFamily="18" charset="0"/>
                        <a:ea typeface="Cambria Math" panose="02040503050406030204" pitchFamily="18" charset="0"/>
                        <a:cs typeface="Times New Roman" panose="02020603050405020304" pitchFamily="18" charset="0"/>
                      </a:rPr>
                      <m:t>∅</m:t>
                    </m:r>
                    <m:d>
                      <m:dPr>
                        <m:ctrlPr>
                          <a:rPr lang="en-IN" sz="2200" i="1">
                            <a:latin typeface="Cambria Math" panose="02040503050406030204" pitchFamily="18" charset="0"/>
                            <a:ea typeface="Cambria Math" panose="02040503050406030204" pitchFamily="18" charset="0"/>
                            <a:cs typeface="Times New Roman" panose="02020603050405020304" pitchFamily="18" charset="0"/>
                          </a:rPr>
                        </m:ctrlPr>
                      </m:dPr>
                      <m:e>
                        <m:r>
                          <a:rPr lang="en-IN" sz="2200" i="1">
                            <a:latin typeface="Cambria Math" panose="02040503050406030204" pitchFamily="18" charset="0"/>
                            <a:ea typeface="Cambria Math" panose="02040503050406030204" pitchFamily="18" charset="0"/>
                            <a:cs typeface="Times New Roman" panose="02020603050405020304" pitchFamily="18" charset="0"/>
                          </a:rPr>
                          <m:t>2</m:t>
                        </m:r>
                        <m:r>
                          <a:rPr lang="en-IN" sz="2200" i="1">
                            <a:latin typeface="Cambria Math" panose="02040503050406030204" pitchFamily="18" charset="0"/>
                            <a:ea typeface="Cambria Math" panose="02040503050406030204" pitchFamily="18" charset="0"/>
                            <a:cs typeface="Times New Roman" panose="02020603050405020304" pitchFamily="18" charset="0"/>
                          </a:rPr>
                          <m:t>𝑡</m:t>
                        </m:r>
                        <m:r>
                          <a:rPr lang="en-IN" sz="2200" i="1">
                            <a:latin typeface="Cambria Math" panose="02040503050406030204" pitchFamily="18" charset="0"/>
                            <a:ea typeface="Cambria Math" panose="02040503050406030204" pitchFamily="18" charset="0"/>
                            <a:cs typeface="Times New Roman" panose="02020603050405020304" pitchFamily="18" charset="0"/>
                          </a:rPr>
                          <m:t>−3</m:t>
                        </m:r>
                      </m:e>
                    </m:d>
                    <m:r>
                      <a:rPr lang="en-IN" sz="2200" i="1">
                        <a:latin typeface="Cambria Math" panose="02040503050406030204" pitchFamily="18" charset="0"/>
                        <a:ea typeface="Cambria Math" panose="02040503050406030204" pitchFamily="18" charset="0"/>
                        <a:cs typeface="Times New Roman" panose="02020603050405020304" pitchFamily="18" charset="0"/>
                      </a:rPr>
                      <m:t> =</m:t>
                    </m:r>
                    <m:r>
                      <a:rPr lang="en-IN" sz="2200" b="0" i="1" smtClean="0">
                        <a:latin typeface="Cambria Math" panose="02040503050406030204" pitchFamily="18" charset="0"/>
                        <a:ea typeface="Cambria Math" panose="02040503050406030204" pitchFamily="18" charset="0"/>
                        <a:cs typeface="Times New Roman" panose="02020603050405020304" pitchFamily="18" charset="0"/>
                      </a:rPr>
                      <m:t>2</m:t>
                    </m:r>
                  </m:oMath>
                </a14:m>
                <a:r>
                  <a:rPr lang="en-IN" sz="2200" dirty="0">
                    <a:ea typeface="Cambria Math" panose="02040503050406030204" pitchFamily="18" charset="0"/>
                    <a:cs typeface="Calibri" panose="020F0502020204030204" pitchFamily="34" charset="0"/>
                  </a:rPr>
                  <a:t> </a:t>
                </a:r>
                <a14:m>
                  <m:oMath xmlns:m="http://schemas.openxmlformats.org/officeDocument/2006/math">
                    <m:r>
                      <a:rPr lang="en-IN" sz="2200" i="1">
                        <a:latin typeface="Cambria Math" panose="02040503050406030204" pitchFamily="18" charset="0"/>
                        <a:ea typeface="Cambria Math" panose="02040503050406030204" pitchFamily="18" charset="0"/>
                        <a:cs typeface="Times New Roman" panose="02020603050405020304" pitchFamily="18" charset="0"/>
                      </a:rPr>
                      <m:t>∅</m:t>
                    </m:r>
                    <m:d>
                      <m:dPr>
                        <m:ctrlPr>
                          <a:rPr lang="en-IN" sz="2200" i="1">
                            <a:latin typeface="Cambria Math" panose="02040503050406030204" pitchFamily="18" charset="0"/>
                            <a:ea typeface="Cambria Math" panose="02040503050406030204" pitchFamily="18" charset="0"/>
                            <a:cs typeface="Times New Roman" panose="02020603050405020304" pitchFamily="18" charset="0"/>
                          </a:rPr>
                        </m:ctrlPr>
                      </m:dPr>
                      <m:e>
                        <m:r>
                          <a:rPr lang="en-IN" sz="2200" i="1">
                            <a:latin typeface="Cambria Math" panose="02040503050406030204" pitchFamily="18" charset="0"/>
                            <a:ea typeface="Cambria Math" panose="02040503050406030204" pitchFamily="18" charset="0"/>
                            <a:cs typeface="Times New Roman" panose="02020603050405020304" pitchFamily="18" charset="0"/>
                          </a:rPr>
                          <m:t>𝑡</m:t>
                        </m:r>
                        <m:r>
                          <a:rPr lang="en-IN" sz="2200" b="0" i="1" smtClean="0">
                            <a:latin typeface="Cambria Math" panose="02040503050406030204" pitchFamily="18" charset="0"/>
                            <a:ea typeface="Cambria Math" panose="02040503050406030204" pitchFamily="18" charset="0"/>
                            <a:cs typeface="Times New Roman" panose="02020603050405020304" pitchFamily="18" charset="0"/>
                          </a:rPr>
                          <m:t>−1</m:t>
                        </m:r>
                      </m:e>
                    </m:d>
                    <m:r>
                      <a:rPr lang="en-IN" sz="2200" b="0" i="0" smtClean="0">
                        <a:latin typeface="Cambria Math" panose="02040503050406030204" pitchFamily="18" charset="0"/>
                        <a:ea typeface="Cambria Math" panose="02040503050406030204" pitchFamily="18" charset="0"/>
                        <a:cs typeface="Times New Roman" panose="02020603050405020304" pitchFamily="18" charset="0"/>
                      </a:rPr>
                      <m:t>+</m:t>
                    </m:r>
                  </m:oMath>
                </a14:m>
                <a:r>
                  <a:rPr lang="en-IN" sz="2200" dirty="0">
                    <a:ea typeface="Cambria Math" panose="02040503050406030204" pitchFamily="18" charset="0"/>
                    <a:cs typeface="Calibri" panose="020F0502020204030204" pitchFamily="34" charset="0"/>
                  </a:rPr>
                  <a:t> </a:t>
                </a:r>
                <a14:m>
                  <m:oMath xmlns:m="http://schemas.openxmlformats.org/officeDocument/2006/math">
                    <m:r>
                      <a:rPr lang="en-IN" sz="2200" i="1" smtClean="0">
                        <a:latin typeface="Cambria Math" panose="02040503050406030204" pitchFamily="18" charset="0"/>
                        <a:ea typeface="Cambria Math" panose="02040503050406030204" pitchFamily="18" charset="0"/>
                        <a:cs typeface="Times New Roman" panose="02020603050405020304" pitchFamily="18" charset="0"/>
                      </a:rPr>
                      <m:t>4</m:t>
                    </m:r>
                    <m:r>
                      <a:rPr lang="en-IN" sz="2200" i="1">
                        <a:latin typeface="Cambria Math" panose="02040503050406030204" pitchFamily="18" charset="0"/>
                        <a:ea typeface="Cambria Math" panose="02040503050406030204" pitchFamily="18" charset="0"/>
                        <a:cs typeface="Times New Roman" panose="02020603050405020304" pitchFamily="18" charset="0"/>
                      </a:rPr>
                      <m:t>𝜑</m:t>
                    </m:r>
                    <m:d>
                      <m:dPr>
                        <m:ctrlPr>
                          <a:rPr lang="en-IN" sz="2200" i="1">
                            <a:latin typeface="Cambria Math" panose="02040503050406030204" pitchFamily="18" charset="0"/>
                            <a:ea typeface="Cambria Math" panose="02040503050406030204" pitchFamily="18" charset="0"/>
                            <a:cs typeface="Times New Roman" panose="02020603050405020304" pitchFamily="18" charset="0"/>
                          </a:rPr>
                        </m:ctrlPr>
                      </m:dPr>
                      <m:e>
                        <m:r>
                          <a:rPr lang="en-IN" sz="2200" i="1">
                            <a:latin typeface="Cambria Math" panose="02040503050406030204" pitchFamily="18" charset="0"/>
                            <a:ea typeface="Cambria Math" panose="02040503050406030204" pitchFamily="18" charset="0"/>
                            <a:cs typeface="Times New Roman" panose="02020603050405020304" pitchFamily="18" charset="0"/>
                          </a:rPr>
                          <m:t>𝑡</m:t>
                        </m:r>
                        <m:r>
                          <a:rPr lang="en-IN" sz="2200" b="0" i="1" smtClean="0">
                            <a:latin typeface="Cambria Math" panose="02040503050406030204" pitchFamily="18" charset="0"/>
                            <a:ea typeface="Cambria Math" panose="02040503050406030204" pitchFamily="18" charset="0"/>
                            <a:cs typeface="Times New Roman" panose="02020603050405020304" pitchFamily="18" charset="0"/>
                          </a:rPr>
                          <m:t>−1</m:t>
                        </m:r>
                      </m:e>
                    </m:d>
                  </m:oMath>
                </a14:m>
                <a:endParaRPr lang="en-IN" sz="2200" dirty="0">
                  <a:cs typeface="Calibri" panose="020F0502020204030204" pitchFamily="34" charset="0"/>
                </a:endParaRPr>
              </a:p>
              <a:p>
                <a:pPr marL="0" indent="0">
                  <a:lnSpc>
                    <a:spcPct val="150000"/>
                  </a:lnSpc>
                  <a:buNone/>
                </a:pPr>
                <a:r>
                  <a:rPr lang="en-IN" sz="2200" dirty="0">
                    <a:cs typeface="Calibri" panose="020F0502020204030204" pitchFamily="34" charset="0"/>
                  </a:rPr>
                  <a:t>Again, </a:t>
                </a:r>
              </a:p>
              <a:p>
                <a:pPr marL="0" indent="0">
                  <a:lnSpc>
                    <a:spcPct val="150000"/>
                  </a:lnSpc>
                  <a:buNone/>
                </a:pPr>
                <a14:m>
                  <m:oMath xmlns:m="http://schemas.openxmlformats.org/officeDocument/2006/math">
                    <m:r>
                      <a:rPr lang="en-IN" sz="2200" i="1">
                        <a:latin typeface="Cambria Math" panose="02040503050406030204" pitchFamily="18" charset="0"/>
                        <a:ea typeface="Cambria Math" panose="02040503050406030204" pitchFamily="18" charset="0"/>
                        <a:cs typeface="Times New Roman" panose="02020603050405020304" pitchFamily="18" charset="0"/>
                      </a:rPr>
                      <m:t>4</m:t>
                    </m:r>
                    <m:r>
                      <a:rPr lang="en-IN" sz="2200" i="1" smtClean="0">
                        <a:latin typeface="Cambria Math" panose="02040503050406030204" pitchFamily="18" charset="0"/>
                        <a:ea typeface="Cambria Math" panose="02040503050406030204" pitchFamily="18" charset="0"/>
                        <a:cs typeface="Times New Roman" panose="02020603050405020304" pitchFamily="18" charset="0"/>
                      </a:rPr>
                      <m:t>∅</m:t>
                    </m:r>
                    <m:d>
                      <m:dPr>
                        <m:ctrlPr>
                          <a:rPr lang="en-IN" sz="2200" i="1">
                            <a:latin typeface="Cambria Math" panose="02040503050406030204" pitchFamily="18" charset="0"/>
                            <a:ea typeface="Cambria Math" panose="02040503050406030204" pitchFamily="18" charset="0"/>
                            <a:cs typeface="Times New Roman" panose="02020603050405020304" pitchFamily="18" charset="0"/>
                          </a:rPr>
                        </m:ctrlPr>
                      </m:dPr>
                      <m:e>
                        <m:r>
                          <a:rPr lang="en-IN" sz="2200" i="1">
                            <a:latin typeface="Cambria Math" panose="02040503050406030204" pitchFamily="18" charset="0"/>
                            <a:ea typeface="Cambria Math" panose="02040503050406030204" pitchFamily="18" charset="0"/>
                            <a:cs typeface="Times New Roman" panose="02020603050405020304" pitchFamily="18" charset="0"/>
                          </a:rPr>
                          <m:t>2</m:t>
                        </m:r>
                        <m:r>
                          <a:rPr lang="en-IN" sz="2200" i="1">
                            <a:latin typeface="Cambria Math" panose="02040503050406030204" pitchFamily="18" charset="0"/>
                            <a:ea typeface="Cambria Math" panose="02040503050406030204" pitchFamily="18" charset="0"/>
                            <a:cs typeface="Times New Roman" panose="02020603050405020304" pitchFamily="18" charset="0"/>
                          </a:rPr>
                          <m:t>𝑡</m:t>
                        </m:r>
                        <m:r>
                          <a:rPr lang="en-IN" sz="2200" i="1">
                            <a:latin typeface="Cambria Math" panose="02040503050406030204" pitchFamily="18" charset="0"/>
                            <a:ea typeface="Cambria Math" panose="02040503050406030204" pitchFamily="18" charset="0"/>
                            <a:cs typeface="Times New Roman" panose="02020603050405020304" pitchFamily="18" charset="0"/>
                          </a:rPr>
                          <m:t>−4</m:t>
                        </m:r>
                      </m:e>
                    </m:d>
                    <m:r>
                      <a:rPr lang="en-IN" sz="2200" b="0" i="1" smtClean="0">
                        <a:latin typeface="Cambria Math" panose="02040503050406030204" pitchFamily="18" charset="0"/>
                        <a:ea typeface="Cambria Math" panose="02040503050406030204" pitchFamily="18" charset="0"/>
                        <a:cs typeface="Times New Roman" panose="02020603050405020304" pitchFamily="18" charset="0"/>
                      </a:rPr>
                      <m:t>+6</m:t>
                    </m:r>
                  </m:oMath>
                </a14:m>
                <a:r>
                  <a:rPr lang="en-IN" sz="2200" dirty="0">
                    <a:ea typeface="Cambria Math" panose="02040503050406030204" pitchFamily="18" charset="0"/>
                    <a:cs typeface="Calibri" panose="020F0502020204030204" pitchFamily="34" charset="0"/>
                  </a:rPr>
                  <a:t> </a:t>
                </a:r>
                <a14:m>
                  <m:oMath xmlns:m="http://schemas.openxmlformats.org/officeDocument/2006/math">
                    <m:r>
                      <a:rPr lang="en-IN" sz="2200" i="1">
                        <a:latin typeface="Cambria Math" panose="02040503050406030204" pitchFamily="18" charset="0"/>
                        <a:ea typeface="Cambria Math" panose="02040503050406030204" pitchFamily="18" charset="0"/>
                        <a:cs typeface="Times New Roman" panose="02020603050405020304" pitchFamily="18" charset="0"/>
                      </a:rPr>
                      <m:t>∅</m:t>
                    </m:r>
                    <m:d>
                      <m:dPr>
                        <m:ctrlPr>
                          <a:rPr lang="en-IN" sz="2200" i="1">
                            <a:latin typeface="Cambria Math" panose="02040503050406030204" pitchFamily="18" charset="0"/>
                            <a:ea typeface="Cambria Math" panose="02040503050406030204" pitchFamily="18" charset="0"/>
                            <a:cs typeface="Times New Roman" panose="02020603050405020304" pitchFamily="18" charset="0"/>
                          </a:rPr>
                        </m:ctrlPr>
                      </m:dPr>
                      <m:e>
                        <m:r>
                          <a:rPr lang="en-IN" sz="2200" i="1">
                            <a:latin typeface="Cambria Math" panose="02040503050406030204" pitchFamily="18" charset="0"/>
                            <a:ea typeface="Cambria Math" panose="02040503050406030204" pitchFamily="18" charset="0"/>
                            <a:cs typeface="Times New Roman" panose="02020603050405020304" pitchFamily="18" charset="0"/>
                          </a:rPr>
                          <m:t>2</m:t>
                        </m:r>
                        <m:r>
                          <a:rPr lang="en-IN" sz="2200" i="1">
                            <a:latin typeface="Cambria Math" panose="02040503050406030204" pitchFamily="18" charset="0"/>
                            <a:ea typeface="Cambria Math" panose="02040503050406030204" pitchFamily="18" charset="0"/>
                            <a:cs typeface="Times New Roman" panose="02020603050405020304" pitchFamily="18" charset="0"/>
                          </a:rPr>
                          <m:t>𝑡</m:t>
                        </m:r>
                        <m:r>
                          <a:rPr lang="en-IN" sz="2200" i="1">
                            <a:latin typeface="Cambria Math" panose="02040503050406030204" pitchFamily="18" charset="0"/>
                            <a:ea typeface="Cambria Math" panose="02040503050406030204" pitchFamily="18" charset="0"/>
                            <a:cs typeface="Times New Roman" panose="02020603050405020304" pitchFamily="18" charset="0"/>
                          </a:rPr>
                          <m:t>−5</m:t>
                        </m:r>
                      </m:e>
                    </m:d>
                    <m:r>
                      <a:rPr lang="en-IN" sz="2200" i="1">
                        <a:latin typeface="Cambria Math" panose="02040503050406030204" pitchFamily="18" charset="0"/>
                        <a:ea typeface="Cambria Math" panose="02040503050406030204" pitchFamily="18" charset="0"/>
                        <a:cs typeface="Times New Roman" panose="02020603050405020304" pitchFamily="18" charset="0"/>
                      </a:rPr>
                      <m:t> =</m:t>
                    </m:r>
                    <m:r>
                      <a:rPr lang="en-IN" sz="2200" b="0" i="1" smtClean="0">
                        <a:latin typeface="Cambria Math" panose="02040503050406030204" pitchFamily="18" charset="0"/>
                        <a:ea typeface="Cambria Math" panose="02040503050406030204" pitchFamily="18" charset="0"/>
                        <a:cs typeface="Times New Roman" panose="02020603050405020304" pitchFamily="18" charset="0"/>
                      </a:rPr>
                      <m:t>5</m:t>
                    </m:r>
                    <m:r>
                      <a:rPr lang="en-IN" sz="2200" i="1">
                        <a:latin typeface="Cambria Math" panose="02040503050406030204" pitchFamily="18" charset="0"/>
                        <a:ea typeface="Cambria Math" panose="02040503050406030204" pitchFamily="18" charset="0"/>
                        <a:cs typeface="Times New Roman" panose="02020603050405020304" pitchFamily="18" charset="0"/>
                      </a:rPr>
                      <m:t>∅</m:t>
                    </m:r>
                    <m:d>
                      <m:dPr>
                        <m:ctrlPr>
                          <a:rPr lang="en-IN" sz="2200" i="1">
                            <a:latin typeface="Cambria Math" panose="02040503050406030204" pitchFamily="18" charset="0"/>
                            <a:ea typeface="Cambria Math" panose="02040503050406030204" pitchFamily="18" charset="0"/>
                            <a:cs typeface="Times New Roman" panose="02020603050405020304" pitchFamily="18" charset="0"/>
                          </a:rPr>
                        </m:ctrlPr>
                      </m:dPr>
                      <m:e>
                        <m:r>
                          <a:rPr lang="en-IN" sz="2200" i="1">
                            <a:latin typeface="Cambria Math" panose="02040503050406030204" pitchFamily="18" charset="0"/>
                            <a:ea typeface="Cambria Math" panose="02040503050406030204" pitchFamily="18" charset="0"/>
                            <a:cs typeface="Times New Roman" panose="02020603050405020304" pitchFamily="18" charset="0"/>
                          </a:rPr>
                          <m:t>𝑡</m:t>
                        </m:r>
                        <m:r>
                          <a:rPr lang="en-IN" sz="2200" b="0" i="1" smtClean="0">
                            <a:latin typeface="Cambria Math" panose="02040503050406030204" pitchFamily="18" charset="0"/>
                            <a:ea typeface="Cambria Math" panose="02040503050406030204" pitchFamily="18" charset="0"/>
                            <a:cs typeface="Times New Roman" panose="02020603050405020304" pitchFamily="18" charset="0"/>
                          </a:rPr>
                          <m:t>−2</m:t>
                        </m:r>
                      </m:e>
                    </m:d>
                    <m:r>
                      <a:rPr lang="en-IN" sz="2200" b="0" i="0" smtClean="0">
                        <a:latin typeface="Cambria Math" panose="02040503050406030204" pitchFamily="18" charset="0"/>
                        <a:ea typeface="Cambria Math" panose="02040503050406030204" pitchFamily="18" charset="0"/>
                        <a:cs typeface="Times New Roman" panose="02020603050405020304" pitchFamily="18" charset="0"/>
                      </a:rPr>
                      <m:t>−</m:t>
                    </m:r>
                    <m:r>
                      <a:rPr lang="en-IN" sz="2200" i="1">
                        <a:latin typeface="Cambria Math" panose="02040503050406030204" pitchFamily="18" charset="0"/>
                        <a:ea typeface="Cambria Math" panose="02040503050406030204" pitchFamily="18" charset="0"/>
                        <a:cs typeface="Times New Roman" panose="02020603050405020304" pitchFamily="18" charset="0"/>
                      </a:rPr>
                      <m:t>𝜑</m:t>
                    </m:r>
                    <m:d>
                      <m:dPr>
                        <m:ctrlPr>
                          <a:rPr lang="en-IN" sz="2200" i="1">
                            <a:latin typeface="Cambria Math" panose="02040503050406030204" pitchFamily="18" charset="0"/>
                            <a:ea typeface="Cambria Math" panose="02040503050406030204" pitchFamily="18" charset="0"/>
                            <a:cs typeface="Times New Roman" panose="02020603050405020304" pitchFamily="18" charset="0"/>
                          </a:rPr>
                        </m:ctrlPr>
                      </m:dPr>
                      <m:e>
                        <m:r>
                          <a:rPr lang="en-IN" sz="2200" i="1">
                            <a:latin typeface="Cambria Math" panose="02040503050406030204" pitchFamily="18" charset="0"/>
                            <a:ea typeface="Cambria Math" panose="02040503050406030204" pitchFamily="18" charset="0"/>
                            <a:cs typeface="Times New Roman" panose="02020603050405020304" pitchFamily="18" charset="0"/>
                          </a:rPr>
                          <m:t>𝑡</m:t>
                        </m:r>
                        <m:r>
                          <a:rPr lang="en-IN" sz="2200" b="0" i="1" smtClean="0">
                            <a:latin typeface="Cambria Math" panose="02040503050406030204" pitchFamily="18" charset="0"/>
                            <a:ea typeface="Cambria Math" panose="02040503050406030204" pitchFamily="18" charset="0"/>
                            <a:cs typeface="Times New Roman" panose="02020603050405020304" pitchFamily="18" charset="0"/>
                          </a:rPr>
                          <m:t>−2</m:t>
                        </m:r>
                      </m:e>
                    </m:d>
                  </m:oMath>
                </a14:m>
                <a:r>
                  <a:rPr lang="en-IN" sz="2200" dirty="0">
                    <a:cs typeface="Calibri" panose="020F0502020204030204" pitchFamily="34" charset="0"/>
                  </a:rPr>
                  <a:t> and </a:t>
                </a:r>
              </a:p>
              <a:p>
                <a:pPr marL="0" indent="0">
                  <a:lnSpc>
                    <a:spcPct val="150000"/>
                  </a:lnSpc>
                  <a:buNone/>
                </a:pPr>
                <a:r>
                  <a:rPr lang="en-IN" sz="2200" dirty="0">
                    <a:cs typeface="Calibri" panose="020F0502020204030204" pitchFamily="34" charset="0"/>
                  </a:rPr>
                  <a:t>2</a:t>
                </a:r>
                <a14:m>
                  <m:oMath xmlns:m="http://schemas.openxmlformats.org/officeDocument/2006/math">
                    <m:r>
                      <a:rPr lang="en-IN" sz="2200" i="1" smtClean="0">
                        <a:latin typeface="Cambria Math" panose="02040503050406030204" pitchFamily="18" charset="0"/>
                        <a:ea typeface="Cambria Math" panose="02040503050406030204" pitchFamily="18" charset="0"/>
                        <a:cs typeface="Times New Roman" panose="02020603050405020304" pitchFamily="18" charset="0"/>
                      </a:rPr>
                      <m:t>∅</m:t>
                    </m:r>
                    <m:d>
                      <m:dPr>
                        <m:ctrlPr>
                          <a:rPr lang="en-IN" sz="2200" i="1">
                            <a:latin typeface="Cambria Math" panose="02040503050406030204" pitchFamily="18" charset="0"/>
                            <a:ea typeface="Cambria Math" panose="02040503050406030204" pitchFamily="18" charset="0"/>
                            <a:cs typeface="Times New Roman" panose="02020603050405020304" pitchFamily="18" charset="0"/>
                          </a:rPr>
                        </m:ctrlPr>
                      </m:dPr>
                      <m:e>
                        <m:r>
                          <a:rPr lang="en-IN" sz="2200" i="1">
                            <a:latin typeface="Cambria Math" panose="02040503050406030204" pitchFamily="18" charset="0"/>
                            <a:ea typeface="Cambria Math" panose="02040503050406030204" pitchFamily="18" charset="0"/>
                            <a:cs typeface="Times New Roman" panose="02020603050405020304" pitchFamily="18" charset="0"/>
                          </a:rPr>
                          <m:t>2</m:t>
                        </m:r>
                        <m:r>
                          <a:rPr lang="en-IN" sz="2200" i="1">
                            <a:latin typeface="Cambria Math" panose="02040503050406030204" pitchFamily="18" charset="0"/>
                            <a:ea typeface="Cambria Math" panose="02040503050406030204" pitchFamily="18" charset="0"/>
                            <a:cs typeface="Times New Roman" panose="02020603050405020304" pitchFamily="18" charset="0"/>
                          </a:rPr>
                          <m:t>𝑡</m:t>
                        </m:r>
                        <m:r>
                          <a:rPr lang="en-IN" sz="2200" i="1">
                            <a:latin typeface="Cambria Math" panose="02040503050406030204" pitchFamily="18" charset="0"/>
                            <a:ea typeface="Cambria Math" panose="02040503050406030204" pitchFamily="18" charset="0"/>
                            <a:cs typeface="Times New Roman" panose="02020603050405020304" pitchFamily="18" charset="0"/>
                          </a:rPr>
                          <m:t>−6</m:t>
                        </m:r>
                      </m:e>
                    </m:d>
                    <m:r>
                      <a:rPr lang="en-IN" sz="2200" b="0" i="1" smtClean="0">
                        <a:latin typeface="Cambria Math" panose="02040503050406030204" pitchFamily="18" charset="0"/>
                        <a:ea typeface="Cambria Math" panose="02040503050406030204" pitchFamily="18" charset="0"/>
                        <a:cs typeface="Times New Roman" panose="02020603050405020304" pitchFamily="18" charset="0"/>
                      </a:rPr>
                      <m:t>+2</m:t>
                    </m:r>
                  </m:oMath>
                </a14:m>
                <a:r>
                  <a:rPr lang="en-IN" sz="2200" dirty="0">
                    <a:ea typeface="Cambria Math" panose="02040503050406030204" pitchFamily="18" charset="0"/>
                    <a:cs typeface="Calibri" panose="020F0502020204030204" pitchFamily="34" charset="0"/>
                  </a:rPr>
                  <a:t> </a:t>
                </a:r>
                <a14:m>
                  <m:oMath xmlns:m="http://schemas.openxmlformats.org/officeDocument/2006/math">
                    <m:r>
                      <a:rPr lang="en-IN" sz="2200" i="1">
                        <a:latin typeface="Cambria Math" panose="02040503050406030204" pitchFamily="18" charset="0"/>
                        <a:ea typeface="Cambria Math" panose="02040503050406030204" pitchFamily="18" charset="0"/>
                        <a:cs typeface="Times New Roman" panose="02020603050405020304" pitchFamily="18" charset="0"/>
                      </a:rPr>
                      <m:t>∅</m:t>
                    </m:r>
                    <m:d>
                      <m:dPr>
                        <m:ctrlPr>
                          <a:rPr lang="en-IN" sz="2200" i="1">
                            <a:latin typeface="Cambria Math" panose="02040503050406030204" pitchFamily="18" charset="0"/>
                            <a:ea typeface="Cambria Math" panose="02040503050406030204" pitchFamily="18" charset="0"/>
                            <a:cs typeface="Times New Roman" panose="02020603050405020304" pitchFamily="18" charset="0"/>
                          </a:rPr>
                        </m:ctrlPr>
                      </m:dPr>
                      <m:e>
                        <m:r>
                          <a:rPr lang="en-IN" sz="2200" i="1">
                            <a:latin typeface="Cambria Math" panose="02040503050406030204" pitchFamily="18" charset="0"/>
                            <a:ea typeface="Cambria Math" panose="02040503050406030204" pitchFamily="18" charset="0"/>
                            <a:cs typeface="Times New Roman" panose="02020603050405020304" pitchFamily="18" charset="0"/>
                          </a:rPr>
                          <m:t>2</m:t>
                        </m:r>
                        <m:r>
                          <a:rPr lang="en-IN" sz="2200" i="1">
                            <a:latin typeface="Cambria Math" panose="02040503050406030204" pitchFamily="18" charset="0"/>
                            <a:ea typeface="Cambria Math" panose="02040503050406030204" pitchFamily="18" charset="0"/>
                            <a:cs typeface="Times New Roman" panose="02020603050405020304" pitchFamily="18" charset="0"/>
                          </a:rPr>
                          <m:t>𝑡</m:t>
                        </m:r>
                        <m:r>
                          <a:rPr lang="en-IN" sz="2200" i="1">
                            <a:latin typeface="Cambria Math" panose="02040503050406030204" pitchFamily="18" charset="0"/>
                            <a:ea typeface="Cambria Math" panose="02040503050406030204" pitchFamily="18" charset="0"/>
                            <a:cs typeface="Times New Roman" panose="02020603050405020304" pitchFamily="18" charset="0"/>
                          </a:rPr>
                          <m:t>−7</m:t>
                        </m:r>
                      </m:e>
                    </m:d>
                    <m:r>
                      <a:rPr lang="en-IN" sz="2200" i="1">
                        <a:latin typeface="Cambria Math" panose="02040503050406030204" pitchFamily="18" charset="0"/>
                        <a:ea typeface="Cambria Math" panose="02040503050406030204" pitchFamily="18" charset="0"/>
                        <a:cs typeface="Times New Roman" panose="02020603050405020304" pitchFamily="18" charset="0"/>
                      </a:rPr>
                      <m:t> =</m:t>
                    </m:r>
                    <m:r>
                      <a:rPr lang="en-IN" sz="2200" b="0" i="1" smtClean="0">
                        <a:latin typeface="Cambria Math" panose="02040503050406030204" pitchFamily="18" charset="0"/>
                        <a:ea typeface="Cambria Math" panose="02040503050406030204" pitchFamily="18" charset="0"/>
                        <a:cs typeface="Times New Roman" panose="02020603050405020304" pitchFamily="18" charset="0"/>
                      </a:rPr>
                      <m:t>2</m:t>
                    </m:r>
                    <m:r>
                      <a:rPr lang="en-IN" sz="2200" i="1">
                        <a:latin typeface="Cambria Math" panose="02040503050406030204" pitchFamily="18" charset="0"/>
                        <a:ea typeface="Cambria Math" panose="02040503050406030204" pitchFamily="18" charset="0"/>
                        <a:cs typeface="Times New Roman" panose="02020603050405020304" pitchFamily="18" charset="0"/>
                      </a:rPr>
                      <m:t>∅</m:t>
                    </m:r>
                    <m:d>
                      <m:dPr>
                        <m:ctrlPr>
                          <a:rPr lang="en-IN" sz="2200" i="1">
                            <a:latin typeface="Cambria Math" panose="02040503050406030204" pitchFamily="18" charset="0"/>
                            <a:ea typeface="Cambria Math" panose="02040503050406030204" pitchFamily="18" charset="0"/>
                            <a:cs typeface="Times New Roman" panose="02020603050405020304" pitchFamily="18" charset="0"/>
                          </a:rPr>
                        </m:ctrlPr>
                      </m:dPr>
                      <m:e>
                        <m:r>
                          <a:rPr lang="en-IN" sz="2200" i="1">
                            <a:latin typeface="Cambria Math" panose="02040503050406030204" pitchFamily="18" charset="0"/>
                            <a:ea typeface="Cambria Math" panose="02040503050406030204" pitchFamily="18" charset="0"/>
                            <a:cs typeface="Times New Roman" panose="02020603050405020304" pitchFamily="18" charset="0"/>
                          </a:rPr>
                          <m:t>𝑡</m:t>
                        </m:r>
                        <m:r>
                          <a:rPr lang="en-IN" sz="2200" b="0" i="1" smtClean="0">
                            <a:latin typeface="Cambria Math" panose="02040503050406030204" pitchFamily="18" charset="0"/>
                            <a:ea typeface="Cambria Math" panose="02040503050406030204" pitchFamily="18" charset="0"/>
                            <a:cs typeface="Times New Roman" panose="02020603050405020304" pitchFamily="18" charset="0"/>
                          </a:rPr>
                          <m:t>−3</m:t>
                        </m:r>
                      </m:e>
                    </m:d>
                  </m:oMath>
                </a14:m>
                <a:endParaRPr lang="en-IN" sz="2200" dirty="0">
                  <a:cs typeface="Calibri" panose="020F0502020204030204" pitchFamily="34" charset="0"/>
                </a:endParaRPr>
              </a:p>
              <a:p>
                <a:pPr marL="0" indent="0">
                  <a:lnSpc>
                    <a:spcPct val="150000"/>
                  </a:lnSpc>
                  <a:buNone/>
                </a:pPr>
                <a:endParaRPr lang="en-IN" sz="2200" dirty="0">
                  <a:cs typeface="Calibri" panose="020F0502020204030204" pitchFamily="34" charset="0"/>
                </a:endParaRPr>
              </a:p>
              <a:p>
                <a:pPr marL="0" indent="0">
                  <a:lnSpc>
                    <a:spcPct val="150000"/>
                  </a:lnSpc>
                  <a:buNone/>
                </a:pPr>
                <a:endParaRPr lang="en-IN" sz="2200" dirty="0">
                  <a:cs typeface="Calibri" panose="020F0502020204030204" pitchFamily="34" charset="0"/>
                </a:endParaRPr>
              </a:p>
              <a:p>
                <a:pPr marL="0" indent="0">
                  <a:lnSpc>
                    <a:spcPct val="150000"/>
                  </a:lnSpc>
                  <a:buNone/>
                </a:pPr>
                <a:endParaRPr lang="en-IN" sz="2200" dirty="0">
                  <a:cs typeface="Calibri" panose="020F0502020204030204" pitchFamily="34" charset="0"/>
                </a:endParaRPr>
              </a:p>
              <a:p>
                <a:pPr marL="0" indent="0">
                  <a:lnSpc>
                    <a:spcPct val="150000"/>
                  </a:lnSpc>
                  <a:buNone/>
                </a:pPr>
                <a:endParaRPr lang="en-IN" sz="2400" dirty="0">
                  <a:latin typeface="Calibri" panose="020F0502020204030204" pitchFamily="34" charset="0"/>
                  <a:cs typeface="Calibri" panose="020F0502020204030204" pitchFamily="34" charset="0"/>
                </a:endParaRPr>
              </a:p>
            </p:txBody>
          </p:sp>
        </mc:Choice>
        <mc:Fallback xmlns="">
          <p:sp>
            <p:nvSpPr>
              <p:cNvPr id="3" name="Content Placeholder 2">
                <a:extLst>
                  <a:ext uri="{FF2B5EF4-FFF2-40B4-BE49-F238E27FC236}">
                    <a16:creationId xmlns:a16="http://schemas.microsoft.com/office/drawing/2014/main" id="{F7CF4BB1-A43A-40F5-B409-926105B1A88F}"/>
                  </a:ext>
                </a:extLst>
              </p:cNvPr>
              <p:cNvSpPr>
                <a:spLocks noGrp="1" noRot="1" noChangeAspect="1" noMove="1" noResize="1" noEditPoints="1" noAdjustHandles="1" noChangeArrowheads="1" noChangeShapeType="1" noTextEdit="1"/>
              </p:cNvSpPr>
              <p:nvPr>
                <p:ph idx="1"/>
              </p:nvPr>
            </p:nvSpPr>
            <p:spPr>
              <a:xfrm>
                <a:off x="1875956" y="986319"/>
                <a:ext cx="8519331" cy="4897421"/>
              </a:xfrm>
              <a:blipFill>
                <a:blip r:embed="rId3"/>
                <a:stretch>
                  <a:fillRect l="-931"/>
                </a:stretch>
              </a:blipFill>
            </p:spPr>
            <p:txBody>
              <a:bodyPr/>
              <a:lstStyle/>
              <a:p>
                <a:r>
                  <a:rPr lang="en-IN">
                    <a:noFill/>
                  </a:rPr>
                  <a:t> </a:t>
                </a:r>
              </a:p>
            </p:txBody>
          </p:sp>
        </mc:Fallback>
      </mc:AlternateContent>
      <p:sp>
        <p:nvSpPr>
          <p:cNvPr id="6" name="Date Placeholder 5"/>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1416DDC1-ACC4-4F0C-A9B8-78F5C753E769}"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t>1/6/2023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Footer Placeholder 3">
            <a:extLst>
              <a:ext uri="{FF2B5EF4-FFF2-40B4-BE49-F238E27FC236}">
                <a16:creationId xmlns:a16="http://schemas.microsoft.com/office/drawing/2014/main" id="{2E49F929-87CA-4994-9885-A2D8887FAA14}"/>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Faculty Name    Dr. Kunti Mishra         Unit Number 5</a:t>
            </a: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2" name="Picture 1">
            <a:extLst>
              <a:ext uri="{FF2B5EF4-FFF2-40B4-BE49-F238E27FC236}">
                <a16:creationId xmlns:a16="http://schemas.microsoft.com/office/drawing/2014/main" id="{E9E8B2A6-2458-C0F7-DFDE-5FEE9E76EEE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60" y="14605"/>
            <a:ext cx="1295400" cy="549276"/>
          </a:xfrm>
          <a:prstGeom prst="rect">
            <a:avLst/>
          </a:prstGeom>
        </p:spPr>
      </p:pic>
      <p:sp>
        <p:nvSpPr>
          <p:cNvPr id="5" name="Title 1">
            <a:extLst>
              <a:ext uri="{FF2B5EF4-FFF2-40B4-BE49-F238E27FC236}">
                <a16:creationId xmlns:a16="http://schemas.microsoft.com/office/drawing/2014/main" id="{2AB301E0-A8DE-C03B-E6DD-53AC841E27C0}"/>
              </a:ext>
            </a:extLst>
          </p:cNvPr>
          <p:cNvSpPr txBox="1">
            <a:spLocks/>
          </p:cNvSpPr>
          <p:nvPr/>
        </p:nvSpPr>
        <p:spPr>
          <a:xfrm>
            <a:off x="1305560" y="9627"/>
            <a:ext cx="10876280" cy="665251"/>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IN" sz="2400" b="1" dirty="0">
                <a:latin typeface="+mj-lt"/>
                <a:cs typeface="Calibri" panose="020F0502020204030204" pitchFamily="34" charset="0"/>
              </a:rPr>
              <a:t>Wavelet Function</a:t>
            </a:r>
            <a:r>
              <a:rPr lang="en-US" sz="2400" b="1" dirty="0">
                <a:latin typeface="+mj-lt"/>
                <a:cs typeface="Calibri" panose="020F0502020204030204" pitchFamily="34" charset="0"/>
              </a:rPr>
              <a:t>(CO5)</a:t>
            </a:r>
          </a:p>
        </p:txBody>
      </p:sp>
    </p:spTree>
    <p:extLst>
      <p:ext uri="{BB962C8B-B14F-4D97-AF65-F5344CB8AC3E}">
        <p14:creationId xmlns:p14="http://schemas.microsoft.com/office/powerpoint/2010/main" val="3395863587"/>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60400" y="1224280"/>
            <a:ext cx="10840278" cy="4942840"/>
          </a:xfrm>
        </p:spPr>
        <p:txBody>
          <a:bodyPr>
            <a:noAutofit/>
          </a:bodyPr>
          <a:lstStyle/>
          <a:p>
            <a:pPr marL="0" indent="0" algn="just">
              <a:buNone/>
            </a:pPr>
            <a:r>
              <a:rPr lang="en-IN" sz="2200" b="1" dirty="0">
                <a:solidFill>
                  <a:srgbClr val="000000"/>
                </a:solidFill>
                <a:ea typeface="Times New Roman" panose="02020603050405020304" pitchFamily="18" charset="0"/>
              </a:rPr>
              <a:t>Unit V (</a:t>
            </a:r>
            <a:r>
              <a:rPr lang="en-US" sz="2200" b="1" dirty="0">
                <a:ea typeface="Calibri" panose="020F0502020204030204" pitchFamily="34" charset="0"/>
              </a:rPr>
              <a:t>Wavelets and its applications and Aptitude-IV</a:t>
            </a:r>
            <a:r>
              <a:rPr lang="en-US" sz="2200" b="1" dirty="0">
                <a:ea typeface="Calibri" panose="020F0502020204030204" pitchFamily="34" charset="0"/>
                <a:cs typeface="Calibri" panose="020F0502020204030204" pitchFamily="34" charset="0"/>
              </a:rPr>
              <a:t>)</a:t>
            </a:r>
          </a:p>
          <a:p>
            <a:pPr marL="0" indent="0" algn="just">
              <a:buNone/>
            </a:pPr>
            <a:r>
              <a:rPr lang="en-US" sz="2200" dirty="0">
                <a:ea typeface="Calibri" panose="020F0502020204030204" pitchFamily="34" charset="0"/>
                <a:cs typeface="Calibri" panose="020F0502020204030204" pitchFamily="34" charset="0"/>
              </a:rPr>
              <a:t>Wavelet Transform, wavelet series. Basic wavelets (</a:t>
            </a:r>
            <a:r>
              <a:rPr lang="en-US" sz="2200" dirty="0" err="1">
                <a:ea typeface="Calibri" panose="020F0502020204030204" pitchFamily="34" charset="0"/>
                <a:cs typeface="Calibri" panose="020F0502020204030204" pitchFamily="34" charset="0"/>
              </a:rPr>
              <a:t>Haar</a:t>
            </a:r>
            <a:r>
              <a:rPr lang="en-US" sz="2200" dirty="0">
                <a:ea typeface="Calibri" panose="020F0502020204030204" pitchFamily="34" charset="0"/>
                <a:cs typeface="Calibri" panose="020F0502020204030204" pitchFamily="34" charset="0"/>
              </a:rPr>
              <a:t>/Shannon/Daubechies), orthogonal wavelets, multi-resolution analysis, reconstruction of wavelets and applications.</a:t>
            </a:r>
          </a:p>
          <a:p>
            <a:pPr marL="0" indent="0" algn="just">
              <a:buNone/>
            </a:pPr>
            <a:r>
              <a:rPr lang="en-US" sz="2200" dirty="0">
                <a:ea typeface="Calibri" panose="020F0502020204030204" pitchFamily="34" charset="0"/>
                <a:cs typeface="Calibri" panose="020F0502020204030204" pitchFamily="34" charset="0"/>
              </a:rPr>
              <a:t>Number System, Permutation &amp; Combination, Probability, Function, Data Interpretation, Syllogism.</a:t>
            </a:r>
          </a:p>
          <a:p>
            <a:pPr marL="0" indent="0">
              <a:buNone/>
            </a:pPr>
            <a:endParaRPr lang="en-US" sz="2200" b="1" dirty="0">
              <a:latin typeface="Calibri" panose="020F0502020204030204" pitchFamily="34" charset="0"/>
              <a:ea typeface="Calibri" panose="020F0502020204030204" pitchFamily="34" charset="0"/>
              <a:cs typeface="Calibri" panose="020F0502020204030204" pitchFamily="34" charset="0"/>
            </a:endParaRPr>
          </a:p>
          <a:p>
            <a:pPr marL="0" indent="0">
              <a:buNone/>
            </a:pPr>
            <a:endParaRPr lang="en-IN" sz="2200" b="1" dirty="0">
              <a:solidFill>
                <a:srgbClr val="000000"/>
              </a:solidFill>
              <a:latin typeface="Calibri" panose="020F0502020204030204" pitchFamily="34" charset="0"/>
              <a:ea typeface="Times New Roman" panose="02020603050405020304" pitchFamily="18" charset="0"/>
            </a:endParaRPr>
          </a:p>
          <a:p>
            <a:pPr marL="0" indent="0">
              <a:buNone/>
            </a:pPr>
            <a:endParaRPr lang="en-US" sz="2200" dirty="0">
              <a:latin typeface="+mj-lt"/>
              <a:ea typeface="Times New Roman" panose="02020603050405020304" pitchFamily="18" charset="0"/>
            </a:endParaRPr>
          </a:p>
        </p:txBody>
      </p:sp>
      <p:sp>
        <p:nvSpPr>
          <p:cNvPr id="6" name="Date Placeholder 5"/>
          <p:cNvSpPr>
            <a:spLocks noGrp="1"/>
          </p:cNvSpPr>
          <p:nvPr>
            <p:ph type="dt" sz="half" idx="10"/>
          </p:nvPr>
        </p:nvSpPr>
        <p:spPr/>
        <p:txBody>
          <a:bodyPr/>
          <a:lstStyle/>
          <a:p>
            <a:fld id="{1747CCCC-3847-4E13-A880-5464EE733294}" type="datetime1">
              <a:rPr lang="en-US" smtClean="0">
                <a:solidFill>
                  <a:prstClr val="black">
                    <a:tint val="75000"/>
                  </a:prstClr>
                </a:solidFill>
                <a:latin typeface="Calibri"/>
              </a:rPr>
              <a:t>1/6/2023</a:t>
            </a:fld>
            <a:endParaRPr lang="en-US" dirty="0">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B6F15528-21DE-4FAA-801E-634DDDAF4B2B}" type="slidenum">
              <a:rPr lang="en-US">
                <a:solidFill>
                  <a:prstClr val="black">
                    <a:tint val="75000"/>
                  </a:prstClr>
                </a:solidFill>
                <a:latin typeface="Calibri"/>
              </a:rPr>
              <a:pPr/>
              <a:t>6</a:t>
            </a:fld>
            <a:endParaRPr lang="en-US" dirty="0">
              <a:solidFill>
                <a:prstClr val="black">
                  <a:tint val="75000"/>
                </a:prstClr>
              </a:solidFill>
              <a:latin typeface="Calibri"/>
            </a:endParaRPr>
          </a:p>
        </p:txBody>
      </p:sp>
      <p:sp>
        <p:nvSpPr>
          <p:cNvPr id="10" name="Footer Placeholder 9"/>
          <p:cNvSpPr>
            <a:spLocks noGrp="1"/>
          </p:cNvSpPr>
          <p:nvPr>
            <p:ph type="ftr" sz="quarter" idx="11"/>
          </p:nvPr>
        </p:nvSpPr>
        <p:spPr>
          <a:xfrm>
            <a:off x="4038600" y="6356351"/>
            <a:ext cx="5029200" cy="365125"/>
          </a:xfrm>
        </p:spPr>
        <p:txBody>
          <a:bodyPr/>
          <a:lstStyle/>
          <a:p>
            <a:r>
              <a:rPr lang="en-US">
                <a:solidFill>
                  <a:prstClr val="black">
                    <a:tint val="75000"/>
                  </a:prstClr>
                </a:solidFill>
                <a:latin typeface="Calibri"/>
              </a:rPr>
              <a:t>Faculty Name    Dr. Kunti Mishra         Unit Number 5</a:t>
            </a:r>
            <a:endParaRPr lang="en-US" dirty="0">
              <a:solidFill>
                <a:prstClr val="black">
                  <a:tint val="75000"/>
                </a:prstClr>
              </a:solidFill>
              <a:latin typeface="Calibri"/>
            </a:endParaRPr>
          </a:p>
        </p:txBody>
      </p:sp>
      <p:sp>
        <p:nvSpPr>
          <p:cNvPr id="2" name="Title 1">
            <a:extLst>
              <a:ext uri="{FF2B5EF4-FFF2-40B4-BE49-F238E27FC236}">
                <a16:creationId xmlns:a16="http://schemas.microsoft.com/office/drawing/2014/main" id="{72104373-8FD1-2F56-19B8-99AA6CBE4221}"/>
              </a:ext>
            </a:extLst>
          </p:cNvPr>
          <p:cNvSpPr txBox="1">
            <a:spLocks/>
          </p:cNvSpPr>
          <p:nvPr/>
        </p:nvSpPr>
        <p:spPr>
          <a:xfrm>
            <a:off x="1346200" y="0"/>
            <a:ext cx="108458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400" b="1" dirty="0">
                <a:solidFill>
                  <a:prstClr val="black"/>
                </a:solidFill>
                <a:latin typeface="+mj-lt"/>
              </a:rPr>
              <a:t>Syllabus</a:t>
            </a:r>
          </a:p>
        </p:txBody>
      </p:sp>
      <p:pic>
        <p:nvPicPr>
          <p:cNvPr id="4" name="Picture 3">
            <a:extLst>
              <a:ext uri="{FF2B5EF4-FFF2-40B4-BE49-F238E27FC236}">
                <a16:creationId xmlns:a16="http://schemas.microsoft.com/office/drawing/2014/main" id="{AEA7C825-E2D5-23AF-4CCC-8ACB3B6A28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800" y="-36195"/>
            <a:ext cx="1295400" cy="549276"/>
          </a:xfrm>
          <a:prstGeom prst="rect">
            <a:avLst/>
          </a:prstGeom>
        </p:spPr>
      </p:pic>
    </p:spTree>
    <p:extLst>
      <p:ext uri="{BB962C8B-B14F-4D97-AF65-F5344CB8AC3E}">
        <p14:creationId xmlns:p14="http://schemas.microsoft.com/office/powerpoint/2010/main" val="448707468"/>
      </p:ext>
    </p:extLst>
  </p:cSld>
  <p:clrMapOvr>
    <a:masterClrMapping/>
  </p:clrMapOvr>
  <p:transition spd="slow">
    <p:push dir="u"/>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7CF4BB1-A43A-40F5-B409-926105B1A88F}"/>
                  </a:ext>
                </a:extLst>
              </p:cNvPr>
              <p:cNvSpPr>
                <a:spLocks noGrp="1"/>
              </p:cNvSpPr>
              <p:nvPr>
                <p:ph idx="1"/>
              </p:nvPr>
            </p:nvSpPr>
            <p:spPr>
              <a:xfrm>
                <a:off x="951928" y="986319"/>
                <a:ext cx="10088249" cy="4897421"/>
              </a:xfrm>
            </p:spPr>
            <p:txBody>
              <a:bodyPr>
                <a:normAutofit/>
              </a:bodyPr>
              <a:lstStyle/>
              <a:p>
                <a:pPr marL="0" indent="0">
                  <a:lnSpc>
                    <a:spcPct val="150000"/>
                  </a:lnSpc>
                  <a:buNone/>
                </a:pPr>
                <a:r>
                  <a:rPr lang="en-IN" sz="2200" dirty="0">
                    <a:cs typeface="Calibri" panose="020F0502020204030204" pitchFamily="34" charset="0"/>
                  </a:rPr>
                  <a:t>Thus,</a:t>
                </a:r>
              </a:p>
              <a:p>
                <a:pPr marL="0" indent="0">
                  <a:lnSpc>
                    <a:spcPct val="150000"/>
                  </a:lnSpc>
                  <a:buNone/>
                </a:pPr>
                <a:r>
                  <a:rPr lang="en-IN" sz="2200" dirty="0">
                    <a:cs typeface="Calibri" panose="020F0502020204030204" pitchFamily="34" charset="0"/>
                  </a:rPr>
                  <a:t>   </a:t>
                </a:r>
                <a:r>
                  <a:rPr lang="en-IN" sz="2200" i="1" dirty="0">
                    <a:cs typeface="Calibri" panose="020F0502020204030204" pitchFamily="34" charset="0"/>
                  </a:rPr>
                  <a:t>f</a:t>
                </a:r>
                <a:r>
                  <a:rPr lang="en-IN" sz="2200" dirty="0">
                    <a:cs typeface="Calibri" panose="020F0502020204030204" pitchFamily="34" charset="0"/>
                  </a:rPr>
                  <a:t>(</a:t>
                </a:r>
                <a:r>
                  <a:rPr lang="en-IN" sz="2200" i="1" dirty="0">
                    <a:cs typeface="Calibri" panose="020F0502020204030204" pitchFamily="34" charset="0"/>
                  </a:rPr>
                  <a:t>t</a:t>
                </a:r>
                <a:r>
                  <a:rPr lang="en-IN" sz="2200" dirty="0">
                    <a:cs typeface="Calibri" panose="020F0502020204030204" pitchFamily="34" charset="0"/>
                  </a:rPr>
                  <a:t>)= 3</a:t>
                </a:r>
                <a:r>
                  <a:rPr lang="en-IN" sz="2200" dirty="0">
                    <a:ea typeface="Cambria Math" panose="02040503050406030204" pitchFamily="18" charset="0"/>
                    <a:cs typeface="Calibri" panose="020F0502020204030204" pitchFamily="34" charset="0"/>
                  </a:rPr>
                  <a:t> </a:t>
                </a:r>
                <a14:m>
                  <m:oMath xmlns:m="http://schemas.openxmlformats.org/officeDocument/2006/math">
                    <m:r>
                      <a:rPr lang="en-IN" sz="2200" i="1">
                        <a:latin typeface="Cambria Math" panose="02040503050406030204" pitchFamily="18" charset="0"/>
                        <a:ea typeface="Cambria Math" panose="02040503050406030204" pitchFamily="18" charset="0"/>
                        <a:cs typeface="Times New Roman" panose="02020603050405020304" pitchFamily="18" charset="0"/>
                      </a:rPr>
                      <m:t>∅</m:t>
                    </m:r>
                    <m:d>
                      <m:dPr>
                        <m:ctrlPr>
                          <a:rPr lang="en-IN" sz="2200" i="1">
                            <a:latin typeface="Cambria Math" panose="02040503050406030204" pitchFamily="18" charset="0"/>
                            <a:ea typeface="Cambria Math" panose="02040503050406030204" pitchFamily="18" charset="0"/>
                            <a:cs typeface="Times New Roman" panose="02020603050405020304" pitchFamily="18" charset="0"/>
                          </a:rPr>
                        </m:ctrlPr>
                      </m:dPr>
                      <m:e>
                        <m:r>
                          <a:rPr lang="en-IN" sz="2200" i="1">
                            <a:latin typeface="Cambria Math" panose="02040503050406030204" pitchFamily="18" charset="0"/>
                            <a:ea typeface="Cambria Math" panose="02040503050406030204" pitchFamily="18" charset="0"/>
                            <a:cs typeface="Times New Roman" panose="02020603050405020304" pitchFamily="18" charset="0"/>
                          </a:rPr>
                          <m:t>𝑡</m:t>
                        </m:r>
                      </m:e>
                    </m:d>
                    <m:r>
                      <a:rPr lang="en-IN" sz="2200">
                        <a:latin typeface="Cambria Math" panose="02040503050406030204" pitchFamily="18" charset="0"/>
                        <a:ea typeface="Cambria Math" panose="02040503050406030204" pitchFamily="18" charset="0"/>
                        <a:cs typeface="Times New Roman" panose="02020603050405020304" pitchFamily="18" charset="0"/>
                      </a:rPr>
                      <m:t>+</m:t>
                    </m:r>
                    <m:r>
                      <a:rPr lang="en-IN" sz="2200" i="1">
                        <a:latin typeface="Cambria Math" panose="02040503050406030204" pitchFamily="18" charset="0"/>
                        <a:ea typeface="Cambria Math" panose="02040503050406030204" pitchFamily="18" charset="0"/>
                        <a:cs typeface="Times New Roman" panose="02020603050405020304" pitchFamily="18" charset="0"/>
                      </a:rPr>
                      <m:t>2</m:t>
                    </m:r>
                  </m:oMath>
                </a14:m>
                <a:r>
                  <a:rPr lang="en-IN" sz="2200" dirty="0">
                    <a:ea typeface="Cambria Math" panose="02040503050406030204" pitchFamily="18" charset="0"/>
                    <a:cs typeface="Calibri" panose="020F0502020204030204" pitchFamily="34" charset="0"/>
                  </a:rPr>
                  <a:t> </a:t>
                </a:r>
                <a14:m>
                  <m:oMath xmlns:m="http://schemas.openxmlformats.org/officeDocument/2006/math">
                    <m:r>
                      <a:rPr lang="en-IN" sz="2200" i="1">
                        <a:latin typeface="Cambria Math" panose="02040503050406030204" pitchFamily="18" charset="0"/>
                        <a:ea typeface="Cambria Math" panose="02040503050406030204" pitchFamily="18" charset="0"/>
                        <a:cs typeface="Times New Roman" panose="02020603050405020304" pitchFamily="18" charset="0"/>
                      </a:rPr>
                      <m:t>∅</m:t>
                    </m:r>
                    <m:d>
                      <m:dPr>
                        <m:ctrlPr>
                          <a:rPr lang="en-IN" sz="2200" i="1">
                            <a:latin typeface="Cambria Math" panose="02040503050406030204" pitchFamily="18" charset="0"/>
                            <a:ea typeface="Cambria Math" panose="02040503050406030204" pitchFamily="18" charset="0"/>
                            <a:cs typeface="Times New Roman" panose="02020603050405020304" pitchFamily="18" charset="0"/>
                          </a:rPr>
                        </m:ctrlPr>
                      </m:dPr>
                      <m:e>
                        <m:r>
                          <a:rPr lang="en-IN" sz="2200" i="1">
                            <a:latin typeface="Cambria Math" panose="02040503050406030204" pitchFamily="18" charset="0"/>
                            <a:ea typeface="Cambria Math" panose="02040503050406030204" pitchFamily="18" charset="0"/>
                            <a:cs typeface="Times New Roman" panose="02020603050405020304" pitchFamily="18" charset="0"/>
                          </a:rPr>
                          <m:t>𝑡</m:t>
                        </m:r>
                        <m:r>
                          <a:rPr lang="en-IN" sz="2200" i="1">
                            <a:latin typeface="Cambria Math" panose="02040503050406030204" pitchFamily="18" charset="0"/>
                            <a:ea typeface="Cambria Math" panose="02040503050406030204" pitchFamily="18" charset="0"/>
                            <a:cs typeface="Times New Roman" panose="02020603050405020304" pitchFamily="18" charset="0"/>
                          </a:rPr>
                          <m:t>−1</m:t>
                        </m:r>
                      </m:e>
                    </m:d>
                    <m:r>
                      <a:rPr lang="en-IN" sz="2200" b="0" i="1" smtClean="0">
                        <a:latin typeface="Cambria Math" panose="02040503050406030204" pitchFamily="18" charset="0"/>
                        <a:ea typeface="Cambria Math" panose="02040503050406030204" pitchFamily="18" charset="0"/>
                        <a:cs typeface="Times New Roman" panose="02020603050405020304" pitchFamily="18" charset="0"/>
                      </a:rPr>
                      <m:t>+</m:t>
                    </m:r>
                    <m:r>
                      <a:rPr lang="en-IN" sz="2200" i="1">
                        <a:latin typeface="Cambria Math" panose="02040503050406030204" pitchFamily="18" charset="0"/>
                        <a:ea typeface="Cambria Math" panose="02040503050406030204" pitchFamily="18" charset="0"/>
                        <a:cs typeface="Times New Roman" panose="02020603050405020304" pitchFamily="18" charset="0"/>
                      </a:rPr>
                      <m:t>5∅</m:t>
                    </m:r>
                    <m:d>
                      <m:dPr>
                        <m:ctrlPr>
                          <a:rPr lang="en-IN" sz="2200" i="1">
                            <a:latin typeface="Cambria Math" panose="02040503050406030204" pitchFamily="18" charset="0"/>
                            <a:ea typeface="Cambria Math" panose="02040503050406030204" pitchFamily="18" charset="0"/>
                            <a:cs typeface="Times New Roman" panose="02020603050405020304" pitchFamily="18" charset="0"/>
                          </a:rPr>
                        </m:ctrlPr>
                      </m:dPr>
                      <m:e>
                        <m:r>
                          <a:rPr lang="en-IN" sz="2200" i="1">
                            <a:latin typeface="Cambria Math" panose="02040503050406030204" pitchFamily="18" charset="0"/>
                            <a:ea typeface="Cambria Math" panose="02040503050406030204" pitchFamily="18" charset="0"/>
                            <a:cs typeface="Times New Roman" panose="02020603050405020304" pitchFamily="18" charset="0"/>
                          </a:rPr>
                          <m:t>𝑡</m:t>
                        </m:r>
                        <m:r>
                          <a:rPr lang="en-IN" sz="2200" i="1">
                            <a:latin typeface="Cambria Math" panose="02040503050406030204" pitchFamily="18" charset="0"/>
                            <a:ea typeface="Cambria Math" panose="02040503050406030204" pitchFamily="18" charset="0"/>
                            <a:cs typeface="Times New Roman" panose="02020603050405020304" pitchFamily="18" charset="0"/>
                          </a:rPr>
                          <m:t>−2</m:t>
                        </m:r>
                      </m:e>
                    </m:d>
                    <m:r>
                      <a:rPr lang="en-IN" sz="2200" b="0" i="1" smtClean="0">
                        <a:latin typeface="Cambria Math" panose="02040503050406030204" pitchFamily="18" charset="0"/>
                        <a:ea typeface="Cambria Math" panose="02040503050406030204" pitchFamily="18" charset="0"/>
                        <a:cs typeface="Times New Roman" panose="02020603050405020304" pitchFamily="18" charset="0"/>
                      </a:rPr>
                      <m:t>+</m:t>
                    </m:r>
                    <m:r>
                      <a:rPr lang="en-IN" sz="2200" i="1">
                        <a:latin typeface="Cambria Math" panose="02040503050406030204" pitchFamily="18" charset="0"/>
                        <a:ea typeface="Cambria Math" panose="02040503050406030204" pitchFamily="18" charset="0"/>
                        <a:cs typeface="Times New Roman" panose="02020603050405020304" pitchFamily="18" charset="0"/>
                      </a:rPr>
                      <m:t>2∅</m:t>
                    </m:r>
                    <m:d>
                      <m:dPr>
                        <m:ctrlPr>
                          <a:rPr lang="en-IN" sz="2200" i="1">
                            <a:latin typeface="Cambria Math" panose="02040503050406030204" pitchFamily="18" charset="0"/>
                            <a:ea typeface="Cambria Math" panose="02040503050406030204" pitchFamily="18" charset="0"/>
                            <a:cs typeface="Times New Roman" panose="02020603050405020304" pitchFamily="18" charset="0"/>
                          </a:rPr>
                        </m:ctrlPr>
                      </m:dPr>
                      <m:e>
                        <m:r>
                          <a:rPr lang="en-IN" sz="2200" i="1">
                            <a:latin typeface="Cambria Math" panose="02040503050406030204" pitchFamily="18" charset="0"/>
                            <a:ea typeface="Cambria Math" panose="02040503050406030204" pitchFamily="18" charset="0"/>
                            <a:cs typeface="Times New Roman" panose="02020603050405020304" pitchFamily="18" charset="0"/>
                          </a:rPr>
                          <m:t>𝑡</m:t>
                        </m:r>
                        <m:r>
                          <a:rPr lang="en-IN" sz="2200" i="1">
                            <a:latin typeface="Cambria Math" panose="02040503050406030204" pitchFamily="18" charset="0"/>
                            <a:ea typeface="Cambria Math" panose="02040503050406030204" pitchFamily="18" charset="0"/>
                            <a:cs typeface="Times New Roman" panose="02020603050405020304" pitchFamily="18" charset="0"/>
                          </a:rPr>
                          <m:t>−3</m:t>
                        </m:r>
                      </m:e>
                    </m:d>
                  </m:oMath>
                </a14:m>
                <a:r>
                  <a:rPr lang="en-IN" sz="2200" dirty="0">
                    <a:cs typeface="Calibri" panose="020F0502020204030204" pitchFamily="34" charset="0"/>
                  </a:rPr>
                  <a:t>+</a:t>
                </a:r>
                <a:r>
                  <a:rPr lang="en-IN" sz="2200" dirty="0">
                    <a:ea typeface="Cambria Math" panose="02040503050406030204" pitchFamily="18" charset="0"/>
                    <a:cs typeface="Calibri" panose="020F0502020204030204" pitchFamily="34" charset="0"/>
                  </a:rPr>
                  <a:t> </a:t>
                </a:r>
                <a14:m>
                  <m:oMath xmlns:m="http://schemas.openxmlformats.org/officeDocument/2006/math">
                    <m:r>
                      <a:rPr lang="en-IN" sz="2200" i="1">
                        <a:latin typeface="Cambria Math" panose="02040503050406030204" pitchFamily="18" charset="0"/>
                        <a:ea typeface="Cambria Math" panose="02040503050406030204" pitchFamily="18" charset="0"/>
                        <a:cs typeface="Times New Roman" panose="02020603050405020304" pitchFamily="18" charset="0"/>
                      </a:rPr>
                      <m:t>𝜑</m:t>
                    </m:r>
                    <m:d>
                      <m:dPr>
                        <m:ctrlPr>
                          <a:rPr lang="en-IN" sz="2200" i="1">
                            <a:latin typeface="Cambria Math" panose="02040503050406030204" pitchFamily="18" charset="0"/>
                            <a:ea typeface="Cambria Math" panose="02040503050406030204" pitchFamily="18" charset="0"/>
                            <a:cs typeface="Times New Roman" panose="02020603050405020304" pitchFamily="18" charset="0"/>
                          </a:rPr>
                        </m:ctrlPr>
                      </m:dPr>
                      <m:e>
                        <m:r>
                          <a:rPr lang="en-IN" sz="2200" i="1">
                            <a:latin typeface="Cambria Math" panose="02040503050406030204" pitchFamily="18" charset="0"/>
                            <a:ea typeface="Cambria Math" panose="02040503050406030204" pitchFamily="18" charset="0"/>
                            <a:cs typeface="Times New Roman" panose="02020603050405020304" pitchFamily="18" charset="0"/>
                          </a:rPr>
                          <m:t>𝑡</m:t>
                        </m:r>
                      </m:e>
                    </m:d>
                  </m:oMath>
                </a14:m>
                <a:endParaRPr lang="en-IN" sz="2200" dirty="0">
                  <a:ea typeface="Cambria Math" panose="02040503050406030204" pitchFamily="18" charset="0"/>
                  <a:cs typeface="Calibri" panose="020F0502020204030204" pitchFamily="34" charset="0"/>
                </a:endParaRPr>
              </a:p>
              <a:p>
                <a:pPr marL="0" indent="0">
                  <a:lnSpc>
                    <a:spcPct val="150000"/>
                  </a:lnSpc>
                  <a:buNone/>
                </a:pPr>
                <a:r>
                  <a:rPr lang="en-IN" sz="2200" dirty="0">
                    <a:ea typeface="Cambria Math" panose="02040503050406030204" pitchFamily="18" charset="0"/>
                    <a:cs typeface="Calibri" panose="020F0502020204030204" pitchFamily="34" charset="0"/>
                  </a:rPr>
                  <a:t>	+ </a:t>
                </a:r>
                <a14:m>
                  <m:oMath xmlns:m="http://schemas.openxmlformats.org/officeDocument/2006/math">
                    <m:r>
                      <a:rPr lang="en-IN" sz="2200" i="1">
                        <a:latin typeface="Cambria Math" panose="02040503050406030204" pitchFamily="18" charset="0"/>
                        <a:ea typeface="Cambria Math" panose="02040503050406030204" pitchFamily="18" charset="0"/>
                        <a:cs typeface="Times New Roman" panose="02020603050405020304" pitchFamily="18" charset="0"/>
                      </a:rPr>
                      <m:t>4</m:t>
                    </m:r>
                    <m:r>
                      <a:rPr lang="en-IN" sz="2200" i="1">
                        <a:latin typeface="Cambria Math" panose="02040503050406030204" pitchFamily="18" charset="0"/>
                        <a:ea typeface="Cambria Math" panose="02040503050406030204" pitchFamily="18" charset="0"/>
                        <a:cs typeface="Times New Roman" panose="02020603050405020304" pitchFamily="18" charset="0"/>
                      </a:rPr>
                      <m:t>𝜑</m:t>
                    </m:r>
                    <m:d>
                      <m:dPr>
                        <m:ctrlPr>
                          <a:rPr lang="en-IN" sz="2200" i="1">
                            <a:latin typeface="Cambria Math" panose="02040503050406030204" pitchFamily="18" charset="0"/>
                            <a:ea typeface="Cambria Math" panose="02040503050406030204" pitchFamily="18" charset="0"/>
                            <a:cs typeface="Times New Roman" panose="02020603050405020304" pitchFamily="18" charset="0"/>
                          </a:rPr>
                        </m:ctrlPr>
                      </m:dPr>
                      <m:e>
                        <m:r>
                          <a:rPr lang="en-IN" sz="2200" i="1">
                            <a:latin typeface="Cambria Math" panose="02040503050406030204" pitchFamily="18" charset="0"/>
                            <a:ea typeface="Cambria Math" panose="02040503050406030204" pitchFamily="18" charset="0"/>
                            <a:cs typeface="Times New Roman" panose="02020603050405020304" pitchFamily="18" charset="0"/>
                          </a:rPr>
                          <m:t>𝑡</m:t>
                        </m:r>
                        <m:r>
                          <a:rPr lang="en-IN" sz="2200" i="1">
                            <a:latin typeface="Cambria Math" panose="02040503050406030204" pitchFamily="18" charset="0"/>
                            <a:ea typeface="Cambria Math" panose="02040503050406030204" pitchFamily="18" charset="0"/>
                            <a:cs typeface="Times New Roman" panose="02020603050405020304" pitchFamily="18" charset="0"/>
                          </a:rPr>
                          <m:t>−1</m:t>
                        </m:r>
                      </m:e>
                    </m:d>
                    <m:r>
                      <a:rPr lang="en-IN" sz="2200">
                        <a:latin typeface="Cambria Math" panose="02040503050406030204" pitchFamily="18" charset="0"/>
                        <a:ea typeface="Cambria Math" panose="02040503050406030204" pitchFamily="18" charset="0"/>
                        <a:cs typeface="Times New Roman" panose="02020603050405020304" pitchFamily="18" charset="0"/>
                      </a:rPr>
                      <m:t>−</m:t>
                    </m:r>
                    <m:r>
                      <a:rPr lang="en-IN" sz="2200" i="1">
                        <a:latin typeface="Cambria Math" panose="02040503050406030204" pitchFamily="18" charset="0"/>
                        <a:ea typeface="Cambria Math" panose="02040503050406030204" pitchFamily="18" charset="0"/>
                        <a:cs typeface="Times New Roman" panose="02020603050405020304" pitchFamily="18" charset="0"/>
                      </a:rPr>
                      <m:t>𝜑</m:t>
                    </m:r>
                    <m:d>
                      <m:dPr>
                        <m:ctrlPr>
                          <a:rPr lang="en-IN" sz="2200" i="1">
                            <a:latin typeface="Cambria Math" panose="02040503050406030204" pitchFamily="18" charset="0"/>
                            <a:ea typeface="Cambria Math" panose="02040503050406030204" pitchFamily="18" charset="0"/>
                            <a:cs typeface="Times New Roman" panose="02020603050405020304" pitchFamily="18" charset="0"/>
                          </a:rPr>
                        </m:ctrlPr>
                      </m:dPr>
                      <m:e>
                        <m:r>
                          <a:rPr lang="en-IN" sz="2200" i="1">
                            <a:latin typeface="Cambria Math" panose="02040503050406030204" pitchFamily="18" charset="0"/>
                            <a:ea typeface="Cambria Math" panose="02040503050406030204" pitchFamily="18" charset="0"/>
                            <a:cs typeface="Times New Roman" panose="02020603050405020304" pitchFamily="18" charset="0"/>
                          </a:rPr>
                          <m:t>𝑡</m:t>
                        </m:r>
                        <m:r>
                          <a:rPr lang="en-IN" sz="2200" i="1">
                            <a:latin typeface="Cambria Math" panose="02040503050406030204" pitchFamily="18" charset="0"/>
                            <a:ea typeface="Cambria Math" panose="02040503050406030204" pitchFamily="18" charset="0"/>
                            <a:cs typeface="Times New Roman" panose="02020603050405020304" pitchFamily="18" charset="0"/>
                          </a:rPr>
                          <m:t>−2</m:t>
                        </m:r>
                      </m:e>
                    </m:d>
                  </m:oMath>
                </a14:m>
                <a:endParaRPr lang="en-IN" sz="2200" dirty="0">
                  <a:cs typeface="Calibri" panose="020F0502020204030204" pitchFamily="34" charset="0"/>
                </a:endParaRPr>
              </a:p>
              <a:p>
                <a:pPr marL="0" indent="0">
                  <a:lnSpc>
                    <a:spcPct val="150000"/>
                  </a:lnSpc>
                  <a:buNone/>
                </a:pPr>
                <a:r>
                  <a:rPr lang="en-IN" sz="2200" dirty="0">
                    <a:cs typeface="Calibri" panose="020F0502020204030204" pitchFamily="34" charset="0"/>
                  </a:rPr>
                  <a:t>So, we can express any signal in </a:t>
                </a:r>
                <a:r>
                  <a:rPr lang="en-IN" sz="2200" i="1" dirty="0">
                    <a:cs typeface="Calibri" panose="020F0502020204030204" pitchFamily="34" charset="0"/>
                  </a:rPr>
                  <a:t>V</a:t>
                </a:r>
                <a:r>
                  <a:rPr lang="en-IN" sz="2200" baseline="-25000" dirty="0">
                    <a:cs typeface="Calibri" panose="020F0502020204030204" pitchFamily="34" charset="0"/>
                  </a:rPr>
                  <a:t>1</a:t>
                </a:r>
                <a:r>
                  <a:rPr lang="en-IN" sz="2200" dirty="0">
                    <a:cs typeface="Calibri" panose="020F0502020204030204" pitchFamily="34" charset="0"/>
                  </a:rPr>
                  <a:t> space in terms of bases of </a:t>
                </a:r>
                <a:r>
                  <a:rPr lang="en-IN" sz="2200" i="1" dirty="0">
                    <a:cs typeface="Calibri" panose="020F0502020204030204" pitchFamily="34" charset="0"/>
                  </a:rPr>
                  <a:t>V</a:t>
                </a:r>
                <a:r>
                  <a:rPr lang="en-IN" sz="2200" baseline="-25000" dirty="0">
                    <a:cs typeface="Calibri" panose="020F0502020204030204" pitchFamily="34" charset="0"/>
                  </a:rPr>
                  <a:t>0</a:t>
                </a:r>
                <a:r>
                  <a:rPr lang="en-IN" sz="2200" dirty="0">
                    <a:cs typeface="Calibri" panose="020F0502020204030204" pitchFamily="34" charset="0"/>
                  </a:rPr>
                  <a:t> space and </a:t>
                </a:r>
                <a:r>
                  <a:rPr lang="en-IN" sz="2200" i="1" dirty="0">
                    <a:cs typeface="Calibri" panose="020F0502020204030204" pitchFamily="34" charset="0"/>
                  </a:rPr>
                  <a:t>W</a:t>
                </a:r>
                <a:r>
                  <a:rPr lang="en-IN" sz="2200" baseline="-25000" dirty="0">
                    <a:cs typeface="Calibri" panose="020F0502020204030204" pitchFamily="34" charset="0"/>
                  </a:rPr>
                  <a:t>0</a:t>
                </a:r>
                <a:r>
                  <a:rPr lang="en-IN" sz="2200" dirty="0">
                    <a:cs typeface="Calibri" panose="020F0502020204030204" pitchFamily="34" charset="0"/>
                  </a:rPr>
                  <a:t> space. In other words, </a:t>
                </a:r>
                <a:r>
                  <a:rPr lang="en-IN" sz="2200" i="1" dirty="0">
                    <a:cs typeface="Calibri" panose="020F0502020204030204" pitchFamily="34" charset="0"/>
                  </a:rPr>
                  <a:t>W</a:t>
                </a:r>
                <a:r>
                  <a:rPr lang="en-IN" sz="2200" baseline="-25000" dirty="0">
                    <a:cs typeface="Calibri" panose="020F0502020204030204" pitchFamily="34" charset="0"/>
                  </a:rPr>
                  <a:t>0</a:t>
                </a:r>
                <a:r>
                  <a:rPr lang="en-IN" sz="2200" dirty="0">
                    <a:cs typeface="Calibri" panose="020F0502020204030204" pitchFamily="34" charset="0"/>
                  </a:rPr>
                  <a:t> is the complementary space of </a:t>
                </a:r>
                <a:r>
                  <a:rPr lang="en-IN" sz="2200" i="1" dirty="0">
                    <a:cs typeface="Calibri" panose="020F0502020204030204" pitchFamily="34" charset="0"/>
                  </a:rPr>
                  <a:t>V</a:t>
                </a:r>
                <a:r>
                  <a:rPr lang="en-IN" sz="2200" baseline="-25000" dirty="0">
                    <a:cs typeface="Calibri" panose="020F0502020204030204" pitchFamily="34" charset="0"/>
                  </a:rPr>
                  <a:t>0</a:t>
                </a:r>
                <a:r>
                  <a:rPr lang="en-IN" sz="2200" dirty="0">
                    <a:cs typeface="Calibri" panose="020F0502020204030204" pitchFamily="34" charset="0"/>
                  </a:rPr>
                  <a:t>. Mathematically, we write it as</a:t>
                </a:r>
              </a:p>
              <a:p>
                <a:pPr marL="0" indent="0" algn="ctr">
                  <a:lnSpc>
                    <a:spcPct val="150000"/>
                  </a:lnSpc>
                  <a:buNone/>
                </a:pPr>
                <a:r>
                  <a:rPr lang="en-IN" sz="2200" dirty="0">
                    <a:cs typeface="Calibri" panose="020F0502020204030204" pitchFamily="34" charset="0"/>
                  </a:rPr>
                  <a:t> </a:t>
                </a:r>
                <a14:m>
                  <m:oMath xmlns:m="http://schemas.openxmlformats.org/officeDocument/2006/math">
                    <m:sSub>
                      <m:sSubPr>
                        <m:ctrlPr>
                          <a:rPr lang="en-IN" sz="2200" i="1" smtClean="0">
                            <a:latin typeface="Cambria Math" panose="02040503050406030204" pitchFamily="18" charset="0"/>
                            <a:cs typeface="Times New Roman" panose="02020603050405020304" pitchFamily="18" charset="0"/>
                          </a:rPr>
                        </m:ctrlPr>
                      </m:sSubPr>
                      <m:e>
                        <m:r>
                          <a:rPr lang="en-IN" sz="2200" b="0" i="1" smtClean="0">
                            <a:latin typeface="Cambria Math" panose="02040503050406030204" pitchFamily="18" charset="0"/>
                            <a:cs typeface="Times New Roman" panose="02020603050405020304" pitchFamily="18" charset="0"/>
                          </a:rPr>
                          <m:t>𝑉</m:t>
                        </m:r>
                      </m:e>
                      <m:sub>
                        <m:r>
                          <a:rPr lang="en-IN" sz="2200" b="0" i="1" smtClean="0">
                            <a:latin typeface="Cambria Math" panose="02040503050406030204" pitchFamily="18" charset="0"/>
                            <a:cs typeface="Times New Roman" panose="02020603050405020304" pitchFamily="18" charset="0"/>
                          </a:rPr>
                          <m:t>1</m:t>
                        </m:r>
                      </m:sub>
                    </m:sSub>
                    <m:r>
                      <a:rPr lang="en-IN" sz="2200" b="0" i="1" smtClean="0">
                        <a:latin typeface="Cambria Math" panose="02040503050406030204" pitchFamily="18" charset="0"/>
                        <a:cs typeface="Times New Roman" panose="02020603050405020304" pitchFamily="18" charset="0"/>
                      </a:rPr>
                      <m:t>=</m:t>
                    </m:r>
                    <m:sSub>
                      <m:sSubPr>
                        <m:ctrlPr>
                          <a:rPr lang="en-IN" sz="2200" i="1">
                            <a:latin typeface="Cambria Math" panose="02040503050406030204" pitchFamily="18" charset="0"/>
                            <a:cs typeface="Times New Roman" panose="02020603050405020304" pitchFamily="18" charset="0"/>
                          </a:rPr>
                        </m:ctrlPr>
                      </m:sSubPr>
                      <m:e>
                        <m:r>
                          <a:rPr lang="en-IN" sz="2200" i="1">
                            <a:latin typeface="Cambria Math" panose="02040503050406030204" pitchFamily="18" charset="0"/>
                            <a:cs typeface="Times New Roman" panose="02020603050405020304" pitchFamily="18" charset="0"/>
                          </a:rPr>
                          <m:t>𝑉</m:t>
                        </m:r>
                      </m:e>
                      <m:sub>
                        <m:r>
                          <a:rPr lang="en-IN" sz="2200" b="0" i="1" smtClean="0">
                            <a:latin typeface="Cambria Math" panose="02040503050406030204" pitchFamily="18" charset="0"/>
                            <a:cs typeface="Times New Roman" panose="02020603050405020304" pitchFamily="18" charset="0"/>
                          </a:rPr>
                          <m:t>0</m:t>
                        </m:r>
                      </m:sub>
                    </m:sSub>
                    <m:r>
                      <a:rPr lang="en-IN" sz="2200" b="0" i="1" smtClean="0">
                        <a:latin typeface="Cambria Math" panose="02040503050406030204" pitchFamily="18" charset="0"/>
                        <a:ea typeface="Cambria Math" panose="02040503050406030204" pitchFamily="18" charset="0"/>
                        <a:cs typeface="Times New Roman" panose="02020603050405020304" pitchFamily="18" charset="0"/>
                      </a:rPr>
                      <m:t>⊕</m:t>
                    </m:r>
                  </m:oMath>
                </a14:m>
                <a:r>
                  <a:rPr lang="en-IN" sz="2200" dirty="0">
                    <a:cs typeface="Calibri" panose="020F0502020204030204" pitchFamily="34" charset="0"/>
                  </a:rPr>
                  <a:t> </a:t>
                </a:r>
                <a14:m>
                  <m:oMath xmlns:m="http://schemas.openxmlformats.org/officeDocument/2006/math">
                    <m:sSub>
                      <m:sSubPr>
                        <m:ctrlPr>
                          <a:rPr lang="en-IN" sz="2200" i="1">
                            <a:latin typeface="Cambria Math" panose="02040503050406030204" pitchFamily="18" charset="0"/>
                            <a:cs typeface="Times New Roman" panose="02020603050405020304" pitchFamily="18" charset="0"/>
                          </a:rPr>
                        </m:ctrlPr>
                      </m:sSubPr>
                      <m:e>
                        <m:r>
                          <a:rPr lang="en-IN" sz="2200" b="0" i="1" smtClean="0">
                            <a:latin typeface="Cambria Math" panose="02040503050406030204" pitchFamily="18" charset="0"/>
                            <a:cs typeface="Times New Roman" panose="02020603050405020304" pitchFamily="18" charset="0"/>
                          </a:rPr>
                          <m:t>𝑊</m:t>
                        </m:r>
                      </m:e>
                      <m:sub>
                        <m:r>
                          <a:rPr lang="en-IN" sz="2200" b="0" i="1" smtClean="0">
                            <a:latin typeface="Cambria Math" panose="02040503050406030204" pitchFamily="18" charset="0"/>
                            <a:cs typeface="Times New Roman" panose="02020603050405020304" pitchFamily="18" charset="0"/>
                          </a:rPr>
                          <m:t>0</m:t>
                        </m:r>
                      </m:sub>
                    </m:sSub>
                  </m:oMath>
                </a14:m>
                <a:endParaRPr lang="en-IN" sz="2200" b="0" dirty="0">
                  <a:cs typeface="Calibri" panose="020F0502020204030204" pitchFamily="34" charset="0"/>
                </a:endParaRPr>
              </a:p>
              <a:p>
                <a:pPr marL="0" indent="0">
                  <a:lnSpc>
                    <a:spcPct val="150000"/>
                  </a:lnSpc>
                  <a:buNone/>
                </a:pPr>
                <a:endParaRPr lang="en-IN" sz="2200" dirty="0">
                  <a:cs typeface="Calibri" panose="020F0502020204030204" pitchFamily="34" charset="0"/>
                </a:endParaRPr>
              </a:p>
              <a:p>
                <a:pPr marL="0" indent="0">
                  <a:lnSpc>
                    <a:spcPct val="150000"/>
                  </a:lnSpc>
                  <a:buNone/>
                </a:pPr>
                <a:endParaRPr lang="en-IN" sz="2200" dirty="0">
                  <a:cs typeface="Calibri" panose="020F0502020204030204" pitchFamily="34" charset="0"/>
                </a:endParaRPr>
              </a:p>
              <a:p>
                <a:pPr marL="0" indent="0">
                  <a:lnSpc>
                    <a:spcPct val="150000"/>
                  </a:lnSpc>
                  <a:buNone/>
                </a:pPr>
                <a:endParaRPr lang="en-IN" sz="2400" dirty="0">
                  <a:latin typeface="Calibri" panose="020F0502020204030204" pitchFamily="34" charset="0"/>
                  <a:cs typeface="Calibri" panose="020F0502020204030204" pitchFamily="34" charset="0"/>
                </a:endParaRPr>
              </a:p>
              <a:p>
                <a:pPr marL="0" indent="0">
                  <a:lnSpc>
                    <a:spcPct val="150000"/>
                  </a:lnSpc>
                  <a:buNone/>
                </a:pPr>
                <a:endParaRPr lang="en-IN" sz="2400" dirty="0">
                  <a:latin typeface="Calibri" panose="020F0502020204030204" pitchFamily="34" charset="0"/>
                  <a:cs typeface="Calibri" panose="020F0502020204030204" pitchFamily="34" charset="0"/>
                </a:endParaRPr>
              </a:p>
            </p:txBody>
          </p:sp>
        </mc:Choice>
        <mc:Fallback xmlns="">
          <p:sp>
            <p:nvSpPr>
              <p:cNvPr id="3" name="Content Placeholder 2">
                <a:extLst>
                  <a:ext uri="{FF2B5EF4-FFF2-40B4-BE49-F238E27FC236}">
                    <a16:creationId xmlns:a16="http://schemas.microsoft.com/office/drawing/2014/main" id="{F7CF4BB1-A43A-40F5-B409-926105B1A88F}"/>
                  </a:ext>
                </a:extLst>
              </p:cNvPr>
              <p:cNvSpPr>
                <a:spLocks noGrp="1" noRot="1" noChangeAspect="1" noMove="1" noResize="1" noEditPoints="1" noAdjustHandles="1" noChangeArrowheads="1" noChangeShapeType="1" noTextEdit="1"/>
              </p:cNvSpPr>
              <p:nvPr>
                <p:ph idx="1"/>
              </p:nvPr>
            </p:nvSpPr>
            <p:spPr>
              <a:xfrm>
                <a:off x="951928" y="986319"/>
                <a:ext cx="10088249" cy="4897421"/>
              </a:xfrm>
              <a:blipFill>
                <a:blip r:embed="rId3"/>
                <a:stretch>
                  <a:fillRect l="-785" r="-1027"/>
                </a:stretch>
              </a:blipFill>
            </p:spPr>
            <p:txBody>
              <a:bodyPr/>
              <a:lstStyle/>
              <a:p>
                <a:r>
                  <a:rPr lang="en-IN">
                    <a:noFill/>
                  </a:rPr>
                  <a:t> </a:t>
                </a:r>
              </a:p>
            </p:txBody>
          </p:sp>
        </mc:Fallback>
      </mc:AlternateContent>
      <p:sp>
        <p:nvSpPr>
          <p:cNvPr id="6" name="Date Placeholder 5"/>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3715068-4B41-4BA7-AE83-5C302F34F20A}"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t>1/6/2023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Footer Placeholder 3">
            <a:extLst>
              <a:ext uri="{FF2B5EF4-FFF2-40B4-BE49-F238E27FC236}">
                <a16:creationId xmlns:a16="http://schemas.microsoft.com/office/drawing/2014/main" id="{2E49F929-87CA-4994-9885-A2D8887FAA14}"/>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Faculty Name    Dr. Kunti Mishra         Unit Number 5</a:t>
            </a: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2" name="Picture 1">
            <a:extLst>
              <a:ext uri="{FF2B5EF4-FFF2-40B4-BE49-F238E27FC236}">
                <a16:creationId xmlns:a16="http://schemas.microsoft.com/office/drawing/2014/main" id="{E0E957A8-9910-0C7A-2AE8-6697EFECB26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60" y="14605"/>
            <a:ext cx="1295400" cy="549276"/>
          </a:xfrm>
          <a:prstGeom prst="rect">
            <a:avLst/>
          </a:prstGeom>
        </p:spPr>
      </p:pic>
      <p:sp>
        <p:nvSpPr>
          <p:cNvPr id="5" name="Title 1">
            <a:extLst>
              <a:ext uri="{FF2B5EF4-FFF2-40B4-BE49-F238E27FC236}">
                <a16:creationId xmlns:a16="http://schemas.microsoft.com/office/drawing/2014/main" id="{EC371518-9340-9569-271E-55BD3250878F}"/>
              </a:ext>
            </a:extLst>
          </p:cNvPr>
          <p:cNvSpPr txBox="1">
            <a:spLocks/>
          </p:cNvSpPr>
          <p:nvPr/>
        </p:nvSpPr>
        <p:spPr>
          <a:xfrm>
            <a:off x="1305560" y="9627"/>
            <a:ext cx="10876280" cy="665251"/>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IN" sz="2400" b="1" dirty="0">
                <a:latin typeface="+mj-lt"/>
                <a:cs typeface="Calibri" panose="020F0502020204030204" pitchFamily="34" charset="0"/>
              </a:rPr>
              <a:t>Wavelet Function</a:t>
            </a:r>
            <a:r>
              <a:rPr lang="en-US" sz="2400" b="1" dirty="0">
                <a:latin typeface="+mj-lt"/>
                <a:cs typeface="Calibri" panose="020F0502020204030204" pitchFamily="34" charset="0"/>
              </a:rPr>
              <a:t>(CO5)</a:t>
            </a:r>
          </a:p>
        </p:txBody>
      </p:sp>
    </p:spTree>
    <p:extLst>
      <p:ext uri="{BB962C8B-B14F-4D97-AF65-F5344CB8AC3E}">
        <p14:creationId xmlns:p14="http://schemas.microsoft.com/office/powerpoint/2010/main" val="1526463882"/>
      </p:ext>
    </p:extLst>
  </p:cSld>
  <p:clrMapOvr>
    <a:masterClrMapping/>
  </p:clrMapOvr>
  <p:transition spd="slow">
    <p:push dir="u"/>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7CF4BB1-A43A-40F5-B409-926105B1A88F}"/>
                  </a:ext>
                </a:extLst>
              </p:cNvPr>
              <p:cNvSpPr>
                <a:spLocks noGrp="1"/>
              </p:cNvSpPr>
              <p:nvPr>
                <p:ph idx="1"/>
              </p:nvPr>
            </p:nvSpPr>
            <p:spPr>
              <a:xfrm>
                <a:off x="1462072" y="986319"/>
                <a:ext cx="9606986" cy="4897421"/>
              </a:xfrm>
            </p:spPr>
            <p:txBody>
              <a:bodyPr>
                <a:normAutofit/>
              </a:bodyPr>
              <a:lstStyle/>
              <a:p>
                <a:pPr marL="0" indent="0">
                  <a:lnSpc>
                    <a:spcPct val="150000"/>
                  </a:lnSpc>
                  <a:buNone/>
                </a:pPr>
                <a:r>
                  <a:rPr lang="en-IN" sz="2200" dirty="0">
                    <a:cs typeface="Calibri" panose="020F0502020204030204" pitchFamily="34" charset="0"/>
                  </a:rPr>
                  <a:t>In general, </a:t>
                </a:r>
              </a:p>
              <a:p>
                <a:pPr marL="0" indent="0">
                  <a:lnSpc>
                    <a:spcPct val="150000"/>
                  </a:lnSpc>
                  <a:buNone/>
                </a:pPr>
                <a14:m>
                  <m:oMath xmlns:m="http://schemas.openxmlformats.org/officeDocument/2006/math">
                    <m:sSub>
                      <m:sSubPr>
                        <m:ctrlPr>
                          <a:rPr lang="en-IN" sz="2200" i="1" smtClean="0">
                            <a:latin typeface="Cambria Math" panose="02040503050406030204" pitchFamily="18" charset="0"/>
                            <a:cs typeface="Times New Roman" panose="02020603050405020304" pitchFamily="18" charset="0"/>
                          </a:rPr>
                        </m:ctrlPr>
                      </m:sSubPr>
                      <m:e>
                        <m:r>
                          <a:rPr lang="en-IN" sz="2200" b="0" i="1" smtClean="0">
                            <a:latin typeface="Cambria Math" panose="02040503050406030204" pitchFamily="18" charset="0"/>
                            <a:cs typeface="Times New Roman" panose="02020603050405020304" pitchFamily="18" charset="0"/>
                          </a:rPr>
                          <m:t>𝑉</m:t>
                        </m:r>
                      </m:e>
                      <m:sub>
                        <m:r>
                          <a:rPr lang="en-IN" sz="2200" b="0" i="1" smtClean="0">
                            <a:latin typeface="Cambria Math" panose="02040503050406030204" pitchFamily="18" charset="0"/>
                            <a:cs typeface="Times New Roman" panose="02020603050405020304" pitchFamily="18" charset="0"/>
                          </a:rPr>
                          <m:t>𝑗</m:t>
                        </m:r>
                      </m:sub>
                    </m:sSub>
                    <m:r>
                      <a:rPr lang="en-IN" sz="2200" b="0" i="1" smtClean="0">
                        <a:latin typeface="Cambria Math" panose="02040503050406030204" pitchFamily="18" charset="0"/>
                        <a:cs typeface="Times New Roman" panose="02020603050405020304" pitchFamily="18" charset="0"/>
                      </a:rPr>
                      <m:t>=</m:t>
                    </m:r>
                    <m:sSub>
                      <m:sSubPr>
                        <m:ctrlPr>
                          <a:rPr lang="en-IN" sz="2200" i="1">
                            <a:latin typeface="Cambria Math" panose="02040503050406030204" pitchFamily="18" charset="0"/>
                            <a:cs typeface="Times New Roman" panose="02020603050405020304" pitchFamily="18" charset="0"/>
                          </a:rPr>
                        </m:ctrlPr>
                      </m:sSubPr>
                      <m:e>
                        <m:r>
                          <a:rPr lang="en-IN" sz="2200" i="1">
                            <a:latin typeface="Cambria Math" panose="02040503050406030204" pitchFamily="18" charset="0"/>
                            <a:cs typeface="Times New Roman" panose="02020603050405020304" pitchFamily="18" charset="0"/>
                          </a:rPr>
                          <m:t>𝑉</m:t>
                        </m:r>
                      </m:e>
                      <m:sub>
                        <m:r>
                          <a:rPr lang="en-IN" sz="2200" b="0" i="1" smtClean="0">
                            <a:latin typeface="Cambria Math" panose="02040503050406030204" pitchFamily="18" charset="0"/>
                            <a:cs typeface="Times New Roman" panose="02020603050405020304" pitchFamily="18" charset="0"/>
                          </a:rPr>
                          <m:t>𝑗</m:t>
                        </m:r>
                        <m:r>
                          <a:rPr lang="en-IN" sz="2200" b="0" i="1" smtClean="0">
                            <a:latin typeface="Cambria Math" panose="02040503050406030204" pitchFamily="18" charset="0"/>
                            <a:cs typeface="Times New Roman" panose="02020603050405020304" pitchFamily="18" charset="0"/>
                          </a:rPr>
                          <m:t>−1</m:t>
                        </m:r>
                      </m:sub>
                    </m:sSub>
                    <m:r>
                      <a:rPr lang="en-IN" sz="2200" b="0" i="1" smtClean="0">
                        <a:latin typeface="Cambria Math" panose="02040503050406030204" pitchFamily="18" charset="0"/>
                        <a:ea typeface="Cambria Math" panose="02040503050406030204" pitchFamily="18" charset="0"/>
                        <a:cs typeface="Times New Roman" panose="02020603050405020304" pitchFamily="18" charset="0"/>
                      </a:rPr>
                      <m:t>⊕</m:t>
                    </m:r>
                  </m:oMath>
                </a14:m>
                <a:r>
                  <a:rPr lang="en-IN" sz="2200" dirty="0">
                    <a:cs typeface="Calibri" panose="020F0502020204030204" pitchFamily="34" charset="0"/>
                  </a:rPr>
                  <a:t> </a:t>
                </a:r>
                <a14:m>
                  <m:oMath xmlns:m="http://schemas.openxmlformats.org/officeDocument/2006/math">
                    <m:sSub>
                      <m:sSubPr>
                        <m:ctrlPr>
                          <a:rPr lang="en-IN" sz="2200" i="1">
                            <a:latin typeface="Cambria Math" panose="02040503050406030204" pitchFamily="18" charset="0"/>
                            <a:cs typeface="Times New Roman" panose="02020603050405020304" pitchFamily="18" charset="0"/>
                          </a:rPr>
                        </m:ctrlPr>
                      </m:sSubPr>
                      <m:e>
                        <m:r>
                          <a:rPr lang="en-IN" sz="2200" b="0" i="1" smtClean="0">
                            <a:latin typeface="Cambria Math" panose="02040503050406030204" pitchFamily="18" charset="0"/>
                            <a:cs typeface="Times New Roman" panose="02020603050405020304" pitchFamily="18" charset="0"/>
                          </a:rPr>
                          <m:t>𝑊</m:t>
                        </m:r>
                      </m:e>
                      <m:sub>
                        <m:r>
                          <a:rPr lang="en-IN" sz="2200" b="0" i="1" smtClean="0">
                            <a:latin typeface="Cambria Math" panose="02040503050406030204" pitchFamily="18" charset="0"/>
                            <a:cs typeface="Times New Roman" panose="02020603050405020304" pitchFamily="18" charset="0"/>
                          </a:rPr>
                          <m:t>𝑗</m:t>
                        </m:r>
                        <m:r>
                          <a:rPr lang="en-IN" sz="2200" b="0" i="1" smtClean="0">
                            <a:latin typeface="Cambria Math" panose="02040503050406030204" pitchFamily="18" charset="0"/>
                            <a:cs typeface="Times New Roman" panose="02020603050405020304" pitchFamily="18" charset="0"/>
                          </a:rPr>
                          <m:t>−1</m:t>
                        </m:r>
                      </m:sub>
                    </m:sSub>
                    <m:r>
                      <a:rPr lang="en-IN" sz="2200" b="0" i="1" smtClean="0">
                        <a:latin typeface="Cambria Math" panose="02040503050406030204" pitchFamily="18" charset="0"/>
                        <a:cs typeface="Times New Roman" panose="02020603050405020304" pitchFamily="18" charset="0"/>
                      </a:rPr>
                      <m:t> </m:t>
                    </m:r>
                    <m:r>
                      <m:rPr>
                        <m:sty m:val="p"/>
                      </m:rPr>
                      <a:rPr lang="en-IN" sz="2200" b="0" i="0" smtClean="0">
                        <a:latin typeface="Cambria Math" panose="02040503050406030204" pitchFamily="18" charset="0"/>
                        <a:cs typeface="Times New Roman" panose="02020603050405020304" pitchFamily="18" charset="0"/>
                      </a:rPr>
                      <m:t>and</m:t>
                    </m:r>
                    <m:r>
                      <a:rPr lang="en-IN" sz="2200" b="0" i="1" smtClean="0">
                        <a:latin typeface="Cambria Math" panose="02040503050406030204" pitchFamily="18" charset="0"/>
                        <a:cs typeface="Times New Roman" panose="02020603050405020304" pitchFamily="18" charset="0"/>
                      </a:rPr>
                      <m:t> </m:t>
                    </m:r>
                    <m:sSub>
                      <m:sSubPr>
                        <m:ctrlPr>
                          <a:rPr lang="en-IN" sz="2200" i="1">
                            <a:latin typeface="Cambria Math" panose="02040503050406030204" pitchFamily="18" charset="0"/>
                            <a:cs typeface="Times New Roman" panose="02020603050405020304" pitchFamily="18" charset="0"/>
                          </a:rPr>
                        </m:ctrlPr>
                      </m:sSubPr>
                      <m:e>
                        <m:r>
                          <a:rPr lang="en-IN" sz="2200" i="1">
                            <a:latin typeface="Cambria Math" panose="02040503050406030204" pitchFamily="18" charset="0"/>
                            <a:cs typeface="Times New Roman" panose="02020603050405020304" pitchFamily="18" charset="0"/>
                          </a:rPr>
                          <m:t>𝑉</m:t>
                        </m:r>
                      </m:e>
                      <m:sub>
                        <m:r>
                          <a:rPr lang="en-IN" sz="2200" i="1">
                            <a:latin typeface="Cambria Math" panose="02040503050406030204" pitchFamily="18" charset="0"/>
                            <a:cs typeface="Times New Roman" panose="02020603050405020304" pitchFamily="18" charset="0"/>
                          </a:rPr>
                          <m:t>𝑗</m:t>
                        </m:r>
                        <m:r>
                          <a:rPr lang="en-IN" sz="2200" b="0" i="1" smtClean="0">
                            <a:latin typeface="Cambria Math" panose="02040503050406030204" pitchFamily="18" charset="0"/>
                            <a:cs typeface="Times New Roman" panose="02020603050405020304" pitchFamily="18" charset="0"/>
                          </a:rPr>
                          <m:t>−1</m:t>
                        </m:r>
                      </m:sub>
                    </m:sSub>
                    <m:r>
                      <a:rPr lang="en-IN" sz="2200" i="1">
                        <a:latin typeface="Cambria Math" panose="02040503050406030204" pitchFamily="18" charset="0"/>
                        <a:cs typeface="Times New Roman" panose="02020603050405020304" pitchFamily="18" charset="0"/>
                      </a:rPr>
                      <m:t>=</m:t>
                    </m:r>
                    <m:sSub>
                      <m:sSubPr>
                        <m:ctrlPr>
                          <a:rPr lang="en-IN" sz="2200" i="1">
                            <a:latin typeface="Cambria Math" panose="02040503050406030204" pitchFamily="18" charset="0"/>
                            <a:cs typeface="Times New Roman" panose="02020603050405020304" pitchFamily="18" charset="0"/>
                          </a:rPr>
                        </m:ctrlPr>
                      </m:sSubPr>
                      <m:e>
                        <m:r>
                          <a:rPr lang="en-IN" sz="2200" i="1">
                            <a:latin typeface="Cambria Math" panose="02040503050406030204" pitchFamily="18" charset="0"/>
                            <a:cs typeface="Times New Roman" panose="02020603050405020304" pitchFamily="18" charset="0"/>
                          </a:rPr>
                          <m:t>𝑉</m:t>
                        </m:r>
                      </m:e>
                      <m:sub>
                        <m:r>
                          <a:rPr lang="en-IN" sz="2200" i="1">
                            <a:latin typeface="Cambria Math" panose="02040503050406030204" pitchFamily="18" charset="0"/>
                            <a:cs typeface="Times New Roman" panose="02020603050405020304" pitchFamily="18" charset="0"/>
                          </a:rPr>
                          <m:t>𝑗</m:t>
                        </m:r>
                        <m:r>
                          <a:rPr lang="en-IN" sz="2200" i="1">
                            <a:latin typeface="Cambria Math" panose="02040503050406030204" pitchFamily="18" charset="0"/>
                            <a:cs typeface="Times New Roman" panose="02020603050405020304" pitchFamily="18" charset="0"/>
                          </a:rPr>
                          <m:t>−2</m:t>
                        </m:r>
                      </m:sub>
                    </m:sSub>
                    <m:r>
                      <a:rPr lang="en-IN" sz="2200" i="1">
                        <a:latin typeface="Cambria Math" panose="02040503050406030204" pitchFamily="18" charset="0"/>
                        <a:ea typeface="Cambria Math" panose="02040503050406030204" pitchFamily="18" charset="0"/>
                        <a:cs typeface="Times New Roman" panose="02020603050405020304" pitchFamily="18" charset="0"/>
                      </a:rPr>
                      <m:t>⊕</m:t>
                    </m:r>
                    <m:r>
                      <m:rPr>
                        <m:nor/>
                      </m:rPr>
                      <a:rPr lang="en-IN" sz="2200" dirty="0">
                        <a:cs typeface="Calibri" panose="020F0502020204030204" pitchFamily="34" charset="0"/>
                      </a:rPr>
                      <m:t> </m:t>
                    </m:r>
                    <m:sSub>
                      <m:sSubPr>
                        <m:ctrlPr>
                          <a:rPr lang="en-IN" sz="2200" i="1">
                            <a:latin typeface="Cambria Math" panose="02040503050406030204" pitchFamily="18" charset="0"/>
                            <a:cs typeface="Times New Roman" panose="02020603050405020304" pitchFamily="18" charset="0"/>
                          </a:rPr>
                        </m:ctrlPr>
                      </m:sSubPr>
                      <m:e>
                        <m:r>
                          <a:rPr lang="en-IN" sz="2200" i="1">
                            <a:latin typeface="Cambria Math" panose="02040503050406030204" pitchFamily="18" charset="0"/>
                            <a:cs typeface="Times New Roman" panose="02020603050405020304" pitchFamily="18" charset="0"/>
                          </a:rPr>
                          <m:t>𝑊</m:t>
                        </m:r>
                      </m:e>
                      <m:sub>
                        <m:r>
                          <a:rPr lang="en-IN" sz="2200" i="1">
                            <a:latin typeface="Cambria Math" panose="02040503050406030204" pitchFamily="18" charset="0"/>
                            <a:cs typeface="Times New Roman" panose="02020603050405020304" pitchFamily="18" charset="0"/>
                          </a:rPr>
                          <m:t>𝑗</m:t>
                        </m:r>
                        <m:r>
                          <a:rPr lang="en-IN" sz="2200" i="1">
                            <a:latin typeface="Cambria Math" panose="02040503050406030204" pitchFamily="18" charset="0"/>
                            <a:cs typeface="Times New Roman" panose="02020603050405020304" pitchFamily="18" charset="0"/>
                          </a:rPr>
                          <m:t>−2</m:t>
                        </m:r>
                      </m:sub>
                    </m:sSub>
                    <m:r>
                      <a:rPr lang="en-IN" sz="2200" b="0" i="1" smtClean="0">
                        <a:latin typeface="Cambria Math" panose="02040503050406030204" pitchFamily="18" charset="0"/>
                        <a:cs typeface="Times New Roman" panose="02020603050405020304" pitchFamily="18" charset="0"/>
                      </a:rPr>
                      <m:t>,</m:t>
                    </m:r>
                  </m:oMath>
                </a14:m>
                <a:endParaRPr lang="en-IN" sz="2200" b="0" dirty="0">
                  <a:cs typeface="Calibri" panose="020F0502020204030204" pitchFamily="34" charset="0"/>
                </a:endParaRPr>
              </a:p>
              <a:p>
                <a:pPr marL="0" indent="0">
                  <a:lnSpc>
                    <a:spcPct val="150000"/>
                  </a:lnSpc>
                  <a:buNone/>
                </a:pPr>
                <a:r>
                  <a:rPr lang="en-IN" sz="2200" b="0" dirty="0">
                    <a:cs typeface="Calibri" panose="020F0502020204030204" pitchFamily="34" charset="0"/>
                  </a:rPr>
                  <a:t>So, </a:t>
                </a:r>
                <a14:m>
                  <m:oMath xmlns:m="http://schemas.openxmlformats.org/officeDocument/2006/math">
                    <m:sSub>
                      <m:sSubPr>
                        <m:ctrlPr>
                          <a:rPr lang="en-IN" sz="2200" i="1" smtClean="0">
                            <a:latin typeface="Cambria Math" panose="02040503050406030204" pitchFamily="18" charset="0"/>
                            <a:cs typeface="Times New Roman" panose="02020603050405020304" pitchFamily="18" charset="0"/>
                          </a:rPr>
                        </m:ctrlPr>
                      </m:sSubPr>
                      <m:e>
                        <m:r>
                          <a:rPr lang="en-IN" sz="2200" b="0" i="1" smtClean="0">
                            <a:latin typeface="Cambria Math" panose="02040503050406030204" pitchFamily="18" charset="0"/>
                            <a:cs typeface="Times New Roman" panose="02020603050405020304" pitchFamily="18" charset="0"/>
                          </a:rPr>
                          <m:t>𝑉</m:t>
                        </m:r>
                      </m:e>
                      <m:sub>
                        <m:r>
                          <a:rPr lang="en-IN" sz="2200" b="0" i="1" smtClean="0">
                            <a:latin typeface="Cambria Math" panose="02040503050406030204" pitchFamily="18" charset="0"/>
                            <a:cs typeface="Times New Roman" panose="02020603050405020304" pitchFamily="18" charset="0"/>
                          </a:rPr>
                          <m:t>𝑗</m:t>
                        </m:r>
                      </m:sub>
                    </m:sSub>
                    <m:r>
                      <a:rPr lang="en-IN" sz="2200" b="0" i="1" smtClean="0">
                        <a:latin typeface="Cambria Math" panose="02040503050406030204" pitchFamily="18" charset="0"/>
                        <a:cs typeface="Times New Roman" panose="02020603050405020304" pitchFamily="18" charset="0"/>
                      </a:rPr>
                      <m:t>=</m:t>
                    </m:r>
                    <m:sSub>
                      <m:sSubPr>
                        <m:ctrlPr>
                          <a:rPr lang="en-IN" sz="2200" i="1">
                            <a:latin typeface="Cambria Math" panose="02040503050406030204" pitchFamily="18" charset="0"/>
                            <a:cs typeface="Times New Roman" panose="02020603050405020304" pitchFamily="18" charset="0"/>
                          </a:rPr>
                        </m:ctrlPr>
                      </m:sSubPr>
                      <m:e>
                        <m:r>
                          <a:rPr lang="en-IN" sz="2200" b="0" i="1" smtClean="0">
                            <a:latin typeface="Cambria Math" panose="02040503050406030204" pitchFamily="18" charset="0"/>
                            <a:cs typeface="Times New Roman" panose="02020603050405020304" pitchFamily="18" charset="0"/>
                          </a:rPr>
                          <m:t>𝑊</m:t>
                        </m:r>
                      </m:e>
                      <m:sub>
                        <m:r>
                          <a:rPr lang="en-IN" sz="2200" b="0" i="1" smtClean="0">
                            <a:latin typeface="Cambria Math" panose="02040503050406030204" pitchFamily="18" charset="0"/>
                            <a:cs typeface="Times New Roman" panose="02020603050405020304" pitchFamily="18" charset="0"/>
                          </a:rPr>
                          <m:t>𝑗</m:t>
                        </m:r>
                        <m:r>
                          <a:rPr lang="en-IN" sz="2200" b="0" i="1" smtClean="0">
                            <a:latin typeface="Cambria Math" panose="02040503050406030204" pitchFamily="18" charset="0"/>
                            <a:cs typeface="Times New Roman" panose="02020603050405020304" pitchFamily="18" charset="0"/>
                          </a:rPr>
                          <m:t>−1</m:t>
                        </m:r>
                      </m:sub>
                    </m:sSub>
                    <m:r>
                      <a:rPr lang="en-IN" sz="2200" i="1">
                        <a:latin typeface="Cambria Math" panose="02040503050406030204" pitchFamily="18" charset="0"/>
                        <a:ea typeface="Cambria Math" panose="02040503050406030204" pitchFamily="18" charset="0"/>
                        <a:cs typeface="Times New Roman" panose="02020603050405020304" pitchFamily="18" charset="0"/>
                      </a:rPr>
                      <m:t>⊕</m:t>
                    </m:r>
                    <m:sSub>
                      <m:sSubPr>
                        <m:ctrlPr>
                          <a:rPr lang="en-IN" sz="2200" i="1">
                            <a:latin typeface="Cambria Math" panose="02040503050406030204" pitchFamily="18" charset="0"/>
                            <a:cs typeface="Times New Roman" panose="02020603050405020304" pitchFamily="18" charset="0"/>
                          </a:rPr>
                        </m:ctrlPr>
                      </m:sSubPr>
                      <m:e>
                        <m:r>
                          <a:rPr lang="en-IN" sz="2200" i="1">
                            <a:latin typeface="Cambria Math" panose="02040503050406030204" pitchFamily="18" charset="0"/>
                            <a:cs typeface="Times New Roman" panose="02020603050405020304" pitchFamily="18" charset="0"/>
                          </a:rPr>
                          <m:t>𝑊</m:t>
                        </m:r>
                      </m:e>
                      <m:sub>
                        <m:r>
                          <a:rPr lang="en-IN" sz="2200" i="1">
                            <a:latin typeface="Cambria Math" panose="02040503050406030204" pitchFamily="18" charset="0"/>
                            <a:cs typeface="Times New Roman" panose="02020603050405020304" pitchFamily="18" charset="0"/>
                          </a:rPr>
                          <m:t>𝑗</m:t>
                        </m:r>
                        <m:r>
                          <a:rPr lang="en-IN" sz="2200" i="1">
                            <a:latin typeface="Cambria Math" panose="02040503050406030204" pitchFamily="18" charset="0"/>
                            <a:cs typeface="Times New Roman" panose="02020603050405020304" pitchFamily="18" charset="0"/>
                          </a:rPr>
                          <m:t>−2</m:t>
                        </m:r>
                      </m:sub>
                    </m:sSub>
                    <m:r>
                      <a:rPr lang="en-IN" sz="2200" i="1">
                        <a:latin typeface="Cambria Math" panose="02040503050406030204" pitchFamily="18" charset="0"/>
                        <a:ea typeface="Cambria Math" panose="02040503050406030204" pitchFamily="18" charset="0"/>
                        <a:cs typeface="Times New Roman" panose="02020603050405020304" pitchFamily="18" charset="0"/>
                      </a:rPr>
                      <m:t>⊕</m:t>
                    </m:r>
                    <m:sSub>
                      <m:sSubPr>
                        <m:ctrlPr>
                          <a:rPr lang="en-IN" sz="2200" i="1">
                            <a:latin typeface="Cambria Math" panose="02040503050406030204" pitchFamily="18" charset="0"/>
                            <a:cs typeface="Times New Roman" panose="02020603050405020304" pitchFamily="18" charset="0"/>
                          </a:rPr>
                        </m:ctrlPr>
                      </m:sSubPr>
                      <m:e>
                        <m:r>
                          <a:rPr lang="en-IN" sz="2200" i="1">
                            <a:latin typeface="Cambria Math" panose="02040503050406030204" pitchFamily="18" charset="0"/>
                            <a:cs typeface="Times New Roman" panose="02020603050405020304" pitchFamily="18" charset="0"/>
                          </a:rPr>
                          <m:t>𝑊</m:t>
                        </m:r>
                      </m:e>
                      <m:sub>
                        <m:r>
                          <a:rPr lang="en-IN" sz="2200" i="1">
                            <a:latin typeface="Cambria Math" panose="02040503050406030204" pitchFamily="18" charset="0"/>
                            <a:cs typeface="Times New Roman" panose="02020603050405020304" pitchFamily="18" charset="0"/>
                          </a:rPr>
                          <m:t>𝑗</m:t>
                        </m:r>
                        <m:r>
                          <a:rPr lang="en-IN" sz="2200" i="1">
                            <a:latin typeface="Cambria Math" panose="02040503050406030204" pitchFamily="18" charset="0"/>
                            <a:cs typeface="Times New Roman" panose="02020603050405020304" pitchFamily="18" charset="0"/>
                          </a:rPr>
                          <m:t>−3</m:t>
                        </m:r>
                      </m:sub>
                    </m:sSub>
                    <m:r>
                      <a:rPr lang="en-IN" sz="2200" i="1">
                        <a:latin typeface="Cambria Math" panose="02040503050406030204" pitchFamily="18" charset="0"/>
                        <a:ea typeface="Cambria Math" panose="02040503050406030204" pitchFamily="18" charset="0"/>
                        <a:cs typeface="Times New Roman" panose="02020603050405020304" pitchFamily="18" charset="0"/>
                      </a:rPr>
                      <m:t>⊕</m:t>
                    </m:r>
                    <m:r>
                      <a:rPr lang="en-IN" sz="2200" b="0" i="1"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IN" sz="2200" i="1">
                            <a:latin typeface="Cambria Math" panose="02040503050406030204" pitchFamily="18" charset="0"/>
                            <a:cs typeface="Times New Roman" panose="02020603050405020304" pitchFamily="18" charset="0"/>
                          </a:rPr>
                        </m:ctrlPr>
                      </m:sSubPr>
                      <m:e>
                        <m:r>
                          <a:rPr lang="en-IN" sz="2200" i="1">
                            <a:latin typeface="Cambria Math" panose="02040503050406030204" pitchFamily="18" charset="0"/>
                            <a:ea typeface="Cambria Math" panose="02040503050406030204" pitchFamily="18" charset="0"/>
                            <a:cs typeface="Times New Roman" panose="02020603050405020304" pitchFamily="18" charset="0"/>
                          </a:rPr>
                          <m:t>⊕</m:t>
                        </m:r>
                        <m:r>
                          <a:rPr lang="en-IN" sz="2200" i="1">
                            <a:latin typeface="Cambria Math" panose="02040503050406030204" pitchFamily="18" charset="0"/>
                            <a:cs typeface="Times New Roman" panose="02020603050405020304" pitchFamily="18" charset="0"/>
                          </a:rPr>
                          <m:t>𝑊</m:t>
                        </m:r>
                      </m:e>
                      <m:sub>
                        <m:r>
                          <a:rPr lang="en-IN" sz="2200" b="0" i="1" smtClean="0">
                            <a:latin typeface="Cambria Math" panose="02040503050406030204" pitchFamily="18" charset="0"/>
                            <a:cs typeface="Times New Roman" panose="02020603050405020304" pitchFamily="18" charset="0"/>
                          </a:rPr>
                          <m:t>0</m:t>
                        </m:r>
                      </m:sub>
                    </m:sSub>
                  </m:oMath>
                </a14:m>
                <a:r>
                  <a:rPr lang="en-IN" sz="2200" dirty="0">
                    <a:ea typeface="Cambria Math" panose="02040503050406030204" pitchFamily="18" charset="0"/>
                    <a:cs typeface="Calibri" panose="020F0502020204030204" pitchFamily="34" charset="0"/>
                  </a:rPr>
                  <a:t> </a:t>
                </a:r>
                <a14:m>
                  <m:oMath xmlns:m="http://schemas.openxmlformats.org/officeDocument/2006/math">
                    <m:r>
                      <a:rPr lang="en-IN" sz="2200" i="1">
                        <a:latin typeface="Cambria Math" panose="02040503050406030204" pitchFamily="18" charset="0"/>
                        <a:ea typeface="Cambria Math" panose="02040503050406030204" pitchFamily="18" charset="0"/>
                        <a:cs typeface="Times New Roman" panose="02020603050405020304" pitchFamily="18" charset="0"/>
                      </a:rPr>
                      <m:t>⊕</m:t>
                    </m:r>
                    <m:sSub>
                      <m:sSubPr>
                        <m:ctrlPr>
                          <a:rPr lang="en-IN" sz="2200" i="1">
                            <a:latin typeface="Cambria Math" panose="02040503050406030204" pitchFamily="18" charset="0"/>
                            <a:cs typeface="Times New Roman" panose="02020603050405020304" pitchFamily="18" charset="0"/>
                          </a:rPr>
                        </m:ctrlPr>
                      </m:sSubPr>
                      <m:e>
                        <m:r>
                          <a:rPr lang="en-IN" sz="2200" b="0" i="1" smtClean="0">
                            <a:latin typeface="Cambria Math" panose="02040503050406030204" pitchFamily="18" charset="0"/>
                            <a:cs typeface="Times New Roman" panose="02020603050405020304" pitchFamily="18" charset="0"/>
                          </a:rPr>
                          <m:t>𝑉</m:t>
                        </m:r>
                      </m:e>
                      <m:sub>
                        <m:r>
                          <a:rPr lang="en-IN" sz="2200" b="0" i="1" smtClean="0">
                            <a:latin typeface="Cambria Math" panose="02040503050406030204" pitchFamily="18" charset="0"/>
                            <a:cs typeface="Times New Roman" panose="02020603050405020304" pitchFamily="18" charset="0"/>
                          </a:rPr>
                          <m:t>0</m:t>
                        </m:r>
                      </m:sub>
                    </m:sSub>
                    <m:r>
                      <a:rPr lang="en-IN" sz="2200" b="0" i="1" smtClean="0">
                        <a:latin typeface="Cambria Math" panose="02040503050406030204" pitchFamily="18" charset="0"/>
                        <a:cs typeface="Times New Roman" panose="02020603050405020304" pitchFamily="18" charset="0"/>
                      </a:rPr>
                      <m:t>.</m:t>
                    </m:r>
                  </m:oMath>
                </a14:m>
                <a:endParaRPr lang="en-IN" sz="2200" b="0" dirty="0">
                  <a:cs typeface="Calibri" panose="020F0502020204030204" pitchFamily="34" charset="0"/>
                </a:endParaRPr>
              </a:p>
              <a:p>
                <a:pPr marL="0" indent="0">
                  <a:lnSpc>
                    <a:spcPct val="150000"/>
                  </a:lnSpc>
                  <a:buNone/>
                </a:pPr>
                <a:r>
                  <a:rPr lang="en-IN" sz="2200" b="0" dirty="0">
                    <a:cs typeface="Calibri" panose="020F0502020204030204" pitchFamily="34" charset="0"/>
                  </a:rPr>
                  <a:t>Thus we can express any signal in </a:t>
                </a:r>
                <a14:m>
                  <m:oMath xmlns:m="http://schemas.openxmlformats.org/officeDocument/2006/math">
                    <m:sSub>
                      <m:sSubPr>
                        <m:ctrlPr>
                          <a:rPr lang="en-IN" sz="2200" i="1" smtClean="0">
                            <a:latin typeface="Cambria Math" panose="02040503050406030204" pitchFamily="18" charset="0"/>
                            <a:cs typeface="Times New Roman" panose="02020603050405020304" pitchFamily="18" charset="0"/>
                          </a:rPr>
                        </m:ctrlPr>
                      </m:sSubPr>
                      <m:e>
                        <m:r>
                          <a:rPr lang="en-IN" sz="2200" b="0" i="1" smtClean="0">
                            <a:latin typeface="Cambria Math" panose="02040503050406030204" pitchFamily="18" charset="0"/>
                            <a:cs typeface="Times New Roman" panose="02020603050405020304" pitchFamily="18" charset="0"/>
                          </a:rPr>
                          <m:t>𝑉</m:t>
                        </m:r>
                      </m:e>
                      <m:sub>
                        <m:r>
                          <a:rPr lang="en-IN" sz="2200" b="0" i="1" smtClean="0">
                            <a:latin typeface="Cambria Math" panose="02040503050406030204" pitchFamily="18" charset="0"/>
                            <a:cs typeface="Times New Roman" panose="02020603050405020304" pitchFamily="18" charset="0"/>
                          </a:rPr>
                          <m:t>𝑗</m:t>
                        </m:r>
                      </m:sub>
                    </m:sSub>
                    <m:r>
                      <a:rPr lang="en-IN" sz="2200" b="0" i="1" smtClean="0">
                        <a:latin typeface="Cambria Math" panose="02040503050406030204" pitchFamily="18" charset="0"/>
                        <a:cs typeface="Times New Roman" panose="02020603050405020304" pitchFamily="18" charset="0"/>
                      </a:rPr>
                      <m:t> </m:t>
                    </m:r>
                  </m:oMath>
                </a14:m>
                <a:r>
                  <a:rPr lang="en-IN" sz="2200" b="0" dirty="0">
                    <a:cs typeface="Calibri" panose="020F0502020204030204" pitchFamily="34" charset="0"/>
                  </a:rPr>
                  <a:t>using the bases of </a:t>
                </a:r>
                <a14:m>
                  <m:oMath xmlns:m="http://schemas.openxmlformats.org/officeDocument/2006/math">
                    <m:sSub>
                      <m:sSubPr>
                        <m:ctrlPr>
                          <a:rPr lang="en-IN" sz="2200" i="1">
                            <a:latin typeface="Cambria Math" panose="02040503050406030204" pitchFamily="18" charset="0"/>
                            <a:cs typeface="Times New Roman" panose="02020603050405020304" pitchFamily="18" charset="0"/>
                          </a:rPr>
                        </m:ctrlPr>
                      </m:sSubPr>
                      <m:e>
                        <m:r>
                          <a:rPr lang="en-IN" sz="2200" i="1">
                            <a:latin typeface="Cambria Math" panose="02040503050406030204" pitchFamily="18" charset="0"/>
                            <a:cs typeface="Times New Roman" panose="02020603050405020304" pitchFamily="18" charset="0"/>
                          </a:rPr>
                          <m:t>𝑊</m:t>
                        </m:r>
                      </m:e>
                      <m:sub>
                        <m:r>
                          <a:rPr lang="en-IN" sz="2200" i="1">
                            <a:latin typeface="Cambria Math" panose="02040503050406030204" pitchFamily="18" charset="0"/>
                            <a:cs typeface="Times New Roman" panose="02020603050405020304" pitchFamily="18" charset="0"/>
                          </a:rPr>
                          <m:t>𝑗</m:t>
                        </m:r>
                        <m:r>
                          <a:rPr lang="en-IN" sz="2200" i="1">
                            <a:latin typeface="Cambria Math" panose="02040503050406030204" pitchFamily="18" charset="0"/>
                            <a:cs typeface="Times New Roman" panose="02020603050405020304" pitchFamily="18" charset="0"/>
                          </a:rPr>
                          <m:t>−1</m:t>
                        </m:r>
                      </m:sub>
                    </m:sSub>
                    <m:r>
                      <a:rPr lang="en-IN" sz="2200" b="0" i="1" smtClean="0">
                        <a:latin typeface="Cambria Math" panose="02040503050406030204" pitchFamily="18" charset="0"/>
                        <a:cs typeface="Times New Roman" panose="02020603050405020304" pitchFamily="18" charset="0"/>
                      </a:rPr>
                      <m:t>,</m:t>
                    </m:r>
                    <m:sSub>
                      <m:sSubPr>
                        <m:ctrlPr>
                          <a:rPr lang="en-IN" sz="2200" i="1">
                            <a:latin typeface="Cambria Math" panose="02040503050406030204" pitchFamily="18" charset="0"/>
                            <a:cs typeface="Times New Roman" panose="02020603050405020304" pitchFamily="18" charset="0"/>
                          </a:rPr>
                        </m:ctrlPr>
                      </m:sSubPr>
                      <m:e>
                        <m:r>
                          <a:rPr lang="en-IN" sz="2200" i="1">
                            <a:latin typeface="Cambria Math" panose="02040503050406030204" pitchFamily="18" charset="0"/>
                            <a:cs typeface="Times New Roman" panose="02020603050405020304" pitchFamily="18" charset="0"/>
                          </a:rPr>
                          <m:t>𝑊</m:t>
                        </m:r>
                      </m:e>
                      <m:sub>
                        <m:r>
                          <a:rPr lang="en-IN" sz="2200" i="1">
                            <a:latin typeface="Cambria Math" panose="02040503050406030204" pitchFamily="18" charset="0"/>
                            <a:cs typeface="Times New Roman" panose="02020603050405020304" pitchFamily="18" charset="0"/>
                          </a:rPr>
                          <m:t>𝑗</m:t>
                        </m:r>
                        <m:r>
                          <a:rPr lang="en-IN" sz="2200" i="1">
                            <a:latin typeface="Cambria Math" panose="02040503050406030204" pitchFamily="18" charset="0"/>
                            <a:cs typeface="Times New Roman" panose="02020603050405020304" pitchFamily="18" charset="0"/>
                          </a:rPr>
                          <m:t>−2</m:t>
                        </m:r>
                      </m:sub>
                    </m:sSub>
                  </m:oMath>
                </a14:m>
                <a:r>
                  <a:rPr lang="en-IN" sz="2200" b="0" dirty="0">
                    <a:cs typeface="Calibri" panose="020F0502020204030204" pitchFamily="34" charset="0"/>
                  </a:rPr>
                  <a:t>, …, </a:t>
                </a:r>
                <a14:m>
                  <m:oMath xmlns:m="http://schemas.openxmlformats.org/officeDocument/2006/math">
                    <m:sSub>
                      <m:sSubPr>
                        <m:ctrlPr>
                          <a:rPr lang="en-IN" sz="2200" i="1">
                            <a:latin typeface="Cambria Math" panose="02040503050406030204" pitchFamily="18" charset="0"/>
                            <a:cs typeface="Times New Roman" panose="02020603050405020304" pitchFamily="18" charset="0"/>
                          </a:rPr>
                        </m:ctrlPr>
                      </m:sSubPr>
                      <m:e>
                        <m:r>
                          <a:rPr lang="en-IN" sz="2200" i="1">
                            <a:latin typeface="Cambria Math" panose="02040503050406030204" pitchFamily="18" charset="0"/>
                            <a:cs typeface="Times New Roman" panose="02020603050405020304" pitchFamily="18" charset="0"/>
                          </a:rPr>
                          <m:t>𝑊</m:t>
                        </m:r>
                      </m:e>
                      <m:sub>
                        <m:r>
                          <a:rPr lang="en-IN" sz="2200" b="0" i="1" smtClean="0">
                            <a:latin typeface="Cambria Math" panose="02040503050406030204" pitchFamily="18" charset="0"/>
                            <a:cs typeface="Times New Roman" panose="02020603050405020304" pitchFamily="18" charset="0"/>
                          </a:rPr>
                          <m:t>0</m:t>
                        </m:r>
                      </m:sub>
                    </m:sSub>
                    <m:r>
                      <a:rPr lang="en-IN" sz="2200" i="1">
                        <a:latin typeface="Cambria Math" panose="02040503050406030204" pitchFamily="18" charset="0"/>
                        <a:cs typeface="Times New Roman" panose="02020603050405020304" pitchFamily="18" charset="0"/>
                      </a:rPr>
                      <m:t> </m:t>
                    </m:r>
                  </m:oMath>
                </a14:m>
                <a:r>
                  <a:rPr lang="en-IN" sz="2200" b="0" dirty="0">
                    <a:cs typeface="Calibri" panose="020F0502020204030204" pitchFamily="34" charset="0"/>
                  </a:rPr>
                  <a:t>and</a:t>
                </a:r>
                <a:r>
                  <a:rPr lang="en-IN" sz="2200" dirty="0">
                    <a:cs typeface="Calibri" panose="020F0502020204030204" pitchFamily="34" charset="0"/>
                  </a:rPr>
                  <a:t> </a:t>
                </a:r>
                <a14:m>
                  <m:oMath xmlns:m="http://schemas.openxmlformats.org/officeDocument/2006/math">
                    <m:sSub>
                      <m:sSubPr>
                        <m:ctrlPr>
                          <a:rPr lang="en-IN" sz="2200" i="1">
                            <a:latin typeface="Cambria Math" panose="02040503050406030204" pitchFamily="18" charset="0"/>
                            <a:cs typeface="Times New Roman" panose="02020603050405020304" pitchFamily="18" charset="0"/>
                          </a:rPr>
                        </m:ctrlPr>
                      </m:sSubPr>
                      <m:e>
                        <m:r>
                          <a:rPr lang="en-IN" sz="2200" b="0" i="1" smtClean="0">
                            <a:latin typeface="Cambria Math" panose="02040503050406030204" pitchFamily="18" charset="0"/>
                            <a:cs typeface="Times New Roman" panose="02020603050405020304" pitchFamily="18" charset="0"/>
                          </a:rPr>
                          <m:t>𝑉</m:t>
                        </m:r>
                      </m:e>
                      <m:sub>
                        <m:r>
                          <a:rPr lang="en-IN" sz="2200" b="0" i="1" smtClean="0">
                            <a:latin typeface="Cambria Math" panose="02040503050406030204" pitchFamily="18" charset="0"/>
                            <a:cs typeface="Times New Roman" panose="02020603050405020304" pitchFamily="18" charset="0"/>
                          </a:rPr>
                          <m:t>0</m:t>
                        </m:r>
                      </m:sub>
                    </m:sSub>
                  </m:oMath>
                </a14:m>
                <a:r>
                  <a:rPr lang="en-IN" sz="2200" b="0" dirty="0">
                    <a:cs typeface="Calibri" panose="020F0502020204030204" pitchFamily="34" charset="0"/>
                  </a:rPr>
                  <a:t>. </a:t>
                </a:r>
              </a:p>
              <a:p>
                <a:pPr marL="0" indent="0">
                  <a:lnSpc>
                    <a:spcPct val="150000"/>
                  </a:lnSpc>
                  <a:buNone/>
                </a:pPr>
                <a:r>
                  <a:rPr lang="en-IN" sz="2200" b="0" dirty="0">
                    <a:cs typeface="Calibri" panose="020F0502020204030204" pitchFamily="34" charset="0"/>
                  </a:rPr>
                  <a:t>Above relation is the foundation of wavelet based decomposition of the signal.</a:t>
                </a:r>
              </a:p>
              <a:p>
                <a:pPr marL="0" indent="0">
                  <a:lnSpc>
                    <a:spcPct val="150000"/>
                  </a:lnSpc>
                  <a:buNone/>
                </a:pPr>
                <a:endParaRPr lang="en-IN" sz="2400" dirty="0">
                  <a:latin typeface="Calibri" panose="020F0502020204030204" pitchFamily="34" charset="0"/>
                  <a:cs typeface="Calibri" panose="020F0502020204030204" pitchFamily="34" charset="0"/>
                </a:endParaRPr>
              </a:p>
              <a:p>
                <a:pPr marL="0" indent="0">
                  <a:lnSpc>
                    <a:spcPct val="150000"/>
                  </a:lnSpc>
                  <a:buNone/>
                </a:pPr>
                <a:endParaRPr lang="en-IN" sz="2400" dirty="0">
                  <a:latin typeface="Calibri" panose="020F0502020204030204" pitchFamily="34" charset="0"/>
                  <a:cs typeface="Calibri" panose="020F0502020204030204" pitchFamily="34" charset="0"/>
                </a:endParaRPr>
              </a:p>
              <a:p>
                <a:pPr marL="0" indent="0">
                  <a:lnSpc>
                    <a:spcPct val="150000"/>
                  </a:lnSpc>
                  <a:buNone/>
                </a:pPr>
                <a:endParaRPr lang="en-IN" sz="2400" dirty="0">
                  <a:latin typeface="Calibri" panose="020F0502020204030204" pitchFamily="34" charset="0"/>
                  <a:cs typeface="Calibri" panose="020F0502020204030204" pitchFamily="34" charset="0"/>
                </a:endParaRPr>
              </a:p>
              <a:p>
                <a:pPr marL="0" indent="0">
                  <a:lnSpc>
                    <a:spcPct val="150000"/>
                  </a:lnSpc>
                  <a:buNone/>
                </a:pPr>
                <a:endParaRPr lang="en-IN" sz="2400" dirty="0">
                  <a:latin typeface="Calibri" panose="020F0502020204030204" pitchFamily="34" charset="0"/>
                  <a:cs typeface="Calibri" panose="020F0502020204030204" pitchFamily="34" charset="0"/>
                </a:endParaRPr>
              </a:p>
            </p:txBody>
          </p:sp>
        </mc:Choice>
        <mc:Fallback xmlns="">
          <p:sp>
            <p:nvSpPr>
              <p:cNvPr id="3" name="Content Placeholder 2">
                <a:extLst>
                  <a:ext uri="{FF2B5EF4-FFF2-40B4-BE49-F238E27FC236}">
                    <a16:creationId xmlns:a16="http://schemas.microsoft.com/office/drawing/2014/main" id="{F7CF4BB1-A43A-40F5-B409-926105B1A88F}"/>
                  </a:ext>
                </a:extLst>
              </p:cNvPr>
              <p:cNvSpPr>
                <a:spLocks noGrp="1" noRot="1" noChangeAspect="1" noMove="1" noResize="1" noEditPoints="1" noAdjustHandles="1" noChangeArrowheads="1" noChangeShapeType="1" noTextEdit="1"/>
              </p:cNvSpPr>
              <p:nvPr>
                <p:ph idx="1"/>
              </p:nvPr>
            </p:nvSpPr>
            <p:spPr>
              <a:xfrm>
                <a:off x="1462072" y="986319"/>
                <a:ext cx="9606986" cy="4897421"/>
              </a:xfrm>
              <a:blipFill>
                <a:blip r:embed="rId3"/>
                <a:stretch>
                  <a:fillRect l="-825" r="-63"/>
                </a:stretch>
              </a:blipFill>
            </p:spPr>
            <p:txBody>
              <a:bodyPr/>
              <a:lstStyle/>
              <a:p>
                <a:r>
                  <a:rPr lang="en-IN">
                    <a:noFill/>
                  </a:rPr>
                  <a:t> </a:t>
                </a:r>
              </a:p>
            </p:txBody>
          </p:sp>
        </mc:Fallback>
      </mc:AlternateContent>
      <p:sp>
        <p:nvSpPr>
          <p:cNvPr id="6" name="Date Placeholder 5"/>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1599C23-71BB-423D-9FBA-0F43D02C4EBA}"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t>1/6/2023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Footer Placeholder 3">
            <a:extLst>
              <a:ext uri="{FF2B5EF4-FFF2-40B4-BE49-F238E27FC236}">
                <a16:creationId xmlns:a16="http://schemas.microsoft.com/office/drawing/2014/main" id="{2E49F929-87CA-4994-9885-A2D8887FAA14}"/>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Faculty Name    Dr. Kunti Mishra         Unit Number 5</a:t>
            </a: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2" name="Picture 1">
            <a:extLst>
              <a:ext uri="{FF2B5EF4-FFF2-40B4-BE49-F238E27FC236}">
                <a16:creationId xmlns:a16="http://schemas.microsoft.com/office/drawing/2014/main" id="{7044161E-BA55-F444-52F5-1C93ED27EA2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60" y="14605"/>
            <a:ext cx="1295400" cy="549276"/>
          </a:xfrm>
          <a:prstGeom prst="rect">
            <a:avLst/>
          </a:prstGeom>
        </p:spPr>
      </p:pic>
      <p:sp>
        <p:nvSpPr>
          <p:cNvPr id="5" name="Title 1">
            <a:extLst>
              <a:ext uri="{FF2B5EF4-FFF2-40B4-BE49-F238E27FC236}">
                <a16:creationId xmlns:a16="http://schemas.microsoft.com/office/drawing/2014/main" id="{E45062F2-39DE-94D2-8DB1-DBAE5A5AA055}"/>
              </a:ext>
            </a:extLst>
          </p:cNvPr>
          <p:cNvSpPr txBox="1">
            <a:spLocks/>
          </p:cNvSpPr>
          <p:nvPr/>
        </p:nvSpPr>
        <p:spPr>
          <a:xfrm>
            <a:off x="1305560" y="9627"/>
            <a:ext cx="10876280" cy="665251"/>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IN" sz="2400" b="1" dirty="0">
                <a:latin typeface="+mj-lt"/>
                <a:cs typeface="Calibri" panose="020F0502020204030204" pitchFamily="34" charset="0"/>
              </a:rPr>
              <a:t>Wavelet Function</a:t>
            </a:r>
            <a:r>
              <a:rPr lang="en-US" sz="2400" b="1" dirty="0">
                <a:latin typeface="+mj-lt"/>
                <a:cs typeface="Calibri" panose="020F0502020204030204" pitchFamily="34" charset="0"/>
              </a:rPr>
              <a:t>(CO5)</a:t>
            </a:r>
          </a:p>
        </p:txBody>
      </p:sp>
    </p:spTree>
    <p:extLst>
      <p:ext uri="{BB962C8B-B14F-4D97-AF65-F5344CB8AC3E}">
        <p14:creationId xmlns:p14="http://schemas.microsoft.com/office/powerpoint/2010/main" val="2767431014"/>
      </p:ext>
    </p:extLst>
  </p:cSld>
  <p:clrMapOvr>
    <a:masterClrMapping/>
  </p:clrMapOvr>
  <p:transition spd="slow">
    <p:push dir="u"/>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7CF4BB1-A43A-40F5-B409-926105B1A88F}"/>
              </a:ext>
            </a:extLst>
          </p:cNvPr>
          <p:cNvSpPr>
            <a:spLocks noGrp="1"/>
          </p:cNvSpPr>
          <p:nvPr>
            <p:ph idx="1"/>
          </p:nvPr>
        </p:nvSpPr>
        <p:spPr>
          <a:xfrm>
            <a:off x="462337" y="986321"/>
            <a:ext cx="11445411" cy="4921319"/>
          </a:xfrm>
        </p:spPr>
        <p:txBody>
          <a:bodyPr>
            <a:normAutofit/>
          </a:bodyPr>
          <a:lstStyle/>
          <a:p>
            <a:pPr marL="0" indent="0">
              <a:lnSpc>
                <a:spcPct val="130000"/>
              </a:lnSpc>
              <a:buNone/>
            </a:pPr>
            <a:r>
              <a:rPr lang="en-IN" sz="2200" dirty="0">
                <a:cs typeface="Calibri" panose="020F0502020204030204" pitchFamily="34" charset="0"/>
              </a:rPr>
              <a:t>Schematically, </a:t>
            </a:r>
          </a:p>
          <a:p>
            <a:pPr marL="0" indent="0">
              <a:lnSpc>
                <a:spcPct val="130000"/>
              </a:lnSpc>
              <a:buNone/>
            </a:pPr>
            <a:endParaRPr lang="en-IN" dirty="0">
              <a:latin typeface="Calibri" panose="020F0502020204030204" pitchFamily="34" charset="0"/>
              <a:cs typeface="Calibri" panose="020F0502020204030204" pitchFamily="34" charset="0"/>
            </a:endParaRPr>
          </a:p>
          <a:p>
            <a:pPr marL="0" indent="0">
              <a:lnSpc>
                <a:spcPct val="130000"/>
              </a:lnSpc>
              <a:buNone/>
            </a:pPr>
            <a:endParaRPr lang="en-IN" dirty="0">
              <a:latin typeface="Calibri" panose="020F0502020204030204" pitchFamily="34" charset="0"/>
              <a:cs typeface="Calibri" panose="020F0502020204030204" pitchFamily="34" charset="0"/>
            </a:endParaRPr>
          </a:p>
          <a:p>
            <a:pPr marL="0" indent="0">
              <a:lnSpc>
                <a:spcPct val="130000"/>
              </a:lnSpc>
              <a:buNone/>
            </a:pPr>
            <a:endParaRPr lang="en-IN" dirty="0">
              <a:latin typeface="Calibri" panose="020F0502020204030204" pitchFamily="34" charset="0"/>
              <a:cs typeface="Calibri" panose="020F0502020204030204" pitchFamily="34" charset="0"/>
            </a:endParaRPr>
          </a:p>
          <a:p>
            <a:pPr marL="0" indent="0">
              <a:lnSpc>
                <a:spcPct val="130000"/>
              </a:lnSpc>
              <a:buNone/>
            </a:pPr>
            <a:endParaRPr lang="en-IN" dirty="0">
              <a:latin typeface="Calibri" panose="020F0502020204030204" pitchFamily="34" charset="0"/>
              <a:cs typeface="Calibri" panose="020F0502020204030204" pitchFamily="34" charset="0"/>
            </a:endParaRPr>
          </a:p>
        </p:txBody>
      </p:sp>
      <p:sp>
        <p:nvSpPr>
          <p:cNvPr id="6" name="Date Placeholder 5"/>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3578450-CDC8-4111-8929-97A9F732E6E2}"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t>1/6/2023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Footer Placeholder 3">
            <a:extLst>
              <a:ext uri="{FF2B5EF4-FFF2-40B4-BE49-F238E27FC236}">
                <a16:creationId xmlns:a16="http://schemas.microsoft.com/office/drawing/2014/main" id="{2E49F929-87CA-4994-9885-A2D8887FAA14}"/>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Faculty Name    Dr. Kunti Mishra         Unit Number 5</a:t>
            </a: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269C3010-CA72-4A0A-ADAF-139EE804C07C}"/>
              </a:ext>
            </a:extLst>
          </p:cNvPr>
          <p:cNvPicPr>
            <a:picLocks noChangeAspect="1"/>
          </p:cNvPicPr>
          <p:nvPr/>
        </p:nvPicPr>
        <p:blipFill>
          <a:blip r:embed="rId3"/>
          <a:stretch>
            <a:fillRect/>
          </a:stretch>
        </p:blipFill>
        <p:spPr>
          <a:xfrm>
            <a:off x="1686045" y="1602769"/>
            <a:ext cx="8819909" cy="3316471"/>
          </a:xfrm>
          <a:prstGeom prst="rect">
            <a:avLst/>
          </a:prstGeom>
        </p:spPr>
      </p:pic>
      <p:pic>
        <p:nvPicPr>
          <p:cNvPr id="2" name="Picture 1">
            <a:extLst>
              <a:ext uri="{FF2B5EF4-FFF2-40B4-BE49-F238E27FC236}">
                <a16:creationId xmlns:a16="http://schemas.microsoft.com/office/drawing/2014/main" id="{EF376AA4-B13B-8643-A38B-E7590383F86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60" y="14605"/>
            <a:ext cx="1295400" cy="549276"/>
          </a:xfrm>
          <a:prstGeom prst="rect">
            <a:avLst/>
          </a:prstGeom>
        </p:spPr>
      </p:pic>
      <p:sp>
        <p:nvSpPr>
          <p:cNvPr id="9" name="Title 1">
            <a:extLst>
              <a:ext uri="{FF2B5EF4-FFF2-40B4-BE49-F238E27FC236}">
                <a16:creationId xmlns:a16="http://schemas.microsoft.com/office/drawing/2014/main" id="{F8423257-7576-379F-0401-3FB753E299DC}"/>
              </a:ext>
            </a:extLst>
          </p:cNvPr>
          <p:cNvSpPr txBox="1">
            <a:spLocks/>
          </p:cNvSpPr>
          <p:nvPr/>
        </p:nvSpPr>
        <p:spPr>
          <a:xfrm>
            <a:off x="1305560" y="9627"/>
            <a:ext cx="10876280" cy="665251"/>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IN" sz="2400" b="1" dirty="0">
                <a:latin typeface="+mj-lt"/>
                <a:cs typeface="Calibri" panose="020F0502020204030204" pitchFamily="34" charset="0"/>
              </a:rPr>
              <a:t>Wavelet Function</a:t>
            </a:r>
            <a:r>
              <a:rPr lang="en-US" sz="2400" b="1" dirty="0">
                <a:latin typeface="+mj-lt"/>
                <a:cs typeface="Calibri" panose="020F0502020204030204" pitchFamily="34" charset="0"/>
              </a:rPr>
              <a:t>(CO5)</a:t>
            </a:r>
          </a:p>
        </p:txBody>
      </p:sp>
    </p:spTree>
    <p:extLst>
      <p:ext uri="{BB962C8B-B14F-4D97-AF65-F5344CB8AC3E}">
        <p14:creationId xmlns:p14="http://schemas.microsoft.com/office/powerpoint/2010/main" val="1293563193"/>
      </p:ext>
    </p:extLst>
  </p:cSld>
  <p:clrMapOvr>
    <a:masterClrMapping/>
  </p:clrMapOvr>
  <p:transition spd="slow">
    <p:push dir="u"/>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7CF4BB1-A43A-40F5-B409-926105B1A88F}"/>
                  </a:ext>
                </a:extLst>
              </p:cNvPr>
              <p:cNvSpPr>
                <a:spLocks noGrp="1"/>
              </p:cNvSpPr>
              <p:nvPr>
                <p:ph idx="1"/>
              </p:nvPr>
            </p:nvSpPr>
            <p:spPr>
              <a:xfrm>
                <a:off x="1125183" y="986319"/>
                <a:ext cx="9847617" cy="5167901"/>
              </a:xfrm>
            </p:spPr>
            <p:txBody>
              <a:bodyPr>
                <a:normAutofit fontScale="92500"/>
              </a:bodyPr>
              <a:lstStyle/>
              <a:p>
                <a:pPr marL="0" indent="0">
                  <a:lnSpc>
                    <a:spcPct val="170000"/>
                  </a:lnSpc>
                  <a:buNone/>
                </a:pPr>
                <a:r>
                  <a:rPr lang="en-IN" sz="2400" b="1" dirty="0">
                    <a:cs typeface="Calibri" panose="020F0502020204030204" pitchFamily="34" charset="0"/>
                  </a:rPr>
                  <a:t>Q1.</a:t>
                </a:r>
                <a:r>
                  <a:rPr lang="en-IN" sz="2400" dirty="0">
                    <a:cs typeface="Calibri" panose="020F0502020204030204" pitchFamily="34" charset="0"/>
                  </a:rPr>
                  <a:t> Given  </a:t>
                </a:r>
                <a:r>
                  <a:rPr lang="en-IN" sz="2400" i="1" dirty="0">
                    <a:cs typeface="Calibri" panose="020F0502020204030204" pitchFamily="34" charset="0"/>
                  </a:rPr>
                  <a:t>f</a:t>
                </a:r>
                <a:r>
                  <a:rPr lang="en-IN" sz="2400" dirty="0">
                    <a:cs typeface="Calibri" panose="020F0502020204030204" pitchFamily="34" charset="0"/>
                  </a:rPr>
                  <a:t>(</a:t>
                </a:r>
                <a:r>
                  <a:rPr lang="en-IN" sz="2400" i="1" dirty="0">
                    <a:cs typeface="Calibri" panose="020F0502020204030204" pitchFamily="34" charset="0"/>
                  </a:rPr>
                  <a:t>t</a:t>
                </a:r>
                <a:r>
                  <a:rPr lang="en-IN" sz="2400" dirty="0">
                    <a:cs typeface="Calibri" panose="020F0502020204030204" pitchFamily="34" charset="0"/>
                  </a:rPr>
                  <a:t>)=2 </a:t>
                </a:r>
                <a14:m>
                  <m:oMath xmlns:m="http://schemas.openxmlformats.org/officeDocument/2006/math">
                    <m:r>
                      <a:rPr lang="en-IN" sz="2400" i="1" smtClean="0">
                        <a:latin typeface="Cambria Math" panose="02040503050406030204" pitchFamily="18" charset="0"/>
                        <a:ea typeface="Cambria Math" panose="02040503050406030204" pitchFamily="18" charset="0"/>
                        <a:cs typeface="Times New Roman" panose="02020603050405020304" pitchFamily="18" charset="0"/>
                      </a:rPr>
                      <m:t>∅</m:t>
                    </m:r>
                    <m:d>
                      <m:dPr>
                        <m:ctrlPr>
                          <a:rPr lang="en-IN" sz="2400" i="1">
                            <a:latin typeface="Cambria Math" panose="02040503050406030204" pitchFamily="18" charset="0"/>
                            <a:ea typeface="Cambria Math" panose="02040503050406030204" pitchFamily="18" charset="0"/>
                            <a:cs typeface="Times New Roman" panose="02020603050405020304" pitchFamily="18" charset="0"/>
                          </a:rPr>
                        </m:ctrlPr>
                      </m:dPr>
                      <m:e>
                        <m:r>
                          <a:rPr lang="en-IN" sz="2400" b="0" i="1" smtClean="0">
                            <a:latin typeface="Cambria Math" panose="02040503050406030204" pitchFamily="18" charset="0"/>
                            <a:ea typeface="Cambria Math" panose="02040503050406030204" pitchFamily="18" charset="0"/>
                            <a:cs typeface="Times New Roman" panose="02020603050405020304" pitchFamily="18" charset="0"/>
                          </a:rPr>
                          <m:t>2</m:t>
                        </m:r>
                        <m:r>
                          <a:rPr lang="en-IN" sz="2400" i="1">
                            <a:latin typeface="Cambria Math" panose="02040503050406030204" pitchFamily="18" charset="0"/>
                            <a:ea typeface="Cambria Math" panose="02040503050406030204" pitchFamily="18" charset="0"/>
                            <a:cs typeface="Times New Roman" panose="02020603050405020304" pitchFamily="18" charset="0"/>
                          </a:rPr>
                          <m:t>𝑡</m:t>
                        </m:r>
                      </m:e>
                    </m:d>
                    <m:r>
                      <a:rPr lang="en-IN" sz="2400" b="0" i="1" smtClean="0">
                        <a:latin typeface="Cambria Math" panose="02040503050406030204" pitchFamily="18" charset="0"/>
                        <a:ea typeface="Cambria Math" panose="02040503050406030204" pitchFamily="18" charset="0"/>
                        <a:cs typeface="Times New Roman" panose="02020603050405020304" pitchFamily="18" charset="0"/>
                      </a:rPr>
                      <m:t>+4</m:t>
                    </m:r>
                    <m:r>
                      <a:rPr lang="en-IN" sz="2400" i="1">
                        <a:latin typeface="Cambria Math" panose="02040503050406030204" pitchFamily="18" charset="0"/>
                        <a:ea typeface="Cambria Math" panose="02040503050406030204" pitchFamily="18" charset="0"/>
                        <a:cs typeface="Times New Roman" panose="02020603050405020304" pitchFamily="18" charset="0"/>
                      </a:rPr>
                      <m:t>∅</m:t>
                    </m:r>
                    <m:d>
                      <m:dPr>
                        <m:ctrlPr>
                          <a:rPr lang="en-IN" sz="2400" i="1">
                            <a:latin typeface="Cambria Math" panose="02040503050406030204" pitchFamily="18" charset="0"/>
                            <a:ea typeface="Cambria Math" panose="02040503050406030204" pitchFamily="18" charset="0"/>
                            <a:cs typeface="Times New Roman" panose="02020603050405020304" pitchFamily="18" charset="0"/>
                          </a:rPr>
                        </m:ctrlPr>
                      </m:dPr>
                      <m:e>
                        <m:r>
                          <a:rPr lang="en-IN" sz="2400" b="0" i="1" smtClean="0">
                            <a:latin typeface="Cambria Math" panose="02040503050406030204" pitchFamily="18" charset="0"/>
                            <a:ea typeface="Cambria Math" panose="02040503050406030204" pitchFamily="18" charset="0"/>
                            <a:cs typeface="Times New Roman" panose="02020603050405020304" pitchFamily="18" charset="0"/>
                          </a:rPr>
                          <m:t>2</m:t>
                        </m:r>
                        <m:r>
                          <a:rPr lang="en-IN" sz="2400" i="1">
                            <a:latin typeface="Cambria Math" panose="02040503050406030204" pitchFamily="18" charset="0"/>
                            <a:ea typeface="Cambria Math" panose="02040503050406030204" pitchFamily="18" charset="0"/>
                            <a:cs typeface="Times New Roman" panose="02020603050405020304" pitchFamily="18" charset="0"/>
                          </a:rPr>
                          <m:t>𝑡</m:t>
                        </m:r>
                        <m:r>
                          <a:rPr lang="en-IN" sz="2400" b="0" i="1" smtClean="0">
                            <a:latin typeface="Cambria Math" panose="02040503050406030204" pitchFamily="18" charset="0"/>
                            <a:ea typeface="Cambria Math" panose="02040503050406030204" pitchFamily="18" charset="0"/>
                            <a:cs typeface="Times New Roman" panose="02020603050405020304" pitchFamily="18" charset="0"/>
                          </a:rPr>
                          <m:t>−1</m:t>
                        </m:r>
                      </m:e>
                    </m:d>
                    <m:r>
                      <a:rPr lang="en-IN" sz="2400" b="0" i="1" smtClean="0">
                        <a:latin typeface="Cambria Math" panose="02040503050406030204" pitchFamily="18" charset="0"/>
                        <a:ea typeface="Cambria Math" panose="02040503050406030204" pitchFamily="18" charset="0"/>
                        <a:cs typeface="Times New Roman" panose="02020603050405020304" pitchFamily="18" charset="0"/>
                      </a:rPr>
                      <m:t>+8</m:t>
                    </m:r>
                    <m:r>
                      <a:rPr lang="en-IN" sz="2400" i="1">
                        <a:latin typeface="Cambria Math" panose="02040503050406030204" pitchFamily="18" charset="0"/>
                        <a:ea typeface="Cambria Math" panose="02040503050406030204" pitchFamily="18" charset="0"/>
                        <a:cs typeface="Times New Roman" panose="02020603050405020304" pitchFamily="18" charset="0"/>
                      </a:rPr>
                      <m:t>∅</m:t>
                    </m:r>
                    <m:d>
                      <m:dPr>
                        <m:ctrlPr>
                          <a:rPr lang="en-IN" sz="2400" i="1">
                            <a:latin typeface="Cambria Math" panose="02040503050406030204" pitchFamily="18" charset="0"/>
                            <a:ea typeface="Cambria Math" panose="02040503050406030204" pitchFamily="18" charset="0"/>
                            <a:cs typeface="Times New Roman" panose="02020603050405020304" pitchFamily="18" charset="0"/>
                          </a:rPr>
                        </m:ctrlPr>
                      </m:dPr>
                      <m:e>
                        <m:r>
                          <a:rPr lang="en-IN" sz="2400" b="0" i="1" smtClean="0">
                            <a:latin typeface="Cambria Math" panose="02040503050406030204" pitchFamily="18" charset="0"/>
                            <a:ea typeface="Cambria Math" panose="02040503050406030204" pitchFamily="18" charset="0"/>
                            <a:cs typeface="Times New Roman" panose="02020603050405020304" pitchFamily="18" charset="0"/>
                          </a:rPr>
                          <m:t>2</m:t>
                        </m:r>
                        <m:r>
                          <a:rPr lang="en-IN" sz="2400" i="1">
                            <a:latin typeface="Cambria Math" panose="02040503050406030204" pitchFamily="18" charset="0"/>
                            <a:ea typeface="Cambria Math" panose="02040503050406030204" pitchFamily="18" charset="0"/>
                            <a:cs typeface="Times New Roman" panose="02020603050405020304" pitchFamily="18" charset="0"/>
                          </a:rPr>
                          <m:t>𝑡</m:t>
                        </m:r>
                        <m:r>
                          <a:rPr lang="en-IN" sz="2400" b="0" i="1" smtClean="0">
                            <a:latin typeface="Cambria Math" panose="02040503050406030204" pitchFamily="18" charset="0"/>
                            <a:ea typeface="Cambria Math" panose="02040503050406030204" pitchFamily="18" charset="0"/>
                            <a:cs typeface="Times New Roman" panose="02020603050405020304" pitchFamily="18" charset="0"/>
                          </a:rPr>
                          <m:t>−2</m:t>
                        </m:r>
                      </m:e>
                    </m:d>
                    <m:r>
                      <a:rPr lang="en-IN" sz="2400" b="0" i="1" smtClean="0">
                        <a:latin typeface="Cambria Math" panose="02040503050406030204" pitchFamily="18" charset="0"/>
                        <a:ea typeface="Cambria Math" panose="02040503050406030204" pitchFamily="18" charset="0"/>
                        <a:cs typeface="Times New Roman" panose="02020603050405020304" pitchFamily="18" charset="0"/>
                      </a:rPr>
                      <m:t>−4 </m:t>
                    </m:r>
                    <m:r>
                      <a:rPr lang="en-IN" sz="2400" i="1">
                        <a:latin typeface="Cambria Math" panose="02040503050406030204" pitchFamily="18" charset="0"/>
                        <a:ea typeface="Cambria Math" panose="02040503050406030204" pitchFamily="18" charset="0"/>
                        <a:cs typeface="Times New Roman" panose="02020603050405020304" pitchFamily="18" charset="0"/>
                      </a:rPr>
                      <m:t>∅</m:t>
                    </m:r>
                    <m:d>
                      <m:dPr>
                        <m:ctrlPr>
                          <a:rPr lang="en-IN" sz="2400" i="1">
                            <a:latin typeface="Cambria Math" panose="02040503050406030204" pitchFamily="18" charset="0"/>
                            <a:ea typeface="Cambria Math" panose="02040503050406030204" pitchFamily="18" charset="0"/>
                            <a:cs typeface="Times New Roman" panose="02020603050405020304" pitchFamily="18" charset="0"/>
                          </a:rPr>
                        </m:ctrlPr>
                      </m:dPr>
                      <m:e>
                        <m:r>
                          <a:rPr lang="en-IN" sz="2400" b="0" i="1" smtClean="0">
                            <a:latin typeface="Cambria Math" panose="02040503050406030204" pitchFamily="18" charset="0"/>
                            <a:ea typeface="Cambria Math" panose="02040503050406030204" pitchFamily="18" charset="0"/>
                            <a:cs typeface="Times New Roman" panose="02020603050405020304" pitchFamily="18" charset="0"/>
                          </a:rPr>
                          <m:t>2</m:t>
                        </m:r>
                        <m:r>
                          <a:rPr lang="en-IN" sz="2400" i="1">
                            <a:latin typeface="Cambria Math" panose="02040503050406030204" pitchFamily="18" charset="0"/>
                            <a:ea typeface="Cambria Math" panose="02040503050406030204" pitchFamily="18" charset="0"/>
                            <a:cs typeface="Times New Roman" panose="02020603050405020304" pitchFamily="18" charset="0"/>
                          </a:rPr>
                          <m:t>𝑡</m:t>
                        </m:r>
                        <m:r>
                          <a:rPr lang="en-IN" sz="2400" b="0" i="1" smtClean="0">
                            <a:latin typeface="Cambria Math" panose="02040503050406030204" pitchFamily="18" charset="0"/>
                            <a:ea typeface="Cambria Math" panose="02040503050406030204" pitchFamily="18" charset="0"/>
                            <a:cs typeface="Times New Roman" panose="02020603050405020304" pitchFamily="18" charset="0"/>
                          </a:rPr>
                          <m:t>−3</m:t>
                        </m:r>
                      </m:e>
                    </m:d>
                    <m:r>
                      <a:rPr lang="en-IN" sz="2400" b="0" i="1" smtClean="0">
                        <a:latin typeface="Cambria Math" panose="02040503050406030204" pitchFamily="18" charset="0"/>
                        <a:ea typeface="Cambria Math" panose="02040503050406030204" pitchFamily="18" charset="0"/>
                        <a:cs typeface="Times New Roman" panose="02020603050405020304" pitchFamily="18" charset="0"/>
                      </a:rPr>
                      <m:t>+</m:t>
                    </m:r>
                  </m:oMath>
                </a14:m>
                <a:r>
                  <a:rPr lang="en-IN" sz="2400" dirty="0">
                    <a:ea typeface="Cambria Math" panose="02040503050406030204" pitchFamily="18" charset="0"/>
                    <a:cs typeface="Calibri" panose="020F0502020204030204" pitchFamily="34" charset="0"/>
                  </a:rPr>
                  <a:t> 4</a:t>
                </a:r>
                <a14:m>
                  <m:oMath xmlns:m="http://schemas.openxmlformats.org/officeDocument/2006/math">
                    <m:r>
                      <a:rPr lang="en-IN" sz="2400" i="1">
                        <a:latin typeface="Cambria Math" panose="02040503050406030204" pitchFamily="18" charset="0"/>
                        <a:ea typeface="Cambria Math" panose="02040503050406030204" pitchFamily="18" charset="0"/>
                        <a:cs typeface="Times New Roman" panose="02020603050405020304" pitchFamily="18" charset="0"/>
                      </a:rPr>
                      <m:t>∅</m:t>
                    </m:r>
                    <m:d>
                      <m:dPr>
                        <m:ctrlPr>
                          <a:rPr lang="en-IN" sz="2400" i="1">
                            <a:latin typeface="Cambria Math" panose="02040503050406030204" pitchFamily="18" charset="0"/>
                            <a:ea typeface="Cambria Math" panose="02040503050406030204" pitchFamily="18" charset="0"/>
                            <a:cs typeface="Times New Roman" panose="02020603050405020304" pitchFamily="18" charset="0"/>
                          </a:rPr>
                        </m:ctrlPr>
                      </m:dPr>
                      <m:e>
                        <m:r>
                          <a:rPr lang="en-IN" sz="2400" b="0" i="1" smtClean="0">
                            <a:latin typeface="Cambria Math" panose="02040503050406030204" pitchFamily="18" charset="0"/>
                            <a:ea typeface="Cambria Math" panose="02040503050406030204" pitchFamily="18" charset="0"/>
                            <a:cs typeface="Times New Roman" panose="02020603050405020304" pitchFamily="18" charset="0"/>
                          </a:rPr>
                          <m:t>2</m:t>
                        </m:r>
                        <m:r>
                          <a:rPr lang="en-IN" sz="2400" i="1">
                            <a:latin typeface="Cambria Math" panose="02040503050406030204" pitchFamily="18" charset="0"/>
                            <a:ea typeface="Cambria Math" panose="02040503050406030204" pitchFamily="18" charset="0"/>
                            <a:cs typeface="Times New Roman" panose="02020603050405020304" pitchFamily="18" charset="0"/>
                          </a:rPr>
                          <m:t>𝑡</m:t>
                        </m:r>
                        <m:r>
                          <a:rPr lang="en-IN" sz="2400" b="0" i="1" smtClean="0">
                            <a:latin typeface="Cambria Math" panose="02040503050406030204" pitchFamily="18" charset="0"/>
                            <a:ea typeface="Cambria Math" panose="02040503050406030204" pitchFamily="18" charset="0"/>
                            <a:cs typeface="Times New Roman" panose="02020603050405020304" pitchFamily="18" charset="0"/>
                          </a:rPr>
                          <m:t>−4</m:t>
                        </m:r>
                      </m:e>
                    </m:d>
                    <m:r>
                      <a:rPr lang="en-IN" sz="2400" b="0" i="1" smtClean="0">
                        <a:latin typeface="Cambria Math" panose="02040503050406030204" pitchFamily="18" charset="0"/>
                        <a:ea typeface="Cambria Math" panose="02040503050406030204" pitchFamily="18" charset="0"/>
                        <a:cs typeface="Times New Roman" panose="02020603050405020304" pitchFamily="18" charset="0"/>
                      </a:rPr>
                      <m:t>−6</m:t>
                    </m:r>
                    <m:r>
                      <a:rPr lang="en-IN" sz="2400" i="1">
                        <a:latin typeface="Cambria Math" panose="02040503050406030204" pitchFamily="18" charset="0"/>
                        <a:ea typeface="Cambria Math" panose="02040503050406030204" pitchFamily="18" charset="0"/>
                        <a:cs typeface="Times New Roman" panose="02020603050405020304" pitchFamily="18" charset="0"/>
                      </a:rPr>
                      <m:t>∅</m:t>
                    </m:r>
                    <m:d>
                      <m:dPr>
                        <m:ctrlPr>
                          <a:rPr lang="en-IN" sz="2400" i="1">
                            <a:latin typeface="Cambria Math" panose="02040503050406030204" pitchFamily="18" charset="0"/>
                            <a:ea typeface="Cambria Math" panose="02040503050406030204" pitchFamily="18" charset="0"/>
                            <a:cs typeface="Times New Roman" panose="02020603050405020304" pitchFamily="18" charset="0"/>
                          </a:rPr>
                        </m:ctrlPr>
                      </m:dPr>
                      <m:e>
                        <m:r>
                          <a:rPr lang="en-IN" sz="2400" b="0" i="1" smtClean="0">
                            <a:latin typeface="Cambria Math" panose="02040503050406030204" pitchFamily="18" charset="0"/>
                            <a:ea typeface="Cambria Math" panose="02040503050406030204" pitchFamily="18" charset="0"/>
                            <a:cs typeface="Times New Roman" panose="02020603050405020304" pitchFamily="18" charset="0"/>
                          </a:rPr>
                          <m:t>2</m:t>
                        </m:r>
                        <m:r>
                          <a:rPr lang="en-IN" sz="2400" i="1">
                            <a:latin typeface="Cambria Math" panose="02040503050406030204" pitchFamily="18" charset="0"/>
                            <a:ea typeface="Cambria Math" panose="02040503050406030204" pitchFamily="18" charset="0"/>
                            <a:cs typeface="Times New Roman" panose="02020603050405020304" pitchFamily="18" charset="0"/>
                          </a:rPr>
                          <m:t>𝑡</m:t>
                        </m:r>
                        <m:r>
                          <a:rPr lang="en-IN" sz="2400" b="0" i="1" smtClean="0">
                            <a:latin typeface="Cambria Math" panose="02040503050406030204" pitchFamily="18" charset="0"/>
                            <a:ea typeface="Cambria Math" panose="02040503050406030204" pitchFamily="18" charset="0"/>
                            <a:cs typeface="Times New Roman" panose="02020603050405020304" pitchFamily="18" charset="0"/>
                          </a:rPr>
                          <m:t>−5</m:t>
                        </m:r>
                      </m:e>
                    </m:d>
                    <m:r>
                      <a:rPr lang="en-IN" sz="2400" b="0" i="0" smtClean="0">
                        <a:latin typeface="Cambria Math" panose="02040503050406030204" pitchFamily="18" charset="0"/>
                        <a:ea typeface="Cambria Math" panose="02040503050406030204" pitchFamily="18" charset="0"/>
                        <a:cs typeface="Times New Roman" panose="02020603050405020304" pitchFamily="18" charset="0"/>
                      </a:rPr>
                      <m:t>−</m:t>
                    </m:r>
                  </m:oMath>
                </a14:m>
                <a:r>
                  <a:rPr lang="en-IN" sz="2400" dirty="0">
                    <a:cs typeface="Calibri" panose="020F0502020204030204" pitchFamily="34" charset="0"/>
                  </a:rPr>
                  <a:t>2</a:t>
                </a:r>
                <a:r>
                  <a:rPr lang="en-IN" sz="2400" dirty="0">
                    <a:ea typeface="Cambria Math" panose="02040503050406030204" pitchFamily="18" charset="0"/>
                    <a:cs typeface="Calibri" panose="020F0502020204030204" pitchFamily="34" charset="0"/>
                  </a:rPr>
                  <a:t> </a:t>
                </a:r>
                <a14:m>
                  <m:oMath xmlns:m="http://schemas.openxmlformats.org/officeDocument/2006/math">
                    <m:r>
                      <a:rPr lang="en-IN" sz="2400" i="1">
                        <a:latin typeface="Cambria Math" panose="02040503050406030204" pitchFamily="18" charset="0"/>
                        <a:ea typeface="Cambria Math" panose="02040503050406030204" pitchFamily="18" charset="0"/>
                        <a:cs typeface="Times New Roman" panose="02020603050405020304" pitchFamily="18" charset="0"/>
                      </a:rPr>
                      <m:t>∅</m:t>
                    </m:r>
                    <m:d>
                      <m:dPr>
                        <m:ctrlPr>
                          <a:rPr lang="en-IN" sz="2400" i="1">
                            <a:latin typeface="Cambria Math" panose="02040503050406030204" pitchFamily="18" charset="0"/>
                            <a:ea typeface="Cambria Math" panose="02040503050406030204" pitchFamily="18" charset="0"/>
                            <a:cs typeface="Times New Roman" panose="02020603050405020304" pitchFamily="18" charset="0"/>
                          </a:rPr>
                        </m:ctrlPr>
                      </m:dPr>
                      <m:e>
                        <m:r>
                          <a:rPr lang="en-IN" sz="2400" b="0" i="1" smtClean="0">
                            <a:latin typeface="Cambria Math" panose="02040503050406030204" pitchFamily="18" charset="0"/>
                            <a:ea typeface="Cambria Math" panose="02040503050406030204" pitchFamily="18" charset="0"/>
                            <a:cs typeface="Times New Roman" panose="02020603050405020304" pitchFamily="18" charset="0"/>
                          </a:rPr>
                          <m:t>2</m:t>
                        </m:r>
                        <m:r>
                          <a:rPr lang="en-IN" sz="2400" i="1">
                            <a:latin typeface="Cambria Math" panose="02040503050406030204" pitchFamily="18" charset="0"/>
                            <a:ea typeface="Cambria Math" panose="02040503050406030204" pitchFamily="18" charset="0"/>
                            <a:cs typeface="Times New Roman" panose="02020603050405020304" pitchFamily="18" charset="0"/>
                          </a:rPr>
                          <m:t>𝑡</m:t>
                        </m:r>
                        <m:r>
                          <a:rPr lang="en-IN" sz="2400" b="0" i="1" smtClean="0">
                            <a:latin typeface="Cambria Math" panose="02040503050406030204" pitchFamily="18" charset="0"/>
                            <a:ea typeface="Cambria Math" panose="02040503050406030204" pitchFamily="18" charset="0"/>
                            <a:cs typeface="Times New Roman" panose="02020603050405020304" pitchFamily="18" charset="0"/>
                          </a:rPr>
                          <m:t>−6</m:t>
                        </m:r>
                      </m:e>
                    </m:d>
                  </m:oMath>
                </a14:m>
                <a:r>
                  <a:rPr lang="en-IN" sz="2400" i="1" dirty="0">
                    <a:cs typeface="Calibri" panose="020F0502020204030204" pitchFamily="34" charset="0"/>
                  </a:rPr>
                  <a:t>, </a:t>
                </a:r>
                <a:r>
                  <a:rPr lang="en-IN" sz="2400" dirty="0">
                    <a:cs typeface="Calibri" panose="020F0502020204030204" pitchFamily="34" charset="0"/>
                  </a:rPr>
                  <a:t>express it using the bases function of </a:t>
                </a:r>
                <a:r>
                  <a:rPr lang="en-IN" sz="2400" i="1" dirty="0">
                    <a:cs typeface="Calibri" panose="020F0502020204030204" pitchFamily="34" charset="0"/>
                  </a:rPr>
                  <a:t>V</a:t>
                </a:r>
                <a:r>
                  <a:rPr lang="en-IN" sz="2400" baseline="-25000" dirty="0">
                    <a:cs typeface="Calibri" panose="020F0502020204030204" pitchFamily="34" charset="0"/>
                  </a:rPr>
                  <a:t>0</a:t>
                </a:r>
                <a:r>
                  <a:rPr lang="en-IN" sz="2400" dirty="0">
                    <a:cs typeface="Calibri" panose="020F0502020204030204" pitchFamily="34" charset="0"/>
                  </a:rPr>
                  <a:t> and</a:t>
                </a:r>
                <a:r>
                  <a:rPr lang="en-IN" sz="2400" i="1" dirty="0">
                    <a:cs typeface="Calibri" panose="020F0502020204030204" pitchFamily="34" charset="0"/>
                  </a:rPr>
                  <a:t> W</a:t>
                </a:r>
                <a:r>
                  <a:rPr lang="en-IN" sz="2400" baseline="-25000" dirty="0">
                    <a:cs typeface="Calibri" panose="020F0502020204030204" pitchFamily="34" charset="0"/>
                  </a:rPr>
                  <a:t>0.</a:t>
                </a:r>
                <a:endParaRPr lang="en-IN" sz="2400" i="1" dirty="0">
                  <a:cs typeface="Calibri" panose="020F0502020204030204" pitchFamily="34" charset="0"/>
                </a:endParaRPr>
              </a:p>
              <a:p>
                <a:pPr marL="0" indent="0">
                  <a:lnSpc>
                    <a:spcPct val="130000"/>
                  </a:lnSpc>
                  <a:buNone/>
                </a:pPr>
                <a:r>
                  <a:rPr lang="en-IN" sz="2400" b="1" dirty="0">
                    <a:cs typeface="Calibri" panose="020F0502020204030204" pitchFamily="34" charset="0"/>
                  </a:rPr>
                  <a:t>Sol</a:t>
                </a:r>
                <a:r>
                  <a:rPr lang="en-IN" sz="2400" b="1" i="1" dirty="0">
                    <a:cs typeface="Calibri" panose="020F0502020204030204" pitchFamily="34" charset="0"/>
                  </a:rPr>
                  <a:t>.</a:t>
                </a:r>
                <a:r>
                  <a:rPr lang="en-IN" sz="2400" i="1" dirty="0">
                    <a:cs typeface="Calibri" panose="020F0502020204030204" pitchFamily="34" charset="0"/>
                  </a:rPr>
                  <a:t> </a:t>
                </a:r>
                <a:r>
                  <a:rPr lang="en-IN" sz="2400" dirty="0">
                    <a:cs typeface="Calibri" panose="020F0502020204030204" pitchFamily="34" charset="0"/>
                  </a:rPr>
                  <a:t>In the first unit interval , </a:t>
                </a:r>
              </a:p>
              <a:p>
                <a:pPr marL="0" indent="0">
                  <a:lnSpc>
                    <a:spcPct val="130000"/>
                  </a:lnSpc>
                  <a:buNone/>
                </a:pPr>
                <a:r>
                  <a:rPr lang="en-IN" sz="2400" dirty="0">
                    <a:cs typeface="Calibri" panose="020F0502020204030204" pitchFamily="34" charset="0"/>
                  </a:rPr>
                  <a:t>       2</a:t>
                </a:r>
                <a:r>
                  <a:rPr lang="en-IN" sz="2400" dirty="0">
                    <a:ea typeface="Cambria Math" panose="02040503050406030204" pitchFamily="18" charset="0"/>
                    <a:cs typeface="Calibri" panose="020F0502020204030204" pitchFamily="34" charset="0"/>
                  </a:rPr>
                  <a:t> </a:t>
                </a:r>
                <a14:m>
                  <m:oMath xmlns:m="http://schemas.openxmlformats.org/officeDocument/2006/math">
                    <m:r>
                      <a:rPr lang="en-IN" sz="2400" i="1" smtClean="0">
                        <a:latin typeface="Cambria Math" panose="02040503050406030204" pitchFamily="18" charset="0"/>
                        <a:ea typeface="Cambria Math" panose="02040503050406030204" pitchFamily="18" charset="0"/>
                        <a:cs typeface="Times New Roman" panose="02020603050405020304" pitchFamily="18" charset="0"/>
                      </a:rPr>
                      <m:t>∅</m:t>
                    </m:r>
                    <m:d>
                      <m:dPr>
                        <m:ctrlPr>
                          <a:rPr lang="en-IN" sz="2400" i="1">
                            <a:latin typeface="Cambria Math" panose="02040503050406030204" pitchFamily="18" charset="0"/>
                            <a:ea typeface="Cambria Math" panose="02040503050406030204" pitchFamily="18" charset="0"/>
                            <a:cs typeface="Times New Roman" panose="02020603050405020304" pitchFamily="18" charset="0"/>
                          </a:rPr>
                        </m:ctrlPr>
                      </m:dPr>
                      <m:e>
                        <m:r>
                          <a:rPr lang="en-IN" sz="2400" b="0" i="1" smtClean="0">
                            <a:latin typeface="Cambria Math" panose="02040503050406030204" pitchFamily="18" charset="0"/>
                            <a:ea typeface="Cambria Math" panose="02040503050406030204" pitchFamily="18" charset="0"/>
                            <a:cs typeface="Times New Roman" panose="02020603050405020304" pitchFamily="18" charset="0"/>
                          </a:rPr>
                          <m:t>2</m:t>
                        </m:r>
                        <m:r>
                          <a:rPr lang="en-IN" sz="2400" i="1">
                            <a:latin typeface="Cambria Math" panose="02040503050406030204" pitchFamily="18" charset="0"/>
                            <a:ea typeface="Cambria Math" panose="02040503050406030204" pitchFamily="18" charset="0"/>
                            <a:cs typeface="Times New Roman" panose="02020603050405020304" pitchFamily="18" charset="0"/>
                          </a:rPr>
                          <m:t>𝑡</m:t>
                        </m:r>
                      </m:e>
                    </m:d>
                    <m:r>
                      <a:rPr lang="en-IN" sz="2400" b="0" i="1" smtClean="0">
                        <a:latin typeface="Cambria Math" panose="02040503050406030204" pitchFamily="18" charset="0"/>
                        <a:ea typeface="Cambria Math" panose="02040503050406030204" pitchFamily="18" charset="0"/>
                        <a:cs typeface="Times New Roman" panose="02020603050405020304" pitchFamily="18" charset="0"/>
                      </a:rPr>
                      <m:t>+4</m:t>
                    </m:r>
                    <m:r>
                      <a:rPr lang="en-IN" sz="2400" i="1">
                        <a:latin typeface="Cambria Math" panose="02040503050406030204" pitchFamily="18" charset="0"/>
                        <a:ea typeface="Cambria Math" panose="02040503050406030204" pitchFamily="18" charset="0"/>
                        <a:cs typeface="Times New Roman" panose="02020603050405020304" pitchFamily="18" charset="0"/>
                      </a:rPr>
                      <m:t>∅</m:t>
                    </m:r>
                    <m:d>
                      <m:dPr>
                        <m:ctrlPr>
                          <a:rPr lang="en-IN" sz="2400" i="1">
                            <a:latin typeface="Cambria Math" panose="02040503050406030204" pitchFamily="18" charset="0"/>
                            <a:ea typeface="Cambria Math" panose="02040503050406030204" pitchFamily="18" charset="0"/>
                            <a:cs typeface="Times New Roman" panose="02020603050405020304" pitchFamily="18" charset="0"/>
                          </a:rPr>
                        </m:ctrlPr>
                      </m:dPr>
                      <m:e>
                        <m:r>
                          <a:rPr lang="en-IN" sz="2400" b="0" i="1" smtClean="0">
                            <a:latin typeface="Cambria Math" panose="02040503050406030204" pitchFamily="18" charset="0"/>
                            <a:ea typeface="Cambria Math" panose="02040503050406030204" pitchFamily="18" charset="0"/>
                            <a:cs typeface="Times New Roman" panose="02020603050405020304" pitchFamily="18" charset="0"/>
                          </a:rPr>
                          <m:t>2</m:t>
                        </m:r>
                        <m:r>
                          <a:rPr lang="en-IN" sz="2400" i="1">
                            <a:latin typeface="Cambria Math" panose="02040503050406030204" pitchFamily="18" charset="0"/>
                            <a:ea typeface="Cambria Math" panose="02040503050406030204" pitchFamily="18" charset="0"/>
                            <a:cs typeface="Times New Roman" panose="02020603050405020304" pitchFamily="18" charset="0"/>
                          </a:rPr>
                          <m:t>𝑡</m:t>
                        </m:r>
                        <m:r>
                          <a:rPr lang="en-IN" sz="2400" b="0" i="1" smtClean="0">
                            <a:latin typeface="Cambria Math" panose="02040503050406030204" pitchFamily="18" charset="0"/>
                            <a:ea typeface="Cambria Math" panose="02040503050406030204" pitchFamily="18" charset="0"/>
                            <a:cs typeface="Times New Roman" panose="02020603050405020304" pitchFamily="18" charset="0"/>
                          </a:rPr>
                          <m:t>−1</m:t>
                        </m:r>
                      </m:e>
                    </m:d>
                    <m:r>
                      <a:rPr lang="en-IN" sz="2400" b="0" i="1" smtClean="0">
                        <a:latin typeface="Cambria Math" panose="02040503050406030204" pitchFamily="18" charset="0"/>
                        <a:ea typeface="Cambria Math" panose="02040503050406030204" pitchFamily="18" charset="0"/>
                        <a:cs typeface="Times New Roman" panose="02020603050405020304" pitchFamily="18" charset="0"/>
                      </a:rPr>
                      <m:t>=</m:t>
                    </m:r>
                    <m:f>
                      <m:fPr>
                        <m:ctrlPr>
                          <a:rPr lang="en-IN" sz="2400" b="0" i="1" smtClean="0">
                            <a:latin typeface="Cambria Math" panose="02040503050406030204" pitchFamily="18" charset="0"/>
                            <a:ea typeface="Cambria Math" panose="02040503050406030204" pitchFamily="18" charset="0"/>
                            <a:cs typeface="Times New Roman" panose="02020603050405020304" pitchFamily="18" charset="0"/>
                          </a:rPr>
                        </m:ctrlPr>
                      </m:fPr>
                      <m:num>
                        <m:r>
                          <a:rPr lang="en-IN" sz="2400" b="0" i="1" smtClean="0">
                            <a:latin typeface="Cambria Math" panose="02040503050406030204" pitchFamily="18" charset="0"/>
                            <a:ea typeface="Cambria Math" panose="02040503050406030204" pitchFamily="18" charset="0"/>
                            <a:cs typeface="Times New Roman" panose="02020603050405020304" pitchFamily="18" charset="0"/>
                          </a:rPr>
                          <m:t>2+4</m:t>
                        </m:r>
                      </m:num>
                      <m:den>
                        <m:r>
                          <a:rPr lang="en-IN" sz="2400" b="0" i="1" smtClean="0">
                            <a:latin typeface="Cambria Math" panose="02040503050406030204" pitchFamily="18" charset="0"/>
                            <a:ea typeface="Cambria Math" panose="02040503050406030204" pitchFamily="18" charset="0"/>
                            <a:cs typeface="Times New Roman" panose="02020603050405020304" pitchFamily="18" charset="0"/>
                          </a:rPr>
                          <m:t>2</m:t>
                        </m:r>
                      </m:den>
                    </m:f>
                  </m:oMath>
                </a14:m>
                <a:r>
                  <a:rPr lang="en-IN" sz="2400" dirty="0">
                    <a:ea typeface="Cambria Math" panose="02040503050406030204" pitchFamily="18" charset="0"/>
                    <a:cs typeface="Calibri" panose="020F0502020204030204" pitchFamily="34" charset="0"/>
                  </a:rPr>
                  <a:t> </a:t>
                </a:r>
                <a14:m>
                  <m:oMath xmlns:m="http://schemas.openxmlformats.org/officeDocument/2006/math">
                    <m:r>
                      <a:rPr lang="en-IN" sz="2400" i="1">
                        <a:latin typeface="Cambria Math" panose="02040503050406030204" pitchFamily="18" charset="0"/>
                        <a:ea typeface="Cambria Math" panose="02040503050406030204" pitchFamily="18" charset="0"/>
                        <a:cs typeface="Times New Roman" panose="02020603050405020304" pitchFamily="18" charset="0"/>
                      </a:rPr>
                      <m:t>∅</m:t>
                    </m:r>
                    <m:d>
                      <m:dPr>
                        <m:ctrlPr>
                          <a:rPr lang="en-IN" sz="2400" i="1">
                            <a:latin typeface="Cambria Math" panose="02040503050406030204" pitchFamily="18" charset="0"/>
                            <a:ea typeface="Cambria Math" panose="02040503050406030204" pitchFamily="18" charset="0"/>
                            <a:cs typeface="Times New Roman" panose="02020603050405020304" pitchFamily="18" charset="0"/>
                          </a:rPr>
                        </m:ctrlPr>
                      </m:dPr>
                      <m:e>
                        <m:r>
                          <a:rPr lang="en-IN" sz="2400" i="1">
                            <a:latin typeface="Cambria Math" panose="02040503050406030204" pitchFamily="18" charset="0"/>
                            <a:ea typeface="Cambria Math" panose="02040503050406030204" pitchFamily="18" charset="0"/>
                            <a:cs typeface="Times New Roman" panose="02020603050405020304" pitchFamily="18" charset="0"/>
                          </a:rPr>
                          <m:t>𝑡</m:t>
                        </m:r>
                      </m:e>
                    </m:d>
                    <m:r>
                      <a:rPr lang="en-IN" sz="2400" b="0" i="0" smtClean="0">
                        <a:latin typeface="Cambria Math" panose="02040503050406030204" pitchFamily="18" charset="0"/>
                        <a:ea typeface="Cambria Math" panose="02040503050406030204" pitchFamily="18" charset="0"/>
                        <a:cs typeface="Times New Roman" panose="02020603050405020304" pitchFamily="18" charset="0"/>
                      </a:rPr>
                      <m:t>+</m:t>
                    </m:r>
                  </m:oMath>
                </a14:m>
                <a:r>
                  <a:rPr lang="en-IN" sz="2400" dirty="0">
                    <a:ea typeface="Cambria Math" panose="02040503050406030204" pitchFamily="18" charset="0"/>
                    <a:cs typeface="Calibri" panose="020F0502020204030204" pitchFamily="34" charset="0"/>
                  </a:rPr>
                  <a:t> </a:t>
                </a:r>
                <a14:m>
                  <m:oMath xmlns:m="http://schemas.openxmlformats.org/officeDocument/2006/math">
                    <m:f>
                      <m:fPr>
                        <m:ctrlPr>
                          <a:rPr lang="en-IN" sz="2400" i="1">
                            <a:latin typeface="Cambria Math" panose="02040503050406030204" pitchFamily="18" charset="0"/>
                            <a:ea typeface="Cambria Math" panose="02040503050406030204" pitchFamily="18" charset="0"/>
                            <a:cs typeface="Times New Roman" panose="02020603050405020304" pitchFamily="18" charset="0"/>
                          </a:rPr>
                        </m:ctrlPr>
                      </m:fPr>
                      <m:num>
                        <m:r>
                          <a:rPr lang="en-IN" sz="2400" b="0" i="1" smtClean="0">
                            <a:latin typeface="Cambria Math" panose="02040503050406030204" pitchFamily="18" charset="0"/>
                            <a:ea typeface="Cambria Math" panose="02040503050406030204" pitchFamily="18" charset="0"/>
                            <a:cs typeface="Times New Roman" panose="02020603050405020304" pitchFamily="18" charset="0"/>
                          </a:rPr>
                          <m:t>2−4</m:t>
                        </m:r>
                      </m:num>
                      <m:den>
                        <m:r>
                          <a:rPr lang="en-IN" sz="2400" i="1">
                            <a:latin typeface="Cambria Math" panose="02040503050406030204" pitchFamily="18" charset="0"/>
                            <a:ea typeface="Cambria Math" panose="02040503050406030204" pitchFamily="18" charset="0"/>
                            <a:cs typeface="Times New Roman" panose="02020603050405020304" pitchFamily="18" charset="0"/>
                          </a:rPr>
                          <m:t>2</m:t>
                        </m:r>
                      </m:den>
                    </m:f>
                  </m:oMath>
                </a14:m>
                <a:r>
                  <a:rPr lang="en-IN" sz="2400" dirty="0">
                    <a:ea typeface="Cambria Math" panose="02040503050406030204" pitchFamily="18" charset="0"/>
                    <a:cs typeface="Calibri" panose="020F0502020204030204" pitchFamily="34" charset="0"/>
                  </a:rPr>
                  <a:t> </a:t>
                </a:r>
                <a14:m>
                  <m:oMath xmlns:m="http://schemas.openxmlformats.org/officeDocument/2006/math">
                    <m:r>
                      <a:rPr lang="en-IN" sz="2400" i="1">
                        <a:latin typeface="Cambria Math" panose="02040503050406030204" pitchFamily="18" charset="0"/>
                        <a:ea typeface="Cambria Math" panose="02040503050406030204" pitchFamily="18" charset="0"/>
                        <a:cs typeface="Times New Roman" panose="02020603050405020304" pitchFamily="18" charset="0"/>
                      </a:rPr>
                      <m:t>𝜑</m:t>
                    </m:r>
                    <m:d>
                      <m:dPr>
                        <m:ctrlPr>
                          <a:rPr lang="en-IN" sz="2400" i="1">
                            <a:latin typeface="Cambria Math" panose="02040503050406030204" pitchFamily="18" charset="0"/>
                            <a:ea typeface="Cambria Math" panose="02040503050406030204" pitchFamily="18" charset="0"/>
                            <a:cs typeface="Times New Roman" panose="02020603050405020304" pitchFamily="18" charset="0"/>
                          </a:rPr>
                        </m:ctrlPr>
                      </m:dPr>
                      <m:e>
                        <m:r>
                          <a:rPr lang="en-IN" sz="2400" i="1">
                            <a:latin typeface="Cambria Math" panose="02040503050406030204" pitchFamily="18" charset="0"/>
                            <a:ea typeface="Cambria Math" panose="02040503050406030204" pitchFamily="18" charset="0"/>
                            <a:cs typeface="Times New Roman" panose="02020603050405020304" pitchFamily="18" charset="0"/>
                          </a:rPr>
                          <m:t>𝑡</m:t>
                        </m:r>
                      </m:e>
                    </m:d>
                  </m:oMath>
                </a14:m>
                <a:endParaRPr lang="en-IN" sz="2400" dirty="0">
                  <a:cs typeface="Calibri" panose="020F0502020204030204" pitchFamily="34" charset="0"/>
                </a:endParaRPr>
              </a:p>
              <a:p>
                <a:pPr marL="0" indent="0">
                  <a:lnSpc>
                    <a:spcPct val="130000"/>
                  </a:lnSpc>
                  <a:buNone/>
                </a:pPr>
                <a:r>
                  <a:rPr lang="en-IN" sz="2400" dirty="0">
                    <a:cs typeface="Calibri" panose="020F0502020204030204" pitchFamily="34" charset="0"/>
                  </a:rPr>
                  <a:t>				 =3</a:t>
                </a:r>
                <a:r>
                  <a:rPr lang="en-IN" sz="2400" dirty="0">
                    <a:ea typeface="Cambria Math" panose="02040503050406030204" pitchFamily="18" charset="0"/>
                    <a:cs typeface="Calibri" panose="020F0502020204030204" pitchFamily="34" charset="0"/>
                  </a:rPr>
                  <a:t> </a:t>
                </a:r>
                <a14:m>
                  <m:oMath xmlns:m="http://schemas.openxmlformats.org/officeDocument/2006/math">
                    <m:r>
                      <a:rPr lang="en-IN" sz="2400" i="1">
                        <a:latin typeface="Cambria Math" panose="02040503050406030204" pitchFamily="18" charset="0"/>
                        <a:ea typeface="Cambria Math" panose="02040503050406030204" pitchFamily="18" charset="0"/>
                        <a:cs typeface="Times New Roman" panose="02020603050405020304" pitchFamily="18" charset="0"/>
                      </a:rPr>
                      <m:t>∅</m:t>
                    </m:r>
                    <m:d>
                      <m:dPr>
                        <m:ctrlPr>
                          <a:rPr lang="en-IN" sz="2400" i="1">
                            <a:latin typeface="Cambria Math" panose="02040503050406030204" pitchFamily="18" charset="0"/>
                            <a:ea typeface="Cambria Math" panose="02040503050406030204" pitchFamily="18" charset="0"/>
                            <a:cs typeface="Times New Roman" panose="02020603050405020304" pitchFamily="18" charset="0"/>
                          </a:rPr>
                        </m:ctrlPr>
                      </m:dPr>
                      <m:e>
                        <m:r>
                          <a:rPr lang="en-IN" sz="2400" i="1">
                            <a:latin typeface="Cambria Math" panose="02040503050406030204" pitchFamily="18" charset="0"/>
                            <a:ea typeface="Cambria Math" panose="02040503050406030204" pitchFamily="18" charset="0"/>
                            <a:cs typeface="Times New Roman" panose="02020603050405020304" pitchFamily="18" charset="0"/>
                          </a:rPr>
                          <m:t>𝑡</m:t>
                        </m:r>
                      </m:e>
                    </m:d>
                    <m:r>
                      <a:rPr lang="en-IN" sz="2400" b="0" i="0" smtClean="0">
                        <a:latin typeface="Cambria Math" panose="02040503050406030204" pitchFamily="18" charset="0"/>
                        <a:ea typeface="Cambria Math" panose="02040503050406030204" pitchFamily="18" charset="0"/>
                        <a:cs typeface="Times New Roman" panose="02020603050405020304" pitchFamily="18" charset="0"/>
                      </a:rPr>
                      <m:t>−</m:t>
                    </m:r>
                  </m:oMath>
                </a14:m>
                <a:r>
                  <a:rPr lang="en-IN" sz="2400" dirty="0">
                    <a:ea typeface="Cambria Math" panose="02040503050406030204" pitchFamily="18" charset="0"/>
                    <a:cs typeface="Calibri" panose="020F0502020204030204" pitchFamily="34" charset="0"/>
                  </a:rPr>
                  <a:t> </a:t>
                </a:r>
                <a14:m>
                  <m:oMath xmlns:m="http://schemas.openxmlformats.org/officeDocument/2006/math">
                    <m:r>
                      <a:rPr lang="en-IN" sz="2400" i="1">
                        <a:latin typeface="Cambria Math" panose="02040503050406030204" pitchFamily="18" charset="0"/>
                        <a:ea typeface="Cambria Math" panose="02040503050406030204" pitchFamily="18" charset="0"/>
                        <a:cs typeface="Times New Roman" panose="02020603050405020304" pitchFamily="18" charset="0"/>
                      </a:rPr>
                      <m:t>𝜑</m:t>
                    </m:r>
                    <m:d>
                      <m:dPr>
                        <m:ctrlPr>
                          <a:rPr lang="en-IN" sz="2400" i="1">
                            <a:latin typeface="Cambria Math" panose="02040503050406030204" pitchFamily="18" charset="0"/>
                            <a:ea typeface="Cambria Math" panose="02040503050406030204" pitchFamily="18" charset="0"/>
                            <a:cs typeface="Times New Roman" panose="02020603050405020304" pitchFamily="18" charset="0"/>
                          </a:rPr>
                        </m:ctrlPr>
                      </m:dPr>
                      <m:e>
                        <m:r>
                          <a:rPr lang="en-IN" sz="2400" i="1">
                            <a:latin typeface="Cambria Math" panose="02040503050406030204" pitchFamily="18" charset="0"/>
                            <a:ea typeface="Cambria Math" panose="02040503050406030204" pitchFamily="18" charset="0"/>
                            <a:cs typeface="Times New Roman" panose="02020603050405020304" pitchFamily="18" charset="0"/>
                          </a:rPr>
                          <m:t>𝑡</m:t>
                        </m:r>
                      </m:e>
                    </m:d>
                  </m:oMath>
                </a14:m>
                <a:endParaRPr lang="en-IN" sz="2400" dirty="0">
                  <a:cs typeface="Calibri" panose="020F0502020204030204" pitchFamily="34" charset="0"/>
                </a:endParaRPr>
              </a:p>
              <a:p>
                <a:pPr marL="0" indent="0">
                  <a:lnSpc>
                    <a:spcPct val="130000"/>
                  </a:lnSpc>
                  <a:buNone/>
                </a:pPr>
                <a:r>
                  <a:rPr lang="en-IN" sz="2400" dirty="0">
                    <a:cs typeface="Calibri" panose="020F0502020204030204" pitchFamily="34" charset="0"/>
                  </a:rPr>
                  <a:t>In the second unit interval,</a:t>
                </a:r>
                <a:endParaRPr lang="en-IN" sz="2400" i="1" dirty="0">
                  <a:cs typeface="Calibri" panose="020F0502020204030204" pitchFamily="34" charset="0"/>
                </a:endParaRPr>
              </a:p>
              <a:p>
                <a:pPr marL="0" indent="0">
                  <a:lnSpc>
                    <a:spcPct val="130000"/>
                  </a:lnSpc>
                  <a:buNone/>
                </a:pPr>
                <a14:m>
                  <m:oMath xmlns:m="http://schemas.openxmlformats.org/officeDocument/2006/math">
                    <m:r>
                      <a:rPr lang="en-IN" sz="2400" b="0" i="1" smtClean="0">
                        <a:latin typeface="Cambria Math" panose="02040503050406030204" pitchFamily="18" charset="0"/>
                        <a:ea typeface="Cambria Math" panose="02040503050406030204" pitchFamily="18" charset="0"/>
                        <a:cs typeface="Times New Roman" panose="02020603050405020304" pitchFamily="18" charset="0"/>
                      </a:rPr>
                      <m:t>    </m:t>
                    </m:r>
                    <m:r>
                      <a:rPr lang="en-IN" sz="2400" i="1">
                        <a:latin typeface="Cambria Math" panose="02040503050406030204" pitchFamily="18" charset="0"/>
                        <a:ea typeface="Cambria Math" panose="02040503050406030204" pitchFamily="18" charset="0"/>
                        <a:cs typeface="Times New Roman" panose="02020603050405020304" pitchFamily="18" charset="0"/>
                      </a:rPr>
                      <m:t>8∅</m:t>
                    </m:r>
                    <m:d>
                      <m:dPr>
                        <m:ctrlPr>
                          <a:rPr lang="en-IN" sz="2400" i="1">
                            <a:latin typeface="Cambria Math" panose="02040503050406030204" pitchFamily="18" charset="0"/>
                            <a:ea typeface="Cambria Math" panose="02040503050406030204" pitchFamily="18" charset="0"/>
                            <a:cs typeface="Times New Roman" panose="02020603050405020304" pitchFamily="18" charset="0"/>
                          </a:rPr>
                        </m:ctrlPr>
                      </m:dPr>
                      <m:e>
                        <m:r>
                          <a:rPr lang="en-IN" sz="2400" i="1">
                            <a:latin typeface="Cambria Math" panose="02040503050406030204" pitchFamily="18" charset="0"/>
                            <a:ea typeface="Cambria Math" panose="02040503050406030204" pitchFamily="18" charset="0"/>
                            <a:cs typeface="Times New Roman" panose="02020603050405020304" pitchFamily="18" charset="0"/>
                          </a:rPr>
                          <m:t>2</m:t>
                        </m:r>
                        <m:r>
                          <a:rPr lang="en-IN" sz="2400" i="1">
                            <a:latin typeface="Cambria Math" panose="02040503050406030204" pitchFamily="18" charset="0"/>
                            <a:ea typeface="Cambria Math" panose="02040503050406030204" pitchFamily="18" charset="0"/>
                            <a:cs typeface="Times New Roman" panose="02020603050405020304" pitchFamily="18" charset="0"/>
                          </a:rPr>
                          <m:t>𝑡</m:t>
                        </m:r>
                        <m:r>
                          <a:rPr lang="en-IN" sz="2400" i="1">
                            <a:latin typeface="Cambria Math" panose="02040503050406030204" pitchFamily="18" charset="0"/>
                            <a:ea typeface="Cambria Math" panose="02040503050406030204" pitchFamily="18" charset="0"/>
                            <a:cs typeface="Times New Roman" panose="02020603050405020304" pitchFamily="18" charset="0"/>
                          </a:rPr>
                          <m:t>−2</m:t>
                        </m:r>
                      </m:e>
                    </m:d>
                    <m:r>
                      <a:rPr lang="en-IN" sz="2400" i="1">
                        <a:latin typeface="Cambria Math" panose="02040503050406030204" pitchFamily="18" charset="0"/>
                        <a:ea typeface="Cambria Math" panose="02040503050406030204" pitchFamily="18" charset="0"/>
                        <a:cs typeface="Times New Roman" panose="02020603050405020304" pitchFamily="18" charset="0"/>
                      </a:rPr>
                      <m:t>−4 ∅</m:t>
                    </m:r>
                    <m:d>
                      <m:dPr>
                        <m:ctrlPr>
                          <a:rPr lang="en-IN" sz="2400" i="1">
                            <a:latin typeface="Cambria Math" panose="02040503050406030204" pitchFamily="18" charset="0"/>
                            <a:ea typeface="Cambria Math" panose="02040503050406030204" pitchFamily="18" charset="0"/>
                            <a:cs typeface="Times New Roman" panose="02020603050405020304" pitchFamily="18" charset="0"/>
                          </a:rPr>
                        </m:ctrlPr>
                      </m:dPr>
                      <m:e>
                        <m:r>
                          <a:rPr lang="en-IN" sz="2400" i="1">
                            <a:latin typeface="Cambria Math" panose="02040503050406030204" pitchFamily="18" charset="0"/>
                            <a:ea typeface="Cambria Math" panose="02040503050406030204" pitchFamily="18" charset="0"/>
                            <a:cs typeface="Times New Roman" panose="02020603050405020304" pitchFamily="18" charset="0"/>
                          </a:rPr>
                          <m:t>2</m:t>
                        </m:r>
                        <m:r>
                          <a:rPr lang="en-IN" sz="2400" i="1">
                            <a:latin typeface="Cambria Math" panose="02040503050406030204" pitchFamily="18" charset="0"/>
                            <a:ea typeface="Cambria Math" panose="02040503050406030204" pitchFamily="18" charset="0"/>
                            <a:cs typeface="Times New Roman" panose="02020603050405020304" pitchFamily="18" charset="0"/>
                          </a:rPr>
                          <m:t>𝑡</m:t>
                        </m:r>
                        <m:r>
                          <a:rPr lang="en-IN" sz="2400" i="1">
                            <a:latin typeface="Cambria Math" panose="02040503050406030204" pitchFamily="18" charset="0"/>
                            <a:ea typeface="Cambria Math" panose="02040503050406030204" pitchFamily="18" charset="0"/>
                            <a:cs typeface="Times New Roman" panose="02020603050405020304" pitchFamily="18" charset="0"/>
                          </a:rPr>
                          <m:t>−3</m:t>
                        </m:r>
                      </m:e>
                    </m:d>
                  </m:oMath>
                </a14:m>
                <a:r>
                  <a:rPr lang="en-IN" sz="2400" dirty="0">
                    <a:ea typeface="Cambria Math" panose="02040503050406030204" pitchFamily="18" charset="0"/>
                    <a:cs typeface="Calibri" panose="020F0502020204030204" pitchFamily="34" charset="0"/>
                  </a:rPr>
                  <a:t> </a:t>
                </a:r>
                <a14:m>
                  <m:oMath xmlns:m="http://schemas.openxmlformats.org/officeDocument/2006/math">
                    <m:r>
                      <a:rPr lang="en-IN" sz="2400" i="1">
                        <a:latin typeface="Cambria Math" panose="02040503050406030204" pitchFamily="18" charset="0"/>
                        <a:ea typeface="Cambria Math" panose="02040503050406030204" pitchFamily="18" charset="0"/>
                        <a:cs typeface="Times New Roman" panose="02020603050405020304" pitchFamily="18" charset="0"/>
                      </a:rPr>
                      <m:t>=</m:t>
                    </m:r>
                    <m:f>
                      <m:fPr>
                        <m:ctrlPr>
                          <a:rPr lang="en-IN" sz="2400" i="1">
                            <a:latin typeface="Cambria Math" panose="02040503050406030204" pitchFamily="18" charset="0"/>
                            <a:ea typeface="Cambria Math" panose="02040503050406030204" pitchFamily="18" charset="0"/>
                            <a:cs typeface="Times New Roman" panose="02020603050405020304" pitchFamily="18" charset="0"/>
                          </a:rPr>
                        </m:ctrlPr>
                      </m:fPr>
                      <m:num>
                        <m:r>
                          <a:rPr lang="en-IN" sz="2400" i="1">
                            <a:latin typeface="Cambria Math" panose="02040503050406030204" pitchFamily="18" charset="0"/>
                            <a:ea typeface="Cambria Math" panose="02040503050406030204" pitchFamily="18" charset="0"/>
                            <a:cs typeface="Times New Roman" panose="02020603050405020304" pitchFamily="18" charset="0"/>
                          </a:rPr>
                          <m:t>8+(−4)</m:t>
                        </m:r>
                      </m:num>
                      <m:den>
                        <m:r>
                          <a:rPr lang="en-IN" sz="2400" i="1">
                            <a:latin typeface="Cambria Math" panose="02040503050406030204" pitchFamily="18" charset="0"/>
                            <a:ea typeface="Cambria Math" panose="02040503050406030204" pitchFamily="18" charset="0"/>
                            <a:cs typeface="Times New Roman" panose="02020603050405020304" pitchFamily="18" charset="0"/>
                          </a:rPr>
                          <m:t>2</m:t>
                        </m:r>
                      </m:den>
                    </m:f>
                    <m:r>
                      <m:rPr>
                        <m:nor/>
                      </m:rPr>
                      <a:rPr lang="en-IN" sz="2400" dirty="0">
                        <a:ea typeface="Cambria Math" panose="02040503050406030204" pitchFamily="18" charset="0"/>
                        <a:cs typeface="Calibri" panose="020F0502020204030204" pitchFamily="34" charset="0"/>
                      </a:rPr>
                      <m:t> </m:t>
                    </m:r>
                    <m:r>
                      <a:rPr lang="en-IN" sz="2400" i="1">
                        <a:latin typeface="Cambria Math" panose="02040503050406030204" pitchFamily="18" charset="0"/>
                        <a:ea typeface="Cambria Math" panose="02040503050406030204" pitchFamily="18" charset="0"/>
                        <a:cs typeface="Times New Roman" panose="02020603050405020304" pitchFamily="18" charset="0"/>
                      </a:rPr>
                      <m:t>∅</m:t>
                    </m:r>
                    <m:d>
                      <m:dPr>
                        <m:ctrlPr>
                          <a:rPr lang="en-IN" sz="2400" i="1">
                            <a:latin typeface="Cambria Math" panose="02040503050406030204" pitchFamily="18" charset="0"/>
                            <a:ea typeface="Cambria Math" panose="02040503050406030204" pitchFamily="18" charset="0"/>
                            <a:cs typeface="Times New Roman" panose="02020603050405020304" pitchFamily="18" charset="0"/>
                          </a:rPr>
                        </m:ctrlPr>
                      </m:dPr>
                      <m:e>
                        <m:r>
                          <a:rPr lang="en-IN" sz="2400" i="1">
                            <a:latin typeface="Cambria Math" panose="02040503050406030204" pitchFamily="18" charset="0"/>
                            <a:ea typeface="Cambria Math" panose="02040503050406030204" pitchFamily="18" charset="0"/>
                            <a:cs typeface="Times New Roman" panose="02020603050405020304" pitchFamily="18" charset="0"/>
                          </a:rPr>
                          <m:t>𝑡</m:t>
                        </m:r>
                        <m:r>
                          <a:rPr lang="en-IN" sz="2400" i="1">
                            <a:latin typeface="Cambria Math" panose="02040503050406030204" pitchFamily="18" charset="0"/>
                            <a:ea typeface="Cambria Math" panose="02040503050406030204" pitchFamily="18" charset="0"/>
                            <a:cs typeface="Times New Roman" panose="02020603050405020304" pitchFamily="18" charset="0"/>
                          </a:rPr>
                          <m:t>−1</m:t>
                        </m:r>
                      </m:e>
                    </m:d>
                    <m:r>
                      <a:rPr lang="en-IN" sz="2400">
                        <a:latin typeface="Cambria Math" panose="02040503050406030204" pitchFamily="18" charset="0"/>
                        <a:ea typeface="Cambria Math" panose="02040503050406030204" pitchFamily="18" charset="0"/>
                        <a:cs typeface="Times New Roman" panose="02020603050405020304" pitchFamily="18" charset="0"/>
                      </a:rPr>
                      <m:t>+</m:t>
                    </m:r>
                    <m:r>
                      <m:rPr>
                        <m:nor/>
                      </m:rPr>
                      <a:rPr lang="en-IN" sz="2400" dirty="0">
                        <a:ea typeface="Cambria Math" panose="02040503050406030204" pitchFamily="18" charset="0"/>
                        <a:cs typeface="Calibri" panose="020F0502020204030204" pitchFamily="34" charset="0"/>
                      </a:rPr>
                      <m:t> </m:t>
                    </m:r>
                    <m:f>
                      <m:fPr>
                        <m:ctrlPr>
                          <a:rPr lang="en-IN" sz="2400" i="1">
                            <a:latin typeface="Cambria Math" panose="02040503050406030204" pitchFamily="18" charset="0"/>
                            <a:ea typeface="Cambria Math" panose="02040503050406030204" pitchFamily="18" charset="0"/>
                            <a:cs typeface="Times New Roman" panose="02020603050405020304" pitchFamily="18" charset="0"/>
                          </a:rPr>
                        </m:ctrlPr>
                      </m:fPr>
                      <m:num>
                        <m:r>
                          <a:rPr lang="en-IN" sz="2400" i="1">
                            <a:latin typeface="Cambria Math" panose="02040503050406030204" pitchFamily="18" charset="0"/>
                            <a:ea typeface="Cambria Math" panose="02040503050406030204" pitchFamily="18" charset="0"/>
                            <a:cs typeface="Times New Roman" panose="02020603050405020304" pitchFamily="18" charset="0"/>
                          </a:rPr>
                          <m:t>8−(−4)</m:t>
                        </m:r>
                      </m:num>
                      <m:den>
                        <m:r>
                          <a:rPr lang="en-IN" sz="2400" i="1">
                            <a:latin typeface="Cambria Math" panose="02040503050406030204" pitchFamily="18" charset="0"/>
                            <a:ea typeface="Cambria Math" panose="02040503050406030204" pitchFamily="18" charset="0"/>
                            <a:cs typeface="Times New Roman" panose="02020603050405020304" pitchFamily="18" charset="0"/>
                          </a:rPr>
                          <m:t>2</m:t>
                        </m:r>
                      </m:den>
                    </m:f>
                    <m:r>
                      <m:rPr>
                        <m:nor/>
                      </m:rPr>
                      <a:rPr lang="en-IN" sz="2400" dirty="0">
                        <a:ea typeface="Cambria Math" panose="02040503050406030204" pitchFamily="18" charset="0"/>
                        <a:cs typeface="Calibri" panose="020F0502020204030204" pitchFamily="34" charset="0"/>
                      </a:rPr>
                      <m:t> </m:t>
                    </m:r>
                    <m:r>
                      <a:rPr lang="en-IN" sz="2400" i="1">
                        <a:latin typeface="Cambria Math" panose="02040503050406030204" pitchFamily="18" charset="0"/>
                        <a:ea typeface="Cambria Math" panose="02040503050406030204" pitchFamily="18" charset="0"/>
                        <a:cs typeface="Times New Roman" panose="02020603050405020304" pitchFamily="18" charset="0"/>
                      </a:rPr>
                      <m:t>𝜑</m:t>
                    </m:r>
                    <m:d>
                      <m:dPr>
                        <m:ctrlPr>
                          <a:rPr lang="en-IN" sz="2400" i="1">
                            <a:latin typeface="Cambria Math" panose="02040503050406030204" pitchFamily="18" charset="0"/>
                            <a:ea typeface="Cambria Math" panose="02040503050406030204" pitchFamily="18" charset="0"/>
                            <a:cs typeface="Times New Roman" panose="02020603050405020304" pitchFamily="18" charset="0"/>
                          </a:rPr>
                        </m:ctrlPr>
                      </m:dPr>
                      <m:e>
                        <m:r>
                          <a:rPr lang="en-IN" sz="2400" i="1">
                            <a:latin typeface="Cambria Math" panose="02040503050406030204" pitchFamily="18" charset="0"/>
                            <a:ea typeface="Cambria Math" panose="02040503050406030204" pitchFamily="18" charset="0"/>
                            <a:cs typeface="Times New Roman" panose="02020603050405020304" pitchFamily="18" charset="0"/>
                          </a:rPr>
                          <m:t>𝑡</m:t>
                        </m:r>
                        <m:r>
                          <a:rPr lang="en-IN" sz="2400" i="1">
                            <a:latin typeface="Cambria Math" panose="02040503050406030204" pitchFamily="18" charset="0"/>
                            <a:ea typeface="Cambria Math" panose="02040503050406030204" pitchFamily="18" charset="0"/>
                            <a:cs typeface="Times New Roman" panose="02020603050405020304" pitchFamily="18" charset="0"/>
                          </a:rPr>
                          <m:t>−1</m:t>
                        </m:r>
                      </m:e>
                    </m:d>
                  </m:oMath>
                </a14:m>
                <a:endParaRPr lang="en-IN" sz="2400" i="1" dirty="0">
                  <a:ea typeface="Cambria Math" panose="02040503050406030204" pitchFamily="18" charset="0"/>
                  <a:cs typeface="Calibri" panose="020F0502020204030204" pitchFamily="34" charset="0"/>
                </a:endParaRPr>
              </a:p>
              <a:p>
                <a:pPr marL="0" indent="0">
                  <a:lnSpc>
                    <a:spcPct val="130000"/>
                  </a:lnSpc>
                  <a:buNone/>
                </a:pPr>
                <a14:m>
                  <m:oMathPara xmlns:m="http://schemas.openxmlformats.org/officeDocument/2006/math">
                    <m:oMathParaPr>
                      <m:jc m:val="centerGroup"/>
                    </m:oMathParaPr>
                    <m:oMath xmlns:m="http://schemas.openxmlformats.org/officeDocument/2006/math">
                      <m:r>
                        <m:rPr>
                          <m:nor/>
                        </m:rPr>
                        <a:rPr lang="en-IN" sz="2400" b="0" i="0" smtClean="0">
                          <a:ea typeface="Cambria Math" panose="02040503050406030204" pitchFamily="18" charset="0"/>
                          <a:cs typeface="Calibri" panose="020F0502020204030204" pitchFamily="34" charset="0"/>
                        </a:rPr>
                        <m:t>  </m:t>
                      </m:r>
                      <m:r>
                        <m:rPr>
                          <m:nor/>
                        </m:rPr>
                        <a:rPr lang="en-IN" sz="2400" dirty="0">
                          <a:cs typeface="Calibri" panose="020F0502020204030204" pitchFamily="34" charset="0"/>
                        </a:rPr>
                        <m:t>=</m:t>
                      </m:r>
                      <m:r>
                        <m:rPr>
                          <m:nor/>
                        </m:rPr>
                        <a:rPr lang="en-IN" sz="2400" b="0" i="0" dirty="0" smtClean="0">
                          <a:cs typeface="Calibri" panose="020F0502020204030204" pitchFamily="34" charset="0"/>
                        </a:rPr>
                        <m:t>2</m:t>
                      </m:r>
                      <m:r>
                        <m:rPr>
                          <m:nor/>
                        </m:rPr>
                        <a:rPr lang="en-IN" sz="2400" dirty="0">
                          <a:ea typeface="Cambria Math" panose="02040503050406030204" pitchFamily="18" charset="0"/>
                          <a:cs typeface="Calibri" panose="020F0502020204030204" pitchFamily="34" charset="0"/>
                        </a:rPr>
                        <m:t> </m:t>
                      </m:r>
                      <m:r>
                        <a:rPr lang="en-IN" sz="2400" i="1">
                          <a:latin typeface="Cambria Math" panose="02040503050406030204" pitchFamily="18" charset="0"/>
                          <a:ea typeface="Cambria Math" panose="02040503050406030204" pitchFamily="18" charset="0"/>
                          <a:cs typeface="Times New Roman" panose="02020603050405020304" pitchFamily="18" charset="0"/>
                        </a:rPr>
                        <m:t>∅</m:t>
                      </m:r>
                      <m:d>
                        <m:dPr>
                          <m:ctrlPr>
                            <a:rPr lang="en-IN" sz="2400" i="1">
                              <a:latin typeface="Cambria Math" panose="02040503050406030204" pitchFamily="18" charset="0"/>
                              <a:ea typeface="Cambria Math" panose="02040503050406030204" pitchFamily="18" charset="0"/>
                              <a:cs typeface="Times New Roman" panose="02020603050405020304" pitchFamily="18" charset="0"/>
                            </a:rPr>
                          </m:ctrlPr>
                        </m:dPr>
                        <m:e>
                          <m:r>
                            <a:rPr lang="en-IN" sz="2400" i="1">
                              <a:latin typeface="Cambria Math" panose="02040503050406030204" pitchFamily="18" charset="0"/>
                              <a:ea typeface="Cambria Math" panose="02040503050406030204" pitchFamily="18" charset="0"/>
                              <a:cs typeface="Times New Roman" panose="02020603050405020304" pitchFamily="18" charset="0"/>
                            </a:rPr>
                            <m:t>𝑡</m:t>
                          </m:r>
                          <m:r>
                            <a:rPr lang="en-IN" sz="2400" b="0" i="1" smtClean="0">
                              <a:latin typeface="Cambria Math" panose="02040503050406030204" pitchFamily="18" charset="0"/>
                              <a:ea typeface="Cambria Math" panose="02040503050406030204" pitchFamily="18" charset="0"/>
                              <a:cs typeface="Times New Roman" panose="02020603050405020304" pitchFamily="18" charset="0"/>
                            </a:rPr>
                            <m:t>−1</m:t>
                          </m:r>
                        </m:e>
                      </m:d>
                      <m:r>
                        <m:rPr>
                          <m:nor/>
                        </m:rPr>
                        <a:rPr lang="en-IN" sz="2400" b="0" i="0" smtClean="0">
                          <a:ea typeface="Cambria Math" panose="02040503050406030204" pitchFamily="18" charset="0"/>
                          <a:cs typeface="Calibri" panose="020F0502020204030204" pitchFamily="34" charset="0"/>
                        </a:rPr>
                        <m:t>+6</m:t>
                      </m:r>
                      <m:r>
                        <m:rPr>
                          <m:nor/>
                        </m:rPr>
                        <a:rPr lang="en-IN" sz="2400" dirty="0">
                          <a:ea typeface="Cambria Math" panose="02040503050406030204" pitchFamily="18" charset="0"/>
                          <a:cs typeface="Calibri" panose="020F0502020204030204" pitchFamily="34" charset="0"/>
                        </a:rPr>
                        <m:t> </m:t>
                      </m:r>
                      <m:r>
                        <a:rPr lang="en-IN" sz="2400" i="1">
                          <a:latin typeface="Cambria Math" panose="02040503050406030204" pitchFamily="18" charset="0"/>
                          <a:ea typeface="Cambria Math" panose="02040503050406030204" pitchFamily="18" charset="0"/>
                          <a:cs typeface="Times New Roman" panose="02020603050405020304" pitchFamily="18" charset="0"/>
                        </a:rPr>
                        <m:t>𝜑</m:t>
                      </m:r>
                      <m:d>
                        <m:dPr>
                          <m:ctrlPr>
                            <a:rPr lang="en-IN" sz="2400" i="1">
                              <a:latin typeface="Cambria Math" panose="02040503050406030204" pitchFamily="18" charset="0"/>
                              <a:ea typeface="Cambria Math" panose="02040503050406030204" pitchFamily="18" charset="0"/>
                              <a:cs typeface="Times New Roman" panose="02020603050405020304" pitchFamily="18" charset="0"/>
                            </a:rPr>
                          </m:ctrlPr>
                        </m:dPr>
                        <m:e>
                          <m:r>
                            <a:rPr lang="en-IN" sz="2400" i="1">
                              <a:latin typeface="Cambria Math" panose="02040503050406030204" pitchFamily="18" charset="0"/>
                              <a:ea typeface="Cambria Math" panose="02040503050406030204" pitchFamily="18" charset="0"/>
                              <a:cs typeface="Times New Roman" panose="02020603050405020304" pitchFamily="18" charset="0"/>
                            </a:rPr>
                            <m:t>𝑡</m:t>
                          </m:r>
                          <m:r>
                            <a:rPr lang="en-IN" sz="2400" b="0" i="1" smtClean="0">
                              <a:latin typeface="Cambria Math" panose="02040503050406030204" pitchFamily="18" charset="0"/>
                              <a:ea typeface="Cambria Math" panose="02040503050406030204" pitchFamily="18" charset="0"/>
                              <a:cs typeface="Times New Roman" panose="02020603050405020304" pitchFamily="18" charset="0"/>
                            </a:rPr>
                            <m:t>−1</m:t>
                          </m:r>
                        </m:e>
                      </m:d>
                    </m:oMath>
                  </m:oMathPara>
                </a14:m>
                <a:endParaRPr lang="en-IN" sz="2400" dirty="0">
                  <a:cs typeface="Calibri" panose="020F0502020204030204" pitchFamily="34" charset="0"/>
                </a:endParaRPr>
              </a:p>
            </p:txBody>
          </p:sp>
        </mc:Choice>
        <mc:Fallback xmlns="">
          <p:sp>
            <p:nvSpPr>
              <p:cNvPr id="3" name="Content Placeholder 2">
                <a:extLst>
                  <a:ext uri="{FF2B5EF4-FFF2-40B4-BE49-F238E27FC236}">
                    <a16:creationId xmlns:a16="http://schemas.microsoft.com/office/drawing/2014/main" id="{F7CF4BB1-A43A-40F5-B409-926105B1A88F}"/>
                  </a:ext>
                </a:extLst>
              </p:cNvPr>
              <p:cNvSpPr>
                <a:spLocks noGrp="1" noRot="1" noChangeAspect="1" noMove="1" noResize="1" noEditPoints="1" noAdjustHandles="1" noChangeArrowheads="1" noChangeShapeType="1" noTextEdit="1"/>
              </p:cNvSpPr>
              <p:nvPr>
                <p:ph idx="1"/>
              </p:nvPr>
            </p:nvSpPr>
            <p:spPr>
              <a:xfrm>
                <a:off x="1125183" y="986319"/>
                <a:ext cx="9847617" cy="5167901"/>
              </a:xfrm>
              <a:blipFill>
                <a:blip r:embed="rId3"/>
                <a:stretch>
                  <a:fillRect l="-805"/>
                </a:stretch>
              </a:blipFill>
            </p:spPr>
            <p:txBody>
              <a:bodyPr/>
              <a:lstStyle/>
              <a:p>
                <a:r>
                  <a:rPr lang="en-IN">
                    <a:noFill/>
                  </a:rPr>
                  <a:t> </a:t>
                </a:r>
              </a:p>
            </p:txBody>
          </p:sp>
        </mc:Fallback>
      </mc:AlternateContent>
      <p:sp>
        <p:nvSpPr>
          <p:cNvPr id="6" name="Date Placeholder 5"/>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FFBF3CD-C9B1-4F39-8E86-3A3A40A7EFE4}"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t>1/6/2023</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4" name="Footer Placeholder 3">
            <a:extLst>
              <a:ext uri="{FF2B5EF4-FFF2-40B4-BE49-F238E27FC236}">
                <a16:creationId xmlns:a16="http://schemas.microsoft.com/office/drawing/2014/main" id="{2E49F929-87CA-4994-9885-A2D8887FAA14}"/>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Faculty Name    Dr. Kunti Mishra         Unit Number 5</a:t>
            </a: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2" name="Picture 1">
            <a:extLst>
              <a:ext uri="{FF2B5EF4-FFF2-40B4-BE49-F238E27FC236}">
                <a16:creationId xmlns:a16="http://schemas.microsoft.com/office/drawing/2014/main" id="{C928D8E2-025A-2B3D-59B8-A8B9378FA8C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60" y="14605"/>
            <a:ext cx="1295400" cy="549276"/>
          </a:xfrm>
          <a:prstGeom prst="rect">
            <a:avLst/>
          </a:prstGeom>
        </p:spPr>
      </p:pic>
      <p:sp>
        <p:nvSpPr>
          <p:cNvPr id="5" name="Title 1">
            <a:extLst>
              <a:ext uri="{FF2B5EF4-FFF2-40B4-BE49-F238E27FC236}">
                <a16:creationId xmlns:a16="http://schemas.microsoft.com/office/drawing/2014/main" id="{38B1D707-BD40-531D-D194-6A6C4F0F384D}"/>
              </a:ext>
            </a:extLst>
          </p:cNvPr>
          <p:cNvSpPr txBox="1">
            <a:spLocks/>
          </p:cNvSpPr>
          <p:nvPr/>
        </p:nvSpPr>
        <p:spPr>
          <a:xfrm>
            <a:off x="1305560" y="9627"/>
            <a:ext cx="10876280" cy="665251"/>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IN" sz="2400" b="1" dirty="0">
                <a:latin typeface="+mj-lt"/>
                <a:cs typeface="Calibri" panose="020F0502020204030204" pitchFamily="34" charset="0"/>
              </a:rPr>
              <a:t>Wavelet Function</a:t>
            </a:r>
            <a:r>
              <a:rPr lang="en-US" sz="2400" b="1" dirty="0">
                <a:latin typeface="+mj-lt"/>
                <a:cs typeface="Calibri" panose="020F0502020204030204" pitchFamily="34" charset="0"/>
              </a:rPr>
              <a:t>(CO5)</a:t>
            </a:r>
          </a:p>
        </p:txBody>
      </p:sp>
    </p:spTree>
    <p:extLst>
      <p:ext uri="{BB962C8B-B14F-4D97-AF65-F5344CB8AC3E}">
        <p14:creationId xmlns:p14="http://schemas.microsoft.com/office/powerpoint/2010/main" val="3056430604"/>
      </p:ext>
    </p:extLst>
  </p:cSld>
  <p:clrMapOvr>
    <a:masterClrMapping/>
  </p:clrMapOvr>
  <p:transition spd="slow">
    <p:push dir="u"/>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7CF4BB1-A43A-40F5-B409-926105B1A88F}"/>
                  </a:ext>
                </a:extLst>
              </p:cNvPr>
              <p:cNvSpPr>
                <a:spLocks noGrp="1"/>
              </p:cNvSpPr>
              <p:nvPr>
                <p:ph idx="1"/>
              </p:nvPr>
            </p:nvSpPr>
            <p:spPr>
              <a:xfrm>
                <a:off x="1231062" y="986319"/>
                <a:ext cx="9770615" cy="5370031"/>
              </a:xfrm>
            </p:spPr>
            <p:txBody>
              <a:bodyPr>
                <a:normAutofit/>
              </a:bodyPr>
              <a:lstStyle/>
              <a:p>
                <a:pPr marL="0" indent="0">
                  <a:lnSpc>
                    <a:spcPct val="130000"/>
                  </a:lnSpc>
                  <a:buNone/>
                </a:pPr>
                <a:r>
                  <a:rPr lang="en-IN" sz="2200" dirty="0">
                    <a:cs typeface="Calibri" panose="020F0502020204030204" pitchFamily="34" charset="0"/>
                  </a:rPr>
                  <a:t>Similarly, in the third unit interval, </a:t>
                </a:r>
              </a:p>
              <a:p>
                <a:pPr marL="0" indent="0">
                  <a:lnSpc>
                    <a:spcPct val="130000"/>
                  </a:lnSpc>
                  <a:buNone/>
                </a:pPr>
                <a:r>
                  <a:rPr lang="en-IN" sz="2200" dirty="0">
                    <a:ea typeface="Cambria Math" panose="02040503050406030204" pitchFamily="18" charset="0"/>
                    <a:cs typeface="Calibri" panose="020F0502020204030204" pitchFamily="34" charset="0"/>
                  </a:rPr>
                  <a:t>4</a:t>
                </a:r>
                <a14:m>
                  <m:oMath xmlns:m="http://schemas.openxmlformats.org/officeDocument/2006/math">
                    <m:r>
                      <a:rPr lang="en-IN" sz="2200" i="1">
                        <a:latin typeface="Cambria Math" panose="02040503050406030204" pitchFamily="18" charset="0"/>
                        <a:ea typeface="Cambria Math" panose="02040503050406030204" pitchFamily="18" charset="0"/>
                        <a:cs typeface="Times New Roman" panose="02020603050405020304" pitchFamily="18" charset="0"/>
                      </a:rPr>
                      <m:t>∅</m:t>
                    </m:r>
                    <m:d>
                      <m:dPr>
                        <m:ctrlPr>
                          <a:rPr lang="en-IN" sz="2200" i="1">
                            <a:latin typeface="Cambria Math" panose="02040503050406030204" pitchFamily="18" charset="0"/>
                            <a:ea typeface="Cambria Math" panose="02040503050406030204" pitchFamily="18" charset="0"/>
                            <a:cs typeface="Times New Roman" panose="02020603050405020304" pitchFamily="18" charset="0"/>
                          </a:rPr>
                        </m:ctrlPr>
                      </m:dPr>
                      <m:e>
                        <m:r>
                          <a:rPr lang="en-IN" sz="2200" i="1">
                            <a:latin typeface="Cambria Math" panose="02040503050406030204" pitchFamily="18" charset="0"/>
                            <a:ea typeface="Cambria Math" panose="02040503050406030204" pitchFamily="18" charset="0"/>
                            <a:cs typeface="Times New Roman" panose="02020603050405020304" pitchFamily="18" charset="0"/>
                          </a:rPr>
                          <m:t>2</m:t>
                        </m:r>
                        <m:r>
                          <a:rPr lang="en-IN" sz="2200" i="1">
                            <a:latin typeface="Cambria Math" panose="02040503050406030204" pitchFamily="18" charset="0"/>
                            <a:ea typeface="Cambria Math" panose="02040503050406030204" pitchFamily="18" charset="0"/>
                            <a:cs typeface="Times New Roman" panose="02020603050405020304" pitchFamily="18" charset="0"/>
                          </a:rPr>
                          <m:t>𝑡</m:t>
                        </m:r>
                        <m:r>
                          <a:rPr lang="en-IN" sz="2200" i="1">
                            <a:latin typeface="Cambria Math" panose="02040503050406030204" pitchFamily="18" charset="0"/>
                            <a:ea typeface="Cambria Math" panose="02040503050406030204" pitchFamily="18" charset="0"/>
                            <a:cs typeface="Times New Roman" panose="02020603050405020304" pitchFamily="18" charset="0"/>
                          </a:rPr>
                          <m:t>−4</m:t>
                        </m:r>
                      </m:e>
                    </m:d>
                    <m:r>
                      <a:rPr lang="en-IN" sz="2200" i="1">
                        <a:latin typeface="Cambria Math" panose="02040503050406030204" pitchFamily="18" charset="0"/>
                        <a:ea typeface="Cambria Math" panose="02040503050406030204" pitchFamily="18" charset="0"/>
                        <a:cs typeface="Times New Roman" panose="02020603050405020304" pitchFamily="18" charset="0"/>
                      </a:rPr>
                      <m:t>−6∅</m:t>
                    </m:r>
                    <m:d>
                      <m:dPr>
                        <m:ctrlPr>
                          <a:rPr lang="en-IN" sz="2200" i="1">
                            <a:latin typeface="Cambria Math" panose="02040503050406030204" pitchFamily="18" charset="0"/>
                            <a:ea typeface="Cambria Math" panose="02040503050406030204" pitchFamily="18" charset="0"/>
                            <a:cs typeface="Times New Roman" panose="02020603050405020304" pitchFamily="18" charset="0"/>
                          </a:rPr>
                        </m:ctrlPr>
                      </m:dPr>
                      <m:e>
                        <m:r>
                          <a:rPr lang="en-IN" sz="2200" i="1">
                            <a:latin typeface="Cambria Math" panose="02040503050406030204" pitchFamily="18" charset="0"/>
                            <a:ea typeface="Cambria Math" panose="02040503050406030204" pitchFamily="18" charset="0"/>
                            <a:cs typeface="Times New Roman" panose="02020603050405020304" pitchFamily="18" charset="0"/>
                          </a:rPr>
                          <m:t>2</m:t>
                        </m:r>
                        <m:r>
                          <a:rPr lang="en-IN" sz="2200" i="1">
                            <a:latin typeface="Cambria Math" panose="02040503050406030204" pitchFamily="18" charset="0"/>
                            <a:ea typeface="Cambria Math" panose="02040503050406030204" pitchFamily="18" charset="0"/>
                            <a:cs typeface="Times New Roman" panose="02020603050405020304" pitchFamily="18" charset="0"/>
                          </a:rPr>
                          <m:t>𝑡</m:t>
                        </m:r>
                        <m:r>
                          <a:rPr lang="en-IN" sz="2200" i="1">
                            <a:latin typeface="Cambria Math" panose="02040503050406030204" pitchFamily="18" charset="0"/>
                            <a:ea typeface="Cambria Math" panose="02040503050406030204" pitchFamily="18" charset="0"/>
                            <a:cs typeface="Times New Roman" panose="02020603050405020304" pitchFamily="18" charset="0"/>
                          </a:rPr>
                          <m:t>−5</m:t>
                        </m:r>
                      </m:e>
                    </m:d>
                    <m:r>
                      <a:rPr lang="en-IN" sz="2200" i="1">
                        <a:latin typeface="Cambria Math" panose="02040503050406030204" pitchFamily="18" charset="0"/>
                        <a:ea typeface="Cambria Math" panose="02040503050406030204" pitchFamily="18" charset="0"/>
                        <a:cs typeface="Times New Roman" panose="02020603050405020304" pitchFamily="18" charset="0"/>
                      </a:rPr>
                      <m:t> =</m:t>
                    </m:r>
                    <m:f>
                      <m:fPr>
                        <m:ctrlPr>
                          <a:rPr lang="en-IN" sz="2200" i="1">
                            <a:latin typeface="Cambria Math" panose="02040503050406030204" pitchFamily="18" charset="0"/>
                            <a:ea typeface="Cambria Math" panose="02040503050406030204" pitchFamily="18" charset="0"/>
                            <a:cs typeface="Times New Roman" panose="02020603050405020304" pitchFamily="18" charset="0"/>
                          </a:rPr>
                        </m:ctrlPr>
                      </m:fPr>
                      <m:num>
                        <m:r>
                          <a:rPr lang="en-IN" sz="2200" b="0" i="1" smtClean="0">
                            <a:latin typeface="Cambria Math" panose="02040503050406030204" pitchFamily="18" charset="0"/>
                            <a:ea typeface="Cambria Math" panose="02040503050406030204" pitchFamily="18" charset="0"/>
                            <a:cs typeface="Times New Roman" panose="02020603050405020304" pitchFamily="18" charset="0"/>
                          </a:rPr>
                          <m:t>4−6</m:t>
                        </m:r>
                      </m:num>
                      <m:den>
                        <m:r>
                          <a:rPr lang="en-IN" sz="2200" i="1">
                            <a:latin typeface="Cambria Math" panose="02040503050406030204" pitchFamily="18" charset="0"/>
                            <a:ea typeface="Cambria Math" panose="02040503050406030204" pitchFamily="18" charset="0"/>
                            <a:cs typeface="Times New Roman" panose="02020603050405020304" pitchFamily="18" charset="0"/>
                          </a:rPr>
                          <m:t>2</m:t>
                        </m:r>
                      </m:den>
                    </m:f>
                  </m:oMath>
                </a14:m>
                <a:r>
                  <a:rPr lang="en-IN" sz="2200" dirty="0">
                    <a:ea typeface="Cambria Math" panose="02040503050406030204" pitchFamily="18" charset="0"/>
                    <a:cs typeface="Calibri" panose="020F0502020204030204" pitchFamily="34" charset="0"/>
                  </a:rPr>
                  <a:t> </a:t>
                </a:r>
                <a14:m>
                  <m:oMath xmlns:m="http://schemas.openxmlformats.org/officeDocument/2006/math">
                    <m:r>
                      <a:rPr lang="en-IN" sz="2200" i="1">
                        <a:latin typeface="Cambria Math" panose="02040503050406030204" pitchFamily="18" charset="0"/>
                        <a:ea typeface="Cambria Math" panose="02040503050406030204" pitchFamily="18" charset="0"/>
                        <a:cs typeface="Times New Roman" panose="02020603050405020304" pitchFamily="18" charset="0"/>
                      </a:rPr>
                      <m:t>∅</m:t>
                    </m:r>
                    <m:d>
                      <m:dPr>
                        <m:ctrlPr>
                          <a:rPr lang="en-IN" sz="2200" i="1">
                            <a:latin typeface="Cambria Math" panose="02040503050406030204" pitchFamily="18" charset="0"/>
                            <a:ea typeface="Cambria Math" panose="02040503050406030204" pitchFamily="18" charset="0"/>
                            <a:cs typeface="Times New Roman" panose="02020603050405020304" pitchFamily="18" charset="0"/>
                          </a:rPr>
                        </m:ctrlPr>
                      </m:dPr>
                      <m:e>
                        <m:r>
                          <a:rPr lang="en-IN" sz="2200" i="1">
                            <a:latin typeface="Cambria Math" panose="02040503050406030204" pitchFamily="18" charset="0"/>
                            <a:ea typeface="Cambria Math" panose="02040503050406030204" pitchFamily="18" charset="0"/>
                            <a:cs typeface="Times New Roman" panose="02020603050405020304" pitchFamily="18" charset="0"/>
                          </a:rPr>
                          <m:t>𝑡</m:t>
                        </m:r>
                        <m:r>
                          <a:rPr lang="en-IN" sz="2200" b="0" i="1" smtClean="0">
                            <a:latin typeface="Cambria Math" panose="02040503050406030204" pitchFamily="18" charset="0"/>
                            <a:ea typeface="Cambria Math" panose="02040503050406030204" pitchFamily="18" charset="0"/>
                            <a:cs typeface="Times New Roman" panose="02020603050405020304" pitchFamily="18" charset="0"/>
                          </a:rPr>
                          <m:t>−2</m:t>
                        </m:r>
                      </m:e>
                    </m:d>
                    <m:r>
                      <a:rPr lang="en-IN" sz="2200">
                        <a:latin typeface="Cambria Math" panose="02040503050406030204" pitchFamily="18" charset="0"/>
                        <a:ea typeface="Cambria Math" panose="02040503050406030204" pitchFamily="18" charset="0"/>
                        <a:cs typeface="Times New Roman" panose="02020603050405020304" pitchFamily="18" charset="0"/>
                      </a:rPr>
                      <m:t>+</m:t>
                    </m:r>
                  </m:oMath>
                </a14:m>
                <a:r>
                  <a:rPr lang="en-IN" sz="2200" dirty="0">
                    <a:ea typeface="Cambria Math" panose="02040503050406030204" pitchFamily="18" charset="0"/>
                    <a:cs typeface="Calibri" panose="020F0502020204030204" pitchFamily="34" charset="0"/>
                  </a:rPr>
                  <a:t> </a:t>
                </a:r>
                <a14:m>
                  <m:oMath xmlns:m="http://schemas.openxmlformats.org/officeDocument/2006/math">
                    <m:f>
                      <m:fPr>
                        <m:ctrlPr>
                          <a:rPr lang="en-IN" sz="2200" i="1">
                            <a:latin typeface="Cambria Math" panose="02040503050406030204" pitchFamily="18" charset="0"/>
                            <a:ea typeface="Cambria Math" panose="02040503050406030204" pitchFamily="18" charset="0"/>
                            <a:cs typeface="Times New Roman" panose="02020603050405020304" pitchFamily="18" charset="0"/>
                          </a:rPr>
                        </m:ctrlPr>
                      </m:fPr>
                      <m:num>
                        <m:r>
                          <a:rPr lang="en-IN" sz="2200" b="0" i="1" smtClean="0">
                            <a:latin typeface="Cambria Math" panose="02040503050406030204" pitchFamily="18" charset="0"/>
                            <a:ea typeface="Cambria Math" panose="02040503050406030204" pitchFamily="18" charset="0"/>
                            <a:cs typeface="Times New Roman" panose="02020603050405020304" pitchFamily="18" charset="0"/>
                          </a:rPr>
                          <m:t>4+6</m:t>
                        </m:r>
                      </m:num>
                      <m:den>
                        <m:r>
                          <a:rPr lang="en-IN" sz="2200" i="1">
                            <a:latin typeface="Cambria Math" panose="02040503050406030204" pitchFamily="18" charset="0"/>
                            <a:ea typeface="Cambria Math" panose="02040503050406030204" pitchFamily="18" charset="0"/>
                            <a:cs typeface="Times New Roman" panose="02020603050405020304" pitchFamily="18" charset="0"/>
                          </a:rPr>
                          <m:t>2</m:t>
                        </m:r>
                      </m:den>
                    </m:f>
                  </m:oMath>
                </a14:m>
                <a:r>
                  <a:rPr lang="en-IN" sz="2200" dirty="0">
                    <a:ea typeface="Cambria Math" panose="02040503050406030204" pitchFamily="18" charset="0"/>
                    <a:cs typeface="Calibri" panose="020F0502020204030204" pitchFamily="34" charset="0"/>
                  </a:rPr>
                  <a:t> </a:t>
                </a:r>
                <a14:m>
                  <m:oMath xmlns:m="http://schemas.openxmlformats.org/officeDocument/2006/math">
                    <m:r>
                      <a:rPr lang="en-IN" sz="2200" i="1">
                        <a:latin typeface="Cambria Math" panose="02040503050406030204" pitchFamily="18" charset="0"/>
                        <a:ea typeface="Cambria Math" panose="02040503050406030204" pitchFamily="18" charset="0"/>
                        <a:cs typeface="Times New Roman" panose="02020603050405020304" pitchFamily="18" charset="0"/>
                      </a:rPr>
                      <m:t>𝜑</m:t>
                    </m:r>
                    <m:d>
                      <m:dPr>
                        <m:ctrlPr>
                          <a:rPr lang="en-IN" sz="2200" i="1">
                            <a:latin typeface="Cambria Math" panose="02040503050406030204" pitchFamily="18" charset="0"/>
                            <a:ea typeface="Cambria Math" panose="02040503050406030204" pitchFamily="18" charset="0"/>
                            <a:cs typeface="Times New Roman" panose="02020603050405020304" pitchFamily="18" charset="0"/>
                          </a:rPr>
                        </m:ctrlPr>
                      </m:dPr>
                      <m:e>
                        <m:r>
                          <a:rPr lang="en-IN" sz="2200" i="1">
                            <a:latin typeface="Cambria Math" panose="02040503050406030204" pitchFamily="18" charset="0"/>
                            <a:ea typeface="Cambria Math" panose="02040503050406030204" pitchFamily="18" charset="0"/>
                            <a:cs typeface="Times New Roman" panose="02020603050405020304" pitchFamily="18" charset="0"/>
                          </a:rPr>
                          <m:t>𝑡</m:t>
                        </m:r>
                        <m:r>
                          <a:rPr lang="en-IN" sz="2200" b="0" i="1" smtClean="0">
                            <a:latin typeface="Cambria Math" panose="02040503050406030204" pitchFamily="18" charset="0"/>
                            <a:ea typeface="Cambria Math" panose="02040503050406030204" pitchFamily="18" charset="0"/>
                            <a:cs typeface="Times New Roman" panose="02020603050405020304" pitchFamily="18" charset="0"/>
                          </a:rPr>
                          <m:t>−2</m:t>
                        </m:r>
                      </m:e>
                    </m:d>
                  </m:oMath>
                </a14:m>
                <a:endParaRPr lang="en-IN" sz="2200" dirty="0">
                  <a:cs typeface="Calibri" panose="020F0502020204030204" pitchFamily="34" charset="0"/>
                </a:endParaRPr>
              </a:p>
              <a:p>
                <a:pPr marL="0" indent="0">
                  <a:lnSpc>
                    <a:spcPct val="130000"/>
                  </a:lnSpc>
                  <a:buNone/>
                </a:pPr>
                <a:r>
                  <a:rPr lang="en-IN" sz="2200" dirty="0">
                    <a:cs typeface="Calibri" panose="020F0502020204030204" pitchFamily="34" charset="0"/>
                  </a:rPr>
                  <a:t>			            =</a:t>
                </a:r>
                <a:r>
                  <a:rPr lang="en-IN" sz="2200" dirty="0">
                    <a:ea typeface="Cambria Math" panose="02040503050406030204" pitchFamily="18" charset="0"/>
                    <a:cs typeface="Calibri" panose="020F0502020204030204" pitchFamily="34" charset="0"/>
                  </a:rPr>
                  <a:t> </a:t>
                </a:r>
                <a14:m>
                  <m:oMath xmlns:m="http://schemas.openxmlformats.org/officeDocument/2006/math">
                    <m:r>
                      <a:rPr lang="en-IN" sz="2200" b="0" i="0" smtClean="0">
                        <a:latin typeface="Cambria Math" panose="02040503050406030204" pitchFamily="18" charset="0"/>
                        <a:ea typeface="Cambria Math" panose="02040503050406030204" pitchFamily="18" charset="0"/>
                        <a:cs typeface="Times New Roman" panose="02020603050405020304" pitchFamily="18" charset="0"/>
                      </a:rPr>
                      <m:t>−</m:t>
                    </m:r>
                    <m:r>
                      <a:rPr lang="en-IN" sz="2200" i="1">
                        <a:latin typeface="Cambria Math" panose="02040503050406030204" pitchFamily="18" charset="0"/>
                        <a:ea typeface="Cambria Math" panose="02040503050406030204" pitchFamily="18" charset="0"/>
                        <a:cs typeface="Times New Roman" panose="02020603050405020304" pitchFamily="18" charset="0"/>
                      </a:rPr>
                      <m:t>∅</m:t>
                    </m:r>
                    <m:d>
                      <m:dPr>
                        <m:ctrlPr>
                          <a:rPr lang="en-IN" sz="2200" i="1">
                            <a:latin typeface="Cambria Math" panose="02040503050406030204" pitchFamily="18" charset="0"/>
                            <a:ea typeface="Cambria Math" panose="02040503050406030204" pitchFamily="18" charset="0"/>
                            <a:cs typeface="Times New Roman" panose="02020603050405020304" pitchFamily="18" charset="0"/>
                          </a:rPr>
                        </m:ctrlPr>
                      </m:dPr>
                      <m:e>
                        <m:r>
                          <a:rPr lang="en-IN" sz="2200" i="1">
                            <a:latin typeface="Cambria Math" panose="02040503050406030204" pitchFamily="18" charset="0"/>
                            <a:ea typeface="Cambria Math" panose="02040503050406030204" pitchFamily="18" charset="0"/>
                            <a:cs typeface="Times New Roman" panose="02020603050405020304" pitchFamily="18" charset="0"/>
                          </a:rPr>
                          <m:t>𝑡</m:t>
                        </m:r>
                        <m:r>
                          <a:rPr lang="en-IN" sz="2200" b="0" i="1" smtClean="0">
                            <a:latin typeface="Cambria Math" panose="02040503050406030204" pitchFamily="18" charset="0"/>
                            <a:ea typeface="Cambria Math" panose="02040503050406030204" pitchFamily="18" charset="0"/>
                            <a:cs typeface="Times New Roman" panose="02020603050405020304" pitchFamily="18" charset="0"/>
                          </a:rPr>
                          <m:t>−2</m:t>
                        </m:r>
                      </m:e>
                    </m:d>
                    <m:r>
                      <a:rPr lang="en-IN" sz="2200" b="0" i="0" smtClean="0">
                        <a:latin typeface="Cambria Math" panose="02040503050406030204" pitchFamily="18" charset="0"/>
                        <a:ea typeface="Cambria Math" panose="02040503050406030204" pitchFamily="18" charset="0"/>
                        <a:cs typeface="Times New Roman" panose="02020603050405020304" pitchFamily="18" charset="0"/>
                      </a:rPr>
                      <m:t>+5</m:t>
                    </m:r>
                  </m:oMath>
                </a14:m>
                <a:r>
                  <a:rPr lang="en-IN" sz="2200" dirty="0">
                    <a:ea typeface="Cambria Math" panose="02040503050406030204" pitchFamily="18" charset="0"/>
                    <a:cs typeface="Calibri" panose="020F0502020204030204" pitchFamily="34" charset="0"/>
                  </a:rPr>
                  <a:t> </a:t>
                </a:r>
                <a14:m>
                  <m:oMath xmlns:m="http://schemas.openxmlformats.org/officeDocument/2006/math">
                    <m:r>
                      <a:rPr lang="en-IN" sz="2200" i="1">
                        <a:latin typeface="Cambria Math" panose="02040503050406030204" pitchFamily="18" charset="0"/>
                        <a:ea typeface="Cambria Math" panose="02040503050406030204" pitchFamily="18" charset="0"/>
                        <a:cs typeface="Times New Roman" panose="02020603050405020304" pitchFamily="18" charset="0"/>
                      </a:rPr>
                      <m:t>𝜑</m:t>
                    </m:r>
                    <m:d>
                      <m:dPr>
                        <m:ctrlPr>
                          <a:rPr lang="en-IN" sz="2200" i="1">
                            <a:latin typeface="Cambria Math" panose="02040503050406030204" pitchFamily="18" charset="0"/>
                            <a:ea typeface="Cambria Math" panose="02040503050406030204" pitchFamily="18" charset="0"/>
                            <a:cs typeface="Times New Roman" panose="02020603050405020304" pitchFamily="18" charset="0"/>
                          </a:rPr>
                        </m:ctrlPr>
                      </m:dPr>
                      <m:e>
                        <m:r>
                          <a:rPr lang="en-IN" sz="2200" i="1">
                            <a:latin typeface="Cambria Math" panose="02040503050406030204" pitchFamily="18" charset="0"/>
                            <a:ea typeface="Cambria Math" panose="02040503050406030204" pitchFamily="18" charset="0"/>
                            <a:cs typeface="Times New Roman" panose="02020603050405020304" pitchFamily="18" charset="0"/>
                          </a:rPr>
                          <m:t>𝑡</m:t>
                        </m:r>
                        <m:r>
                          <a:rPr lang="en-IN" sz="2200" b="0" i="1" smtClean="0">
                            <a:latin typeface="Cambria Math" panose="02040503050406030204" pitchFamily="18" charset="0"/>
                            <a:ea typeface="Cambria Math" panose="02040503050406030204" pitchFamily="18" charset="0"/>
                            <a:cs typeface="Times New Roman" panose="02020603050405020304" pitchFamily="18" charset="0"/>
                          </a:rPr>
                          <m:t>−2</m:t>
                        </m:r>
                      </m:e>
                    </m:d>
                  </m:oMath>
                </a14:m>
                <a:endParaRPr lang="en-IN" sz="2200" dirty="0">
                  <a:cs typeface="Calibri" panose="020F0502020204030204" pitchFamily="34" charset="0"/>
                </a:endParaRPr>
              </a:p>
              <a:p>
                <a:pPr marL="0" indent="0">
                  <a:lnSpc>
                    <a:spcPct val="130000"/>
                  </a:lnSpc>
                  <a:buNone/>
                </a:pPr>
                <a:r>
                  <a:rPr lang="en-IN" sz="2200" dirty="0">
                    <a:cs typeface="Calibri" panose="020F0502020204030204" pitchFamily="34" charset="0"/>
                  </a:rPr>
                  <a:t>In the last unit interval,</a:t>
                </a:r>
              </a:p>
              <a:p>
                <a:pPr marL="0" indent="0">
                  <a:lnSpc>
                    <a:spcPct val="130000"/>
                  </a:lnSpc>
                  <a:buNone/>
                </a:pPr>
                <a14:m>
                  <m:oMath xmlns:m="http://schemas.openxmlformats.org/officeDocument/2006/math">
                    <m:r>
                      <a:rPr lang="en-IN" sz="2200">
                        <a:latin typeface="Cambria Math" panose="02040503050406030204" pitchFamily="18" charset="0"/>
                        <a:ea typeface="Cambria Math" panose="02040503050406030204" pitchFamily="18" charset="0"/>
                        <a:cs typeface="Times New Roman" panose="02020603050405020304" pitchFamily="18" charset="0"/>
                      </a:rPr>
                      <m:t>−</m:t>
                    </m:r>
                  </m:oMath>
                </a14:m>
                <a:r>
                  <a:rPr lang="en-IN" sz="2200" dirty="0">
                    <a:cs typeface="Calibri" panose="020F0502020204030204" pitchFamily="34" charset="0"/>
                  </a:rPr>
                  <a:t>2</a:t>
                </a:r>
                <a:r>
                  <a:rPr lang="en-IN" sz="2200" dirty="0">
                    <a:ea typeface="Cambria Math" panose="02040503050406030204" pitchFamily="18" charset="0"/>
                    <a:cs typeface="Calibri" panose="020F0502020204030204" pitchFamily="34" charset="0"/>
                  </a:rPr>
                  <a:t> </a:t>
                </a:r>
                <a14:m>
                  <m:oMath xmlns:m="http://schemas.openxmlformats.org/officeDocument/2006/math">
                    <m:r>
                      <a:rPr lang="en-IN" sz="2200" i="1">
                        <a:latin typeface="Cambria Math" panose="02040503050406030204" pitchFamily="18" charset="0"/>
                        <a:ea typeface="Cambria Math" panose="02040503050406030204" pitchFamily="18" charset="0"/>
                        <a:cs typeface="Times New Roman" panose="02020603050405020304" pitchFamily="18" charset="0"/>
                      </a:rPr>
                      <m:t>∅</m:t>
                    </m:r>
                    <m:d>
                      <m:dPr>
                        <m:ctrlPr>
                          <a:rPr lang="en-IN" sz="2200" i="1">
                            <a:latin typeface="Cambria Math" panose="02040503050406030204" pitchFamily="18" charset="0"/>
                            <a:ea typeface="Cambria Math" panose="02040503050406030204" pitchFamily="18" charset="0"/>
                            <a:cs typeface="Times New Roman" panose="02020603050405020304" pitchFamily="18" charset="0"/>
                          </a:rPr>
                        </m:ctrlPr>
                      </m:dPr>
                      <m:e>
                        <m:r>
                          <a:rPr lang="en-IN" sz="2200" i="1">
                            <a:latin typeface="Cambria Math" panose="02040503050406030204" pitchFamily="18" charset="0"/>
                            <a:ea typeface="Cambria Math" panose="02040503050406030204" pitchFamily="18" charset="0"/>
                            <a:cs typeface="Times New Roman" panose="02020603050405020304" pitchFamily="18" charset="0"/>
                          </a:rPr>
                          <m:t>2</m:t>
                        </m:r>
                        <m:r>
                          <a:rPr lang="en-IN" sz="2200" i="1">
                            <a:latin typeface="Cambria Math" panose="02040503050406030204" pitchFamily="18" charset="0"/>
                            <a:ea typeface="Cambria Math" panose="02040503050406030204" pitchFamily="18" charset="0"/>
                            <a:cs typeface="Times New Roman" panose="02020603050405020304" pitchFamily="18" charset="0"/>
                          </a:rPr>
                          <m:t>𝑡</m:t>
                        </m:r>
                        <m:r>
                          <a:rPr lang="en-IN" sz="2200" i="1">
                            <a:latin typeface="Cambria Math" panose="02040503050406030204" pitchFamily="18" charset="0"/>
                            <a:ea typeface="Cambria Math" panose="02040503050406030204" pitchFamily="18" charset="0"/>
                            <a:cs typeface="Times New Roman" panose="02020603050405020304" pitchFamily="18" charset="0"/>
                          </a:rPr>
                          <m:t>−6</m:t>
                        </m:r>
                      </m:e>
                    </m:d>
                    <m:r>
                      <a:rPr lang="en-IN" sz="2200" i="1">
                        <a:latin typeface="Cambria Math" panose="02040503050406030204" pitchFamily="18" charset="0"/>
                        <a:ea typeface="Cambria Math" panose="02040503050406030204" pitchFamily="18" charset="0"/>
                        <a:cs typeface="Times New Roman" panose="02020603050405020304" pitchFamily="18" charset="0"/>
                      </a:rPr>
                      <m:t> </m:t>
                    </m:r>
                    <m:r>
                      <a:rPr lang="en-IN" sz="2200" b="0" i="1" smtClean="0">
                        <a:latin typeface="Cambria Math" panose="02040503050406030204" pitchFamily="18" charset="0"/>
                        <a:ea typeface="Cambria Math" panose="02040503050406030204" pitchFamily="18" charset="0"/>
                        <a:cs typeface="Times New Roman" panose="02020603050405020304" pitchFamily="18" charset="0"/>
                      </a:rPr>
                      <m:t>+0 </m:t>
                    </m:r>
                    <m:r>
                      <a:rPr lang="en-IN" sz="2200" i="1">
                        <a:latin typeface="Cambria Math" panose="02040503050406030204" pitchFamily="18" charset="0"/>
                        <a:ea typeface="Cambria Math" panose="02040503050406030204" pitchFamily="18" charset="0"/>
                        <a:cs typeface="Times New Roman" panose="02020603050405020304" pitchFamily="18" charset="0"/>
                      </a:rPr>
                      <m:t>∅</m:t>
                    </m:r>
                    <m:d>
                      <m:dPr>
                        <m:ctrlPr>
                          <a:rPr lang="en-IN" sz="2200" i="1">
                            <a:latin typeface="Cambria Math" panose="02040503050406030204" pitchFamily="18" charset="0"/>
                            <a:ea typeface="Cambria Math" panose="02040503050406030204" pitchFamily="18" charset="0"/>
                            <a:cs typeface="Times New Roman" panose="02020603050405020304" pitchFamily="18" charset="0"/>
                          </a:rPr>
                        </m:ctrlPr>
                      </m:dPr>
                      <m:e>
                        <m:r>
                          <a:rPr lang="en-IN" sz="2200" b="0" i="1" smtClean="0">
                            <a:latin typeface="Cambria Math" panose="02040503050406030204" pitchFamily="18" charset="0"/>
                            <a:ea typeface="Cambria Math" panose="02040503050406030204" pitchFamily="18" charset="0"/>
                            <a:cs typeface="Times New Roman" panose="02020603050405020304" pitchFamily="18" charset="0"/>
                          </a:rPr>
                          <m:t>2</m:t>
                        </m:r>
                        <m:r>
                          <a:rPr lang="en-IN" sz="2200" i="1">
                            <a:latin typeface="Cambria Math" panose="02040503050406030204" pitchFamily="18" charset="0"/>
                            <a:ea typeface="Cambria Math" panose="02040503050406030204" pitchFamily="18" charset="0"/>
                            <a:cs typeface="Times New Roman" panose="02020603050405020304" pitchFamily="18" charset="0"/>
                          </a:rPr>
                          <m:t>𝑡</m:t>
                        </m:r>
                        <m:r>
                          <a:rPr lang="en-IN" sz="2200" b="0" i="1" smtClean="0">
                            <a:latin typeface="Cambria Math" panose="02040503050406030204" pitchFamily="18" charset="0"/>
                            <a:ea typeface="Cambria Math" panose="02040503050406030204" pitchFamily="18" charset="0"/>
                            <a:cs typeface="Times New Roman" panose="02020603050405020304" pitchFamily="18" charset="0"/>
                          </a:rPr>
                          <m:t>−7</m:t>
                        </m:r>
                      </m:e>
                    </m:d>
                    <m:r>
                      <a:rPr lang="en-IN" sz="2200" b="0" i="1" smtClean="0">
                        <a:latin typeface="Cambria Math" panose="02040503050406030204" pitchFamily="18" charset="0"/>
                        <a:ea typeface="Cambria Math" panose="02040503050406030204" pitchFamily="18" charset="0"/>
                        <a:cs typeface="Times New Roman" panose="02020603050405020304" pitchFamily="18" charset="0"/>
                      </a:rPr>
                      <m:t>=</m:t>
                    </m:r>
                    <m:f>
                      <m:fPr>
                        <m:ctrlPr>
                          <a:rPr lang="en-IN" sz="2200" b="0" i="1" smtClean="0">
                            <a:latin typeface="Cambria Math" panose="02040503050406030204" pitchFamily="18" charset="0"/>
                            <a:ea typeface="Cambria Math" panose="02040503050406030204" pitchFamily="18" charset="0"/>
                            <a:cs typeface="Times New Roman" panose="02020603050405020304" pitchFamily="18" charset="0"/>
                          </a:rPr>
                        </m:ctrlPr>
                      </m:fPr>
                      <m:num>
                        <m:r>
                          <a:rPr lang="en-IN" sz="2200" b="0" i="1" smtClean="0">
                            <a:latin typeface="Cambria Math" panose="02040503050406030204" pitchFamily="18" charset="0"/>
                            <a:ea typeface="Cambria Math" panose="02040503050406030204" pitchFamily="18" charset="0"/>
                            <a:cs typeface="Times New Roman" panose="02020603050405020304" pitchFamily="18" charset="0"/>
                          </a:rPr>
                          <m:t>−2+0</m:t>
                        </m:r>
                      </m:num>
                      <m:den>
                        <m:r>
                          <a:rPr lang="en-IN" sz="2200" b="0" i="1" smtClean="0">
                            <a:latin typeface="Cambria Math" panose="02040503050406030204" pitchFamily="18" charset="0"/>
                            <a:ea typeface="Cambria Math" panose="02040503050406030204" pitchFamily="18" charset="0"/>
                            <a:cs typeface="Times New Roman" panose="02020603050405020304" pitchFamily="18" charset="0"/>
                          </a:rPr>
                          <m:t>2</m:t>
                        </m:r>
                      </m:den>
                    </m:f>
                  </m:oMath>
                </a14:m>
                <a:r>
                  <a:rPr lang="en-IN" sz="2200" dirty="0">
                    <a:ea typeface="Cambria Math" panose="02040503050406030204" pitchFamily="18" charset="0"/>
                    <a:cs typeface="Calibri" panose="020F0502020204030204" pitchFamily="34" charset="0"/>
                  </a:rPr>
                  <a:t> </a:t>
                </a:r>
                <a14:m>
                  <m:oMath xmlns:m="http://schemas.openxmlformats.org/officeDocument/2006/math">
                    <m:r>
                      <a:rPr lang="en-IN" sz="2200" i="1">
                        <a:latin typeface="Cambria Math" panose="02040503050406030204" pitchFamily="18" charset="0"/>
                        <a:ea typeface="Cambria Math" panose="02040503050406030204" pitchFamily="18" charset="0"/>
                        <a:cs typeface="Times New Roman" panose="02020603050405020304" pitchFamily="18" charset="0"/>
                      </a:rPr>
                      <m:t>∅</m:t>
                    </m:r>
                    <m:d>
                      <m:dPr>
                        <m:ctrlPr>
                          <a:rPr lang="en-IN" sz="2200" i="1">
                            <a:latin typeface="Cambria Math" panose="02040503050406030204" pitchFamily="18" charset="0"/>
                            <a:ea typeface="Cambria Math" panose="02040503050406030204" pitchFamily="18" charset="0"/>
                            <a:cs typeface="Times New Roman" panose="02020603050405020304" pitchFamily="18" charset="0"/>
                          </a:rPr>
                        </m:ctrlPr>
                      </m:dPr>
                      <m:e>
                        <m:r>
                          <a:rPr lang="en-IN" sz="2200" i="1">
                            <a:latin typeface="Cambria Math" panose="02040503050406030204" pitchFamily="18" charset="0"/>
                            <a:ea typeface="Cambria Math" panose="02040503050406030204" pitchFamily="18" charset="0"/>
                            <a:cs typeface="Times New Roman" panose="02020603050405020304" pitchFamily="18" charset="0"/>
                          </a:rPr>
                          <m:t>𝑡</m:t>
                        </m:r>
                        <m:r>
                          <a:rPr lang="en-IN" sz="2200" b="0" i="1" smtClean="0">
                            <a:latin typeface="Cambria Math" panose="02040503050406030204" pitchFamily="18" charset="0"/>
                            <a:ea typeface="Cambria Math" panose="02040503050406030204" pitchFamily="18" charset="0"/>
                            <a:cs typeface="Times New Roman" panose="02020603050405020304" pitchFamily="18" charset="0"/>
                          </a:rPr>
                          <m:t>−3</m:t>
                        </m:r>
                      </m:e>
                    </m:d>
                    <m:r>
                      <a:rPr lang="en-IN" sz="2200" b="0" i="0" smtClean="0">
                        <a:latin typeface="Cambria Math" panose="02040503050406030204" pitchFamily="18" charset="0"/>
                        <a:ea typeface="Cambria Math" panose="02040503050406030204" pitchFamily="18" charset="0"/>
                        <a:cs typeface="Times New Roman" panose="02020603050405020304" pitchFamily="18" charset="0"/>
                      </a:rPr>
                      <m:t>+</m:t>
                    </m:r>
                  </m:oMath>
                </a14:m>
                <a:r>
                  <a:rPr lang="en-IN" sz="2200" dirty="0">
                    <a:ea typeface="Cambria Math" panose="02040503050406030204" pitchFamily="18" charset="0"/>
                    <a:cs typeface="Calibri" panose="020F0502020204030204" pitchFamily="34" charset="0"/>
                  </a:rPr>
                  <a:t> </a:t>
                </a:r>
                <a14:m>
                  <m:oMath xmlns:m="http://schemas.openxmlformats.org/officeDocument/2006/math">
                    <m:f>
                      <m:fPr>
                        <m:ctrlPr>
                          <a:rPr lang="en-IN" sz="2200" i="1">
                            <a:latin typeface="Cambria Math" panose="02040503050406030204" pitchFamily="18" charset="0"/>
                            <a:ea typeface="Cambria Math" panose="02040503050406030204" pitchFamily="18" charset="0"/>
                            <a:cs typeface="Times New Roman" panose="02020603050405020304" pitchFamily="18" charset="0"/>
                          </a:rPr>
                        </m:ctrlPr>
                      </m:fPr>
                      <m:num>
                        <m:r>
                          <a:rPr lang="en-IN" sz="2200" b="0" i="1" smtClean="0">
                            <a:latin typeface="Cambria Math" panose="02040503050406030204" pitchFamily="18" charset="0"/>
                            <a:ea typeface="Cambria Math" panose="02040503050406030204" pitchFamily="18" charset="0"/>
                            <a:cs typeface="Times New Roman" panose="02020603050405020304" pitchFamily="18" charset="0"/>
                          </a:rPr>
                          <m:t>−2−0</m:t>
                        </m:r>
                      </m:num>
                      <m:den>
                        <m:r>
                          <a:rPr lang="en-IN" sz="2200" i="1">
                            <a:latin typeface="Cambria Math" panose="02040503050406030204" pitchFamily="18" charset="0"/>
                            <a:ea typeface="Cambria Math" panose="02040503050406030204" pitchFamily="18" charset="0"/>
                            <a:cs typeface="Times New Roman" panose="02020603050405020304" pitchFamily="18" charset="0"/>
                          </a:rPr>
                          <m:t>2</m:t>
                        </m:r>
                      </m:den>
                    </m:f>
                  </m:oMath>
                </a14:m>
                <a:r>
                  <a:rPr lang="en-IN" sz="2200" dirty="0">
                    <a:ea typeface="Cambria Math" panose="02040503050406030204" pitchFamily="18" charset="0"/>
                    <a:cs typeface="Calibri" panose="020F0502020204030204" pitchFamily="34" charset="0"/>
                  </a:rPr>
                  <a:t> </a:t>
                </a:r>
                <a14:m>
                  <m:oMath xmlns:m="http://schemas.openxmlformats.org/officeDocument/2006/math">
                    <m:r>
                      <a:rPr lang="en-IN" sz="2200" i="1">
                        <a:latin typeface="Cambria Math" panose="02040503050406030204" pitchFamily="18" charset="0"/>
                        <a:ea typeface="Cambria Math" panose="02040503050406030204" pitchFamily="18" charset="0"/>
                        <a:cs typeface="Times New Roman" panose="02020603050405020304" pitchFamily="18" charset="0"/>
                      </a:rPr>
                      <m:t>𝜑</m:t>
                    </m:r>
                    <m:d>
                      <m:dPr>
                        <m:ctrlPr>
                          <a:rPr lang="en-IN" sz="2200" i="1">
                            <a:latin typeface="Cambria Math" panose="02040503050406030204" pitchFamily="18" charset="0"/>
                            <a:ea typeface="Cambria Math" panose="02040503050406030204" pitchFamily="18" charset="0"/>
                            <a:cs typeface="Times New Roman" panose="02020603050405020304" pitchFamily="18" charset="0"/>
                          </a:rPr>
                        </m:ctrlPr>
                      </m:dPr>
                      <m:e>
                        <m:r>
                          <a:rPr lang="en-IN" sz="2200" i="1">
                            <a:latin typeface="Cambria Math" panose="02040503050406030204" pitchFamily="18" charset="0"/>
                            <a:ea typeface="Cambria Math" panose="02040503050406030204" pitchFamily="18" charset="0"/>
                            <a:cs typeface="Times New Roman" panose="02020603050405020304" pitchFamily="18" charset="0"/>
                          </a:rPr>
                          <m:t>𝑡</m:t>
                        </m:r>
                        <m:r>
                          <a:rPr lang="en-IN" sz="2200" b="0" i="1" smtClean="0">
                            <a:latin typeface="Cambria Math" panose="02040503050406030204" pitchFamily="18" charset="0"/>
                            <a:ea typeface="Cambria Math" panose="02040503050406030204" pitchFamily="18" charset="0"/>
                            <a:cs typeface="Times New Roman" panose="02020603050405020304" pitchFamily="18" charset="0"/>
                          </a:rPr>
                          <m:t>−3</m:t>
                        </m:r>
                      </m:e>
                    </m:d>
                  </m:oMath>
                </a14:m>
                <a:endParaRPr lang="en-IN" sz="2200" dirty="0">
                  <a:cs typeface="Calibri" panose="020F0502020204030204" pitchFamily="34" charset="0"/>
                </a:endParaRPr>
              </a:p>
              <a:p>
                <a:pPr marL="0" indent="0">
                  <a:lnSpc>
                    <a:spcPct val="130000"/>
                  </a:lnSpc>
                  <a:buNone/>
                </a:pPr>
                <a:r>
                  <a:rPr lang="en-IN" sz="2200" dirty="0">
                    <a:cs typeface="Calibri" panose="020F0502020204030204" pitchFamily="34" charset="0"/>
                  </a:rPr>
                  <a:t>				     =</a:t>
                </a:r>
                <a:r>
                  <a:rPr lang="en-IN" sz="2200" dirty="0">
                    <a:ea typeface="Cambria Math" panose="02040503050406030204" pitchFamily="18" charset="0"/>
                    <a:cs typeface="Calibri" panose="020F0502020204030204" pitchFamily="34" charset="0"/>
                  </a:rPr>
                  <a:t> </a:t>
                </a:r>
                <a14:m>
                  <m:oMath xmlns:m="http://schemas.openxmlformats.org/officeDocument/2006/math">
                    <m:r>
                      <a:rPr lang="en-IN" sz="2200" b="0" i="0" smtClean="0">
                        <a:latin typeface="Cambria Math" panose="02040503050406030204" pitchFamily="18" charset="0"/>
                        <a:ea typeface="Cambria Math" panose="02040503050406030204" pitchFamily="18" charset="0"/>
                        <a:cs typeface="Times New Roman" panose="02020603050405020304" pitchFamily="18" charset="0"/>
                      </a:rPr>
                      <m:t>−</m:t>
                    </m:r>
                    <m:r>
                      <a:rPr lang="en-IN" sz="2200" i="1">
                        <a:latin typeface="Cambria Math" panose="02040503050406030204" pitchFamily="18" charset="0"/>
                        <a:ea typeface="Cambria Math" panose="02040503050406030204" pitchFamily="18" charset="0"/>
                        <a:cs typeface="Times New Roman" panose="02020603050405020304" pitchFamily="18" charset="0"/>
                      </a:rPr>
                      <m:t>∅</m:t>
                    </m:r>
                    <m:d>
                      <m:dPr>
                        <m:ctrlPr>
                          <a:rPr lang="en-IN" sz="2200" i="1">
                            <a:latin typeface="Cambria Math" panose="02040503050406030204" pitchFamily="18" charset="0"/>
                            <a:ea typeface="Cambria Math" panose="02040503050406030204" pitchFamily="18" charset="0"/>
                            <a:cs typeface="Times New Roman" panose="02020603050405020304" pitchFamily="18" charset="0"/>
                          </a:rPr>
                        </m:ctrlPr>
                      </m:dPr>
                      <m:e>
                        <m:r>
                          <a:rPr lang="en-IN" sz="2200" i="1">
                            <a:latin typeface="Cambria Math" panose="02040503050406030204" pitchFamily="18" charset="0"/>
                            <a:ea typeface="Cambria Math" panose="02040503050406030204" pitchFamily="18" charset="0"/>
                            <a:cs typeface="Times New Roman" panose="02020603050405020304" pitchFamily="18" charset="0"/>
                          </a:rPr>
                          <m:t>𝑡</m:t>
                        </m:r>
                        <m:r>
                          <a:rPr lang="en-IN" sz="2200" b="0" i="1" smtClean="0">
                            <a:latin typeface="Cambria Math" panose="02040503050406030204" pitchFamily="18" charset="0"/>
                            <a:ea typeface="Cambria Math" panose="02040503050406030204" pitchFamily="18" charset="0"/>
                            <a:cs typeface="Times New Roman" panose="02020603050405020304" pitchFamily="18" charset="0"/>
                          </a:rPr>
                          <m:t>−3</m:t>
                        </m:r>
                      </m:e>
                    </m:d>
                    <m:r>
                      <a:rPr lang="en-IN" sz="2200" b="0" i="0" smtClean="0">
                        <a:latin typeface="Cambria Math" panose="02040503050406030204" pitchFamily="18" charset="0"/>
                        <a:ea typeface="Cambria Math" panose="02040503050406030204" pitchFamily="18" charset="0"/>
                        <a:cs typeface="Times New Roman" panose="02020603050405020304" pitchFamily="18" charset="0"/>
                      </a:rPr>
                      <m:t>−</m:t>
                    </m:r>
                  </m:oMath>
                </a14:m>
                <a:r>
                  <a:rPr lang="en-IN" sz="2200" dirty="0">
                    <a:ea typeface="Cambria Math" panose="02040503050406030204" pitchFamily="18" charset="0"/>
                    <a:cs typeface="Calibri" panose="020F0502020204030204" pitchFamily="34" charset="0"/>
                  </a:rPr>
                  <a:t> </a:t>
                </a:r>
                <a14:m>
                  <m:oMath xmlns:m="http://schemas.openxmlformats.org/officeDocument/2006/math">
                    <m:r>
                      <a:rPr lang="en-IN" sz="2200" i="1">
                        <a:latin typeface="Cambria Math" panose="02040503050406030204" pitchFamily="18" charset="0"/>
                        <a:ea typeface="Cambria Math" panose="02040503050406030204" pitchFamily="18" charset="0"/>
                        <a:cs typeface="Times New Roman" panose="02020603050405020304" pitchFamily="18" charset="0"/>
                      </a:rPr>
                      <m:t>𝜑</m:t>
                    </m:r>
                    <m:d>
                      <m:dPr>
                        <m:ctrlPr>
                          <a:rPr lang="en-IN" sz="2200" i="1">
                            <a:latin typeface="Cambria Math" panose="02040503050406030204" pitchFamily="18" charset="0"/>
                            <a:ea typeface="Cambria Math" panose="02040503050406030204" pitchFamily="18" charset="0"/>
                            <a:cs typeface="Times New Roman" panose="02020603050405020304" pitchFamily="18" charset="0"/>
                          </a:rPr>
                        </m:ctrlPr>
                      </m:dPr>
                      <m:e>
                        <m:r>
                          <a:rPr lang="en-IN" sz="2200" i="1">
                            <a:latin typeface="Cambria Math" panose="02040503050406030204" pitchFamily="18" charset="0"/>
                            <a:ea typeface="Cambria Math" panose="02040503050406030204" pitchFamily="18" charset="0"/>
                            <a:cs typeface="Times New Roman" panose="02020603050405020304" pitchFamily="18" charset="0"/>
                          </a:rPr>
                          <m:t>𝑡</m:t>
                        </m:r>
                        <m:r>
                          <a:rPr lang="en-IN" sz="2200" b="0" i="1" smtClean="0">
                            <a:latin typeface="Cambria Math" panose="02040503050406030204" pitchFamily="18" charset="0"/>
                            <a:ea typeface="Cambria Math" panose="02040503050406030204" pitchFamily="18" charset="0"/>
                            <a:cs typeface="Times New Roman" panose="02020603050405020304" pitchFamily="18" charset="0"/>
                          </a:rPr>
                          <m:t>−3</m:t>
                        </m:r>
                      </m:e>
                    </m:d>
                  </m:oMath>
                </a14:m>
                <a:endParaRPr lang="en-IN" sz="2200" dirty="0">
                  <a:cs typeface="Calibri" panose="020F0502020204030204" pitchFamily="34" charset="0"/>
                </a:endParaRPr>
              </a:p>
              <a:p>
                <a:pPr marL="0" indent="0">
                  <a:lnSpc>
                    <a:spcPct val="130000"/>
                  </a:lnSpc>
                  <a:buNone/>
                </a:pPr>
                <a:r>
                  <a:rPr lang="en-IN" sz="2200" dirty="0">
                    <a:cs typeface="Calibri" panose="020F0502020204030204" pitchFamily="34" charset="0"/>
                  </a:rPr>
                  <a:t>Thus,</a:t>
                </a:r>
              </a:p>
              <a:p>
                <a:pPr marL="0" indent="0">
                  <a:lnSpc>
                    <a:spcPct val="130000"/>
                  </a:lnSpc>
                  <a:buNone/>
                </a:pPr>
                <a:r>
                  <a:rPr lang="en-IN" sz="2200" dirty="0">
                    <a:cs typeface="Calibri" panose="020F0502020204030204" pitchFamily="34" charset="0"/>
                  </a:rPr>
                  <a:t>   </a:t>
                </a:r>
                <a:r>
                  <a:rPr lang="en-IN" sz="2200" i="1" dirty="0">
                    <a:cs typeface="Calibri" panose="020F0502020204030204" pitchFamily="34" charset="0"/>
                  </a:rPr>
                  <a:t>f</a:t>
                </a:r>
                <a:r>
                  <a:rPr lang="en-IN" sz="2200" dirty="0">
                    <a:cs typeface="Calibri" panose="020F0502020204030204" pitchFamily="34" charset="0"/>
                  </a:rPr>
                  <a:t>(</a:t>
                </a:r>
                <a:r>
                  <a:rPr lang="en-IN" sz="2200" i="1" dirty="0">
                    <a:cs typeface="Calibri" panose="020F0502020204030204" pitchFamily="34" charset="0"/>
                  </a:rPr>
                  <a:t>t</a:t>
                </a:r>
                <a:r>
                  <a:rPr lang="en-IN" sz="2200" dirty="0">
                    <a:cs typeface="Calibri" panose="020F0502020204030204" pitchFamily="34" charset="0"/>
                  </a:rPr>
                  <a:t>)= 3</a:t>
                </a:r>
                <a:r>
                  <a:rPr lang="en-IN" sz="2200" dirty="0">
                    <a:ea typeface="Cambria Math" panose="02040503050406030204" pitchFamily="18" charset="0"/>
                    <a:cs typeface="Calibri" panose="020F0502020204030204" pitchFamily="34" charset="0"/>
                  </a:rPr>
                  <a:t> </a:t>
                </a:r>
                <a14:m>
                  <m:oMath xmlns:m="http://schemas.openxmlformats.org/officeDocument/2006/math">
                    <m:r>
                      <a:rPr lang="en-IN" sz="2200" i="1">
                        <a:latin typeface="Cambria Math" panose="02040503050406030204" pitchFamily="18" charset="0"/>
                        <a:ea typeface="Cambria Math" panose="02040503050406030204" pitchFamily="18" charset="0"/>
                        <a:cs typeface="Times New Roman" panose="02020603050405020304" pitchFamily="18" charset="0"/>
                      </a:rPr>
                      <m:t>∅</m:t>
                    </m:r>
                    <m:d>
                      <m:dPr>
                        <m:ctrlPr>
                          <a:rPr lang="en-IN" sz="2200" i="1">
                            <a:latin typeface="Cambria Math" panose="02040503050406030204" pitchFamily="18" charset="0"/>
                            <a:ea typeface="Cambria Math" panose="02040503050406030204" pitchFamily="18" charset="0"/>
                            <a:cs typeface="Times New Roman" panose="02020603050405020304" pitchFamily="18" charset="0"/>
                          </a:rPr>
                        </m:ctrlPr>
                      </m:dPr>
                      <m:e>
                        <m:r>
                          <a:rPr lang="en-IN" sz="2200" i="1">
                            <a:latin typeface="Cambria Math" panose="02040503050406030204" pitchFamily="18" charset="0"/>
                            <a:ea typeface="Cambria Math" panose="02040503050406030204" pitchFamily="18" charset="0"/>
                            <a:cs typeface="Times New Roman" panose="02020603050405020304" pitchFamily="18" charset="0"/>
                          </a:rPr>
                          <m:t>𝑡</m:t>
                        </m:r>
                      </m:e>
                    </m:d>
                    <m:r>
                      <a:rPr lang="en-IN" sz="2200">
                        <a:latin typeface="Cambria Math" panose="02040503050406030204" pitchFamily="18" charset="0"/>
                        <a:ea typeface="Cambria Math" panose="02040503050406030204" pitchFamily="18" charset="0"/>
                        <a:cs typeface="Times New Roman" panose="02020603050405020304" pitchFamily="18" charset="0"/>
                      </a:rPr>
                      <m:t>−</m:t>
                    </m:r>
                  </m:oMath>
                </a14:m>
                <a:r>
                  <a:rPr lang="en-IN" sz="2200" dirty="0">
                    <a:ea typeface="Cambria Math" panose="02040503050406030204" pitchFamily="18" charset="0"/>
                    <a:cs typeface="Calibri" panose="020F0502020204030204" pitchFamily="34" charset="0"/>
                  </a:rPr>
                  <a:t> </a:t>
                </a:r>
                <a14:m>
                  <m:oMath xmlns:m="http://schemas.openxmlformats.org/officeDocument/2006/math">
                    <m:r>
                      <a:rPr lang="en-IN" sz="2200" i="1">
                        <a:latin typeface="Cambria Math" panose="02040503050406030204" pitchFamily="18" charset="0"/>
                        <a:ea typeface="Cambria Math" panose="02040503050406030204" pitchFamily="18" charset="0"/>
                        <a:cs typeface="Times New Roman" panose="02020603050405020304" pitchFamily="18" charset="0"/>
                      </a:rPr>
                      <m:t>𝜑</m:t>
                    </m:r>
                    <m:d>
                      <m:dPr>
                        <m:ctrlPr>
                          <a:rPr lang="en-IN" sz="2200" i="1">
                            <a:latin typeface="Cambria Math" panose="02040503050406030204" pitchFamily="18" charset="0"/>
                            <a:ea typeface="Cambria Math" panose="02040503050406030204" pitchFamily="18" charset="0"/>
                            <a:cs typeface="Times New Roman" panose="02020603050405020304" pitchFamily="18" charset="0"/>
                          </a:rPr>
                        </m:ctrlPr>
                      </m:dPr>
                      <m:e>
                        <m:r>
                          <a:rPr lang="en-IN" sz="2200" i="1">
                            <a:latin typeface="Cambria Math" panose="02040503050406030204" pitchFamily="18" charset="0"/>
                            <a:ea typeface="Cambria Math" panose="02040503050406030204" pitchFamily="18" charset="0"/>
                            <a:cs typeface="Times New Roman" panose="02020603050405020304" pitchFamily="18" charset="0"/>
                          </a:rPr>
                          <m:t>𝑡</m:t>
                        </m:r>
                      </m:e>
                    </m:d>
                    <m:r>
                      <a:rPr lang="en-IN" sz="2200" i="1">
                        <a:latin typeface="Cambria Math" panose="02040503050406030204" pitchFamily="18" charset="0"/>
                        <a:ea typeface="Cambria Math" panose="02040503050406030204" pitchFamily="18" charset="0"/>
                        <a:cs typeface="Times New Roman" panose="02020603050405020304" pitchFamily="18" charset="0"/>
                      </a:rPr>
                      <m:t> </m:t>
                    </m:r>
                    <m:r>
                      <a:rPr lang="en-IN" sz="2200" b="0" i="1" smtClean="0">
                        <a:latin typeface="Cambria Math" panose="02040503050406030204" pitchFamily="18" charset="0"/>
                        <a:ea typeface="Cambria Math" panose="02040503050406030204" pitchFamily="18" charset="0"/>
                        <a:cs typeface="Times New Roman" panose="02020603050405020304" pitchFamily="18" charset="0"/>
                      </a:rPr>
                      <m:t>+</m:t>
                    </m:r>
                    <m:r>
                      <m:rPr>
                        <m:nor/>
                      </m:rPr>
                      <a:rPr lang="en-IN" sz="2200" dirty="0">
                        <a:cs typeface="Calibri" panose="020F0502020204030204" pitchFamily="34" charset="0"/>
                      </a:rPr>
                      <m:t>2</m:t>
                    </m:r>
                    <m:r>
                      <m:rPr>
                        <m:nor/>
                      </m:rPr>
                      <a:rPr lang="en-IN" sz="2200" dirty="0">
                        <a:ea typeface="Cambria Math" panose="02040503050406030204" pitchFamily="18" charset="0"/>
                        <a:cs typeface="Calibri" panose="020F0502020204030204" pitchFamily="34" charset="0"/>
                      </a:rPr>
                      <m:t> </m:t>
                    </m:r>
                    <m:r>
                      <a:rPr lang="en-IN" sz="2200" i="1">
                        <a:latin typeface="Cambria Math" panose="02040503050406030204" pitchFamily="18" charset="0"/>
                        <a:ea typeface="Cambria Math" panose="02040503050406030204" pitchFamily="18" charset="0"/>
                        <a:cs typeface="Times New Roman" panose="02020603050405020304" pitchFamily="18" charset="0"/>
                      </a:rPr>
                      <m:t>∅</m:t>
                    </m:r>
                    <m:d>
                      <m:dPr>
                        <m:ctrlPr>
                          <a:rPr lang="en-IN" sz="2200" i="1">
                            <a:latin typeface="Cambria Math" panose="02040503050406030204" pitchFamily="18" charset="0"/>
                            <a:ea typeface="Cambria Math" panose="02040503050406030204" pitchFamily="18" charset="0"/>
                            <a:cs typeface="Times New Roman" panose="02020603050405020304" pitchFamily="18" charset="0"/>
                          </a:rPr>
                        </m:ctrlPr>
                      </m:dPr>
                      <m:e>
                        <m:r>
                          <a:rPr lang="en-IN" sz="2200" i="1">
                            <a:latin typeface="Cambria Math" panose="02040503050406030204" pitchFamily="18" charset="0"/>
                            <a:ea typeface="Cambria Math" panose="02040503050406030204" pitchFamily="18" charset="0"/>
                            <a:cs typeface="Times New Roman" panose="02020603050405020304" pitchFamily="18" charset="0"/>
                          </a:rPr>
                          <m:t>𝑡</m:t>
                        </m:r>
                        <m:r>
                          <a:rPr lang="en-IN" sz="2200" i="1">
                            <a:latin typeface="Cambria Math" panose="02040503050406030204" pitchFamily="18" charset="0"/>
                            <a:ea typeface="Cambria Math" panose="02040503050406030204" pitchFamily="18" charset="0"/>
                            <a:cs typeface="Times New Roman" panose="02020603050405020304" pitchFamily="18" charset="0"/>
                          </a:rPr>
                          <m:t>−1</m:t>
                        </m:r>
                      </m:e>
                    </m:d>
                    <m:r>
                      <m:rPr>
                        <m:nor/>
                      </m:rPr>
                      <a:rPr lang="en-IN" sz="2200">
                        <a:ea typeface="Cambria Math" panose="02040503050406030204" pitchFamily="18" charset="0"/>
                        <a:cs typeface="Calibri" panose="020F0502020204030204" pitchFamily="34" charset="0"/>
                      </a:rPr>
                      <m:t>+6</m:t>
                    </m:r>
                    <m:r>
                      <m:rPr>
                        <m:nor/>
                      </m:rPr>
                      <a:rPr lang="en-IN" sz="2200" dirty="0">
                        <a:ea typeface="Cambria Math" panose="02040503050406030204" pitchFamily="18" charset="0"/>
                        <a:cs typeface="Calibri" panose="020F0502020204030204" pitchFamily="34" charset="0"/>
                      </a:rPr>
                      <m:t> </m:t>
                    </m:r>
                    <m:r>
                      <a:rPr lang="en-IN" sz="2200" i="1">
                        <a:latin typeface="Cambria Math" panose="02040503050406030204" pitchFamily="18" charset="0"/>
                        <a:ea typeface="Cambria Math" panose="02040503050406030204" pitchFamily="18" charset="0"/>
                        <a:cs typeface="Times New Roman" panose="02020603050405020304" pitchFamily="18" charset="0"/>
                      </a:rPr>
                      <m:t>𝜑</m:t>
                    </m:r>
                    <m:d>
                      <m:dPr>
                        <m:ctrlPr>
                          <a:rPr lang="en-IN" sz="2200" i="1">
                            <a:latin typeface="Cambria Math" panose="02040503050406030204" pitchFamily="18" charset="0"/>
                            <a:ea typeface="Cambria Math" panose="02040503050406030204" pitchFamily="18" charset="0"/>
                            <a:cs typeface="Times New Roman" panose="02020603050405020304" pitchFamily="18" charset="0"/>
                          </a:rPr>
                        </m:ctrlPr>
                      </m:dPr>
                      <m:e>
                        <m:r>
                          <a:rPr lang="en-IN" sz="2200" i="1">
                            <a:latin typeface="Cambria Math" panose="02040503050406030204" pitchFamily="18" charset="0"/>
                            <a:ea typeface="Cambria Math" panose="02040503050406030204" pitchFamily="18" charset="0"/>
                            <a:cs typeface="Times New Roman" panose="02020603050405020304" pitchFamily="18" charset="0"/>
                          </a:rPr>
                          <m:t>𝑡</m:t>
                        </m:r>
                        <m:r>
                          <a:rPr lang="en-IN" sz="2200" i="1">
                            <a:latin typeface="Cambria Math" panose="02040503050406030204" pitchFamily="18" charset="0"/>
                            <a:ea typeface="Cambria Math" panose="02040503050406030204" pitchFamily="18" charset="0"/>
                            <a:cs typeface="Times New Roman" panose="02020603050405020304" pitchFamily="18" charset="0"/>
                          </a:rPr>
                          <m:t>−1</m:t>
                        </m:r>
                      </m:e>
                    </m:d>
                  </m:oMath>
                </a14:m>
                <a:r>
                  <a:rPr lang="en-IN" sz="2200" dirty="0">
                    <a:ea typeface="Cambria Math" panose="02040503050406030204" pitchFamily="18" charset="0"/>
                    <a:cs typeface="Calibri" panose="020F0502020204030204" pitchFamily="34" charset="0"/>
                  </a:rPr>
                  <a:t> </a:t>
                </a:r>
                <a14:m>
                  <m:oMath xmlns:m="http://schemas.openxmlformats.org/officeDocument/2006/math">
                    <m:r>
                      <a:rPr lang="en-IN" sz="2200">
                        <a:latin typeface="Cambria Math" panose="02040503050406030204" pitchFamily="18" charset="0"/>
                        <a:ea typeface="Cambria Math" panose="02040503050406030204" pitchFamily="18" charset="0"/>
                        <a:cs typeface="Times New Roman" panose="02020603050405020304" pitchFamily="18" charset="0"/>
                      </a:rPr>
                      <m:t>−</m:t>
                    </m:r>
                    <m:r>
                      <a:rPr lang="en-IN" sz="2200" i="1">
                        <a:latin typeface="Cambria Math" panose="02040503050406030204" pitchFamily="18" charset="0"/>
                        <a:ea typeface="Cambria Math" panose="02040503050406030204" pitchFamily="18" charset="0"/>
                        <a:cs typeface="Times New Roman" panose="02020603050405020304" pitchFamily="18" charset="0"/>
                      </a:rPr>
                      <m:t>∅</m:t>
                    </m:r>
                    <m:d>
                      <m:dPr>
                        <m:ctrlPr>
                          <a:rPr lang="en-IN" sz="2200" i="1">
                            <a:latin typeface="Cambria Math" panose="02040503050406030204" pitchFamily="18" charset="0"/>
                            <a:ea typeface="Cambria Math" panose="02040503050406030204" pitchFamily="18" charset="0"/>
                            <a:cs typeface="Times New Roman" panose="02020603050405020304" pitchFamily="18" charset="0"/>
                          </a:rPr>
                        </m:ctrlPr>
                      </m:dPr>
                      <m:e>
                        <m:r>
                          <a:rPr lang="en-IN" sz="2200" i="1">
                            <a:latin typeface="Cambria Math" panose="02040503050406030204" pitchFamily="18" charset="0"/>
                            <a:ea typeface="Cambria Math" panose="02040503050406030204" pitchFamily="18" charset="0"/>
                            <a:cs typeface="Times New Roman" panose="02020603050405020304" pitchFamily="18" charset="0"/>
                          </a:rPr>
                          <m:t>𝑡</m:t>
                        </m:r>
                        <m:r>
                          <a:rPr lang="en-IN" sz="2200" i="1">
                            <a:latin typeface="Cambria Math" panose="02040503050406030204" pitchFamily="18" charset="0"/>
                            <a:ea typeface="Cambria Math" panose="02040503050406030204" pitchFamily="18" charset="0"/>
                            <a:cs typeface="Times New Roman" panose="02020603050405020304" pitchFamily="18" charset="0"/>
                          </a:rPr>
                          <m:t>−2</m:t>
                        </m:r>
                      </m:e>
                    </m:d>
                    <m:r>
                      <a:rPr lang="en-IN" sz="2200">
                        <a:latin typeface="Cambria Math" panose="02040503050406030204" pitchFamily="18" charset="0"/>
                        <a:ea typeface="Cambria Math" panose="02040503050406030204" pitchFamily="18" charset="0"/>
                        <a:cs typeface="Times New Roman" panose="02020603050405020304" pitchFamily="18" charset="0"/>
                      </a:rPr>
                      <m:t>+5</m:t>
                    </m:r>
                  </m:oMath>
                </a14:m>
                <a:r>
                  <a:rPr lang="en-IN" sz="2200" dirty="0">
                    <a:ea typeface="Cambria Math" panose="02040503050406030204" pitchFamily="18" charset="0"/>
                    <a:cs typeface="Calibri" panose="020F0502020204030204" pitchFamily="34" charset="0"/>
                  </a:rPr>
                  <a:t> </a:t>
                </a:r>
                <a14:m>
                  <m:oMath xmlns:m="http://schemas.openxmlformats.org/officeDocument/2006/math">
                    <m:r>
                      <a:rPr lang="en-IN" sz="2200" i="1">
                        <a:latin typeface="Cambria Math" panose="02040503050406030204" pitchFamily="18" charset="0"/>
                        <a:ea typeface="Cambria Math" panose="02040503050406030204" pitchFamily="18" charset="0"/>
                        <a:cs typeface="Times New Roman" panose="02020603050405020304" pitchFamily="18" charset="0"/>
                      </a:rPr>
                      <m:t>𝜑</m:t>
                    </m:r>
                    <m:d>
                      <m:dPr>
                        <m:ctrlPr>
                          <a:rPr lang="en-IN" sz="2200" i="1">
                            <a:latin typeface="Cambria Math" panose="02040503050406030204" pitchFamily="18" charset="0"/>
                            <a:ea typeface="Cambria Math" panose="02040503050406030204" pitchFamily="18" charset="0"/>
                            <a:cs typeface="Times New Roman" panose="02020603050405020304" pitchFamily="18" charset="0"/>
                          </a:rPr>
                        </m:ctrlPr>
                      </m:dPr>
                      <m:e>
                        <m:r>
                          <a:rPr lang="en-IN" sz="2200" i="1">
                            <a:latin typeface="Cambria Math" panose="02040503050406030204" pitchFamily="18" charset="0"/>
                            <a:ea typeface="Cambria Math" panose="02040503050406030204" pitchFamily="18" charset="0"/>
                            <a:cs typeface="Times New Roman" panose="02020603050405020304" pitchFamily="18" charset="0"/>
                          </a:rPr>
                          <m:t>𝑡</m:t>
                        </m:r>
                        <m:r>
                          <a:rPr lang="en-IN" sz="2200" i="1">
                            <a:latin typeface="Cambria Math" panose="02040503050406030204" pitchFamily="18" charset="0"/>
                            <a:ea typeface="Cambria Math" panose="02040503050406030204" pitchFamily="18" charset="0"/>
                            <a:cs typeface="Times New Roman" panose="02020603050405020304" pitchFamily="18" charset="0"/>
                          </a:rPr>
                          <m:t>−2</m:t>
                        </m:r>
                      </m:e>
                    </m:d>
                  </m:oMath>
                </a14:m>
                <a:r>
                  <a:rPr lang="en-IN" sz="2200" dirty="0">
                    <a:ea typeface="Cambria Math" panose="02040503050406030204" pitchFamily="18" charset="0"/>
                    <a:cs typeface="Calibri" panose="020F0502020204030204" pitchFamily="34" charset="0"/>
                  </a:rPr>
                  <a:t> </a:t>
                </a:r>
                <a14:m>
                  <m:oMath xmlns:m="http://schemas.openxmlformats.org/officeDocument/2006/math">
                    <m:r>
                      <a:rPr lang="en-IN" sz="2200">
                        <a:latin typeface="Cambria Math" panose="02040503050406030204" pitchFamily="18" charset="0"/>
                        <a:ea typeface="Cambria Math" panose="02040503050406030204" pitchFamily="18" charset="0"/>
                        <a:cs typeface="Times New Roman" panose="02020603050405020304" pitchFamily="18" charset="0"/>
                      </a:rPr>
                      <m:t>−</m:t>
                    </m:r>
                    <m:r>
                      <a:rPr lang="en-IN" sz="2200" i="1">
                        <a:latin typeface="Cambria Math" panose="02040503050406030204" pitchFamily="18" charset="0"/>
                        <a:ea typeface="Cambria Math" panose="02040503050406030204" pitchFamily="18" charset="0"/>
                        <a:cs typeface="Times New Roman" panose="02020603050405020304" pitchFamily="18" charset="0"/>
                      </a:rPr>
                      <m:t>∅</m:t>
                    </m:r>
                    <m:d>
                      <m:dPr>
                        <m:ctrlPr>
                          <a:rPr lang="en-IN" sz="2200" i="1">
                            <a:latin typeface="Cambria Math" panose="02040503050406030204" pitchFamily="18" charset="0"/>
                            <a:ea typeface="Cambria Math" panose="02040503050406030204" pitchFamily="18" charset="0"/>
                            <a:cs typeface="Times New Roman" panose="02020603050405020304" pitchFamily="18" charset="0"/>
                          </a:rPr>
                        </m:ctrlPr>
                      </m:dPr>
                      <m:e>
                        <m:r>
                          <a:rPr lang="en-IN" sz="2200" i="1">
                            <a:latin typeface="Cambria Math" panose="02040503050406030204" pitchFamily="18" charset="0"/>
                            <a:ea typeface="Cambria Math" panose="02040503050406030204" pitchFamily="18" charset="0"/>
                            <a:cs typeface="Times New Roman" panose="02020603050405020304" pitchFamily="18" charset="0"/>
                          </a:rPr>
                          <m:t>𝑡</m:t>
                        </m:r>
                        <m:r>
                          <a:rPr lang="en-IN" sz="2200" i="1">
                            <a:latin typeface="Cambria Math" panose="02040503050406030204" pitchFamily="18" charset="0"/>
                            <a:ea typeface="Cambria Math" panose="02040503050406030204" pitchFamily="18" charset="0"/>
                            <a:cs typeface="Times New Roman" panose="02020603050405020304" pitchFamily="18" charset="0"/>
                          </a:rPr>
                          <m:t>−3</m:t>
                        </m:r>
                      </m:e>
                    </m:d>
                    <m:r>
                      <a:rPr lang="en-IN" sz="2200">
                        <a:latin typeface="Cambria Math" panose="02040503050406030204" pitchFamily="18" charset="0"/>
                        <a:ea typeface="Cambria Math" panose="02040503050406030204" pitchFamily="18" charset="0"/>
                        <a:cs typeface="Times New Roman" panose="02020603050405020304" pitchFamily="18" charset="0"/>
                      </a:rPr>
                      <m:t>−</m:t>
                    </m:r>
                  </m:oMath>
                </a14:m>
                <a:r>
                  <a:rPr lang="en-IN" sz="2200" dirty="0">
                    <a:ea typeface="Cambria Math" panose="02040503050406030204" pitchFamily="18" charset="0"/>
                    <a:cs typeface="Calibri" panose="020F0502020204030204" pitchFamily="34" charset="0"/>
                  </a:rPr>
                  <a:t> </a:t>
                </a:r>
                <a14:m>
                  <m:oMath xmlns:m="http://schemas.openxmlformats.org/officeDocument/2006/math">
                    <m:r>
                      <a:rPr lang="en-IN" sz="2200" i="1">
                        <a:latin typeface="Cambria Math" panose="02040503050406030204" pitchFamily="18" charset="0"/>
                        <a:ea typeface="Cambria Math" panose="02040503050406030204" pitchFamily="18" charset="0"/>
                        <a:cs typeface="Times New Roman" panose="02020603050405020304" pitchFamily="18" charset="0"/>
                      </a:rPr>
                      <m:t>𝜑</m:t>
                    </m:r>
                    <m:d>
                      <m:dPr>
                        <m:ctrlPr>
                          <a:rPr lang="en-IN" sz="2200" i="1">
                            <a:latin typeface="Cambria Math" panose="02040503050406030204" pitchFamily="18" charset="0"/>
                            <a:ea typeface="Cambria Math" panose="02040503050406030204" pitchFamily="18" charset="0"/>
                            <a:cs typeface="Times New Roman" panose="02020603050405020304" pitchFamily="18" charset="0"/>
                          </a:rPr>
                        </m:ctrlPr>
                      </m:dPr>
                      <m:e>
                        <m:r>
                          <a:rPr lang="en-IN" sz="2200" i="1">
                            <a:latin typeface="Cambria Math" panose="02040503050406030204" pitchFamily="18" charset="0"/>
                            <a:ea typeface="Cambria Math" panose="02040503050406030204" pitchFamily="18" charset="0"/>
                            <a:cs typeface="Times New Roman" panose="02020603050405020304" pitchFamily="18" charset="0"/>
                          </a:rPr>
                          <m:t>𝑡</m:t>
                        </m:r>
                        <m:r>
                          <a:rPr lang="en-IN" sz="2200" i="1">
                            <a:latin typeface="Cambria Math" panose="02040503050406030204" pitchFamily="18" charset="0"/>
                            <a:ea typeface="Cambria Math" panose="02040503050406030204" pitchFamily="18" charset="0"/>
                            <a:cs typeface="Times New Roman" panose="02020603050405020304" pitchFamily="18" charset="0"/>
                          </a:rPr>
                          <m:t>−3</m:t>
                        </m:r>
                      </m:e>
                    </m:d>
                  </m:oMath>
                </a14:m>
                <a:r>
                  <a:rPr lang="en-IN" sz="2200" dirty="0">
                    <a:cs typeface="Calibri" panose="020F0502020204030204" pitchFamily="34" charset="0"/>
                  </a:rPr>
                  <a:t>.</a:t>
                </a:r>
              </a:p>
            </p:txBody>
          </p:sp>
        </mc:Choice>
        <mc:Fallback xmlns="">
          <p:sp>
            <p:nvSpPr>
              <p:cNvPr id="3" name="Content Placeholder 2">
                <a:extLst>
                  <a:ext uri="{FF2B5EF4-FFF2-40B4-BE49-F238E27FC236}">
                    <a16:creationId xmlns:a16="http://schemas.microsoft.com/office/drawing/2014/main" id="{F7CF4BB1-A43A-40F5-B409-926105B1A88F}"/>
                  </a:ext>
                </a:extLst>
              </p:cNvPr>
              <p:cNvSpPr>
                <a:spLocks noGrp="1" noRot="1" noChangeAspect="1" noMove="1" noResize="1" noEditPoints="1" noAdjustHandles="1" noChangeArrowheads="1" noChangeShapeType="1" noTextEdit="1"/>
              </p:cNvSpPr>
              <p:nvPr>
                <p:ph idx="1"/>
              </p:nvPr>
            </p:nvSpPr>
            <p:spPr>
              <a:xfrm>
                <a:off x="1231062" y="986319"/>
                <a:ext cx="9770615" cy="5370031"/>
              </a:xfrm>
              <a:blipFill>
                <a:blip r:embed="rId3"/>
                <a:stretch>
                  <a:fillRect l="-811"/>
                </a:stretch>
              </a:blipFill>
            </p:spPr>
            <p:txBody>
              <a:bodyPr/>
              <a:lstStyle/>
              <a:p>
                <a:r>
                  <a:rPr lang="en-IN">
                    <a:noFill/>
                  </a:rPr>
                  <a:t> </a:t>
                </a:r>
              </a:p>
            </p:txBody>
          </p:sp>
        </mc:Fallback>
      </mc:AlternateContent>
      <p:sp>
        <p:nvSpPr>
          <p:cNvPr id="6" name="Date Placeholder 5"/>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809380E-078B-487A-9A98-86267488672E}"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t>1/6/2023</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4" name="Footer Placeholder 3">
            <a:extLst>
              <a:ext uri="{FF2B5EF4-FFF2-40B4-BE49-F238E27FC236}">
                <a16:creationId xmlns:a16="http://schemas.microsoft.com/office/drawing/2014/main" id="{2E49F929-87CA-4994-9885-A2D8887FAA14}"/>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Faculty Name    Dr. Kunti Mishra         Unit Number 5</a:t>
            </a: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2" name="Picture 1">
            <a:extLst>
              <a:ext uri="{FF2B5EF4-FFF2-40B4-BE49-F238E27FC236}">
                <a16:creationId xmlns:a16="http://schemas.microsoft.com/office/drawing/2014/main" id="{EE1608C5-15BA-935E-F641-726D0A98083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60" y="14605"/>
            <a:ext cx="1295400" cy="549276"/>
          </a:xfrm>
          <a:prstGeom prst="rect">
            <a:avLst/>
          </a:prstGeom>
        </p:spPr>
      </p:pic>
      <p:sp>
        <p:nvSpPr>
          <p:cNvPr id="5" name="Title 1">
            <a:extLst>
              <a:ext uri="{FF2B5EF4-FFF2-40B4-BE49-F238E27FC236}">
                <a16:creationId xmlns:a16="http://schemas.microsoft.com/office/drawing/2014/main" id="{3E9E9658-5CA1-B12A-B491-EC0D243CE5C0}"/>
              </a:ext>
            </a:extLst>
          </p:cNvPr>
          <p:cNvSpPr txBox="1">
            <a:spLocks/>
          </p:cNvSpPr>
          <p:nvPr/>
        </p:nvSpPr>
        <p:spPr>
          <a:xfrm>
            <a:off x="1305560" y="9627"/>
            <a:ext cx="10876280" cy="665251"/>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IN" sz="2400" b="1" dirty="0">
                <a:latin typeface="+mj-lt"/>
                <a:cs typeface="Calibri" panose="020F0502020204030204" pitchFamily="34" charset="0"/>
              </a:rPr>
              <a:t>Wavelet Function</a:t>
            </a:r>
            <a:r>
              <a:rPr lang="en-US" sz="2400" b="1" dirty="0">
                <a:latin typeface="+mj-lt"/>
                <a:cs typeface="Calibri" panose="020F0502020204030204" pitchFamily="34" charset="0"/>
              </a:rPr>
              <a:t>(CO5)</a:t>
            </a:r>
          </a:p>
        </p:txBody>
      </p:sp>
    </p:spTree>
    <p:extLst>
      <p:ext uri="{BB962C8B-B14F-4D97-AF65-F5344CB8AC3E}">
        <p14:creationId xmlns:p14="http://schemas.microsoft.com/office/powerpoint/2010/main" val="3905823599"/>
      </p:ext>
    </p:extLst>
  </p:cSld>
  <p:clrMapOvr>
    <a:masterClrMapping/>
  </p:clrMapOvr>
  <p:transition spd="slow">
    <p:push dir="u"/>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7CF4BB1-A43A-40F5-B409-926105B1A88F}"/>
                  </a:ext>
                </a:extLst>
              </p:cNvPr>
              <p:cNvSpPr>
                <a:spLocks noGrp="1"/>
              </p:cNvSpPr>
              <p:nvPr>
                <p:ph idx="1"/>
              </p:nvPr>
            </p:nvSpPr>
            <p:spPr>
              <a:xfrm>
                <a:off x="1471697" y="1212347"/>
                <a:ext cx="9154594" cy="5370031"/>
              </a:xfrm>
            </p:spPr>
            <p:txBody>
              <a:bodyPr>
                <a:normAutofit/>
              </a:bodyPr>
              <a:lstStyle/>
              <a:p>
                <a:pPr marL="0" indent="0">
                  <a:lnSpc>
                    <a:spcPct val="130000"/>
                  </a:lnSpc>
                  <a:buNone/>
                </a:pPr>
                <a:r>
                  <a:rPr lang="en-IN" sz="2200" b="1" dirty="0">
                    <a:cs typeface="Calibri" panose="020F0502020204030204" pitchFamily="34" charset="0"/>
                  </a:rPr>
                  <a:t>Q2. </a:t>
                </a:r>
                <a:r>
                  <a:rPr lang="en-IN" sz="2200" dirty="0">
                    <a:cs typeface="Calibri" panose="020F0502020204030204" pitchFamily="34" charset="0"/>
                  </a:rPr>
                  <a:t>Given  </a:t>
                </a:r>
                <a:r>
                  <a:rPr lang="en-IN" sz="2200" i="1" dirty="0">
                    <a:cs typeface="Calibri" panose="020F0502020204030204" pitchFamily="34" charset="0"/>
                  </a:rPr>
                  <a:t>f</a:t>
                </a:r>
                <a:r>
                  <a:rPr lang="en-IN" sz="2200" dirty="0">
                    <a:cs typeface="Calibri" panose="020F0502020204030204" pitchFamily="34" charset="0"/>
                  </a:rPr>
                  <a:t>(</a:t>
                </a:r>
                <a:r>
                  <a:rPr lang="en-IN" sz="2200" i="1" dirty="0">
                    <a:cs typeface="Calibri" panose="020F0502020204030204" pitchFamily="34" charset="0"/>
                  </a:rPr>
                  <a:t>t</a:t>
                </a:r>
                <a:r>
                  <a:rPr lang="en-IN" sz="2200" dirty="0">
                    <a:cs typeface="Calibri" panose="020F0502020204030204" pitchFamily="34" charset="0"/>
                  </a:rPr>
                  <a:t>)=2 </a:t>
                </a:r>
                <a14:m>
                  <m:oMath xmlns:m="http://schemas.openxmlformats.org/officeDocument/2006/math">
                    <m:r>
                      <a:rPr lang="en-IN" sz="2200" i="1" smtClean="0">
                        <a:latin typeface="Cambria Math" panose="02040503050406030204" pitchFamily="18" charset="0"/>
                        <a:ea typeface="Cambria Math" panose="02040503050406030204" pitchFamily="18" charset="0"/>
                        <a:cs typeface="Times New Roman" panose="02020603050405020304" pitchFamily="18" charset="0"/>
                      </a:rPr>
                      <m:t>∅</m:t>
                    </m:r>
                    <m:d>
                      <m:dPr>
                        <m:ctrlPr>
                          <a:rPr lang="en-IN" sz="2200" i="1">
                            <a:latin typeface="Cambria Math" panose="02040503050406030204" pitchFamily="18" charset="0"/>
                            <a:ea typeface="Cambria Math" panose="02040503050406030204" pitchFamily="18" charset="0"/>
                            <a:cs typeface="Times New Roman" panose="02020603050405020304" pitchFamily="18" charset="0"/>
                          </a:rPr>
                        </m:ctrlPr>
                      </m:dPr>
                      <m:e>
                        <m:r>
                          <a:rPr lang="en-IN" sz="2200" b="0" i="1" smtClean="0">
                            <a:latin typeface="Cambria Math" panose="02040503050406030204" pitchFamily="18" charset="0"/>
                            <a:ea typeface="Cambria Math" panose="02040503050406030204" pitchFamily="18" charset="0"/>
                            <a:cs typeface="Times New Roman" panose="02020603050405020304" pitchFamily="18" charset="0"/>
                          </a:rPr>
                          <m:t>4</m:t>
                        </m:r>
                        <m:r>
                          <a:rPr lang="en-IN" sz="2200" i="1">
                            <a:latin typeface="Cambria Math" panose="02040503050406030204" pitchFamily="18" charset="0"/>
                            <a:ea typeface="Cambria Math" panose="02040503050406030204" pitchFamily="18" charset="0"/>
                            <a:cs typeface="Times New Roman" panose="02020603050405020304" pitchFamily="18" charset="0"/>
                          </a:rPr>
                          <m:t>𝑡</m:t>
                        </m:r>
                      </m:e>
                    </m:d>
                    <m:r>
                      <a:rPr lang="en-IN" sz="2200" b="0" i="1" smtClean="0">
                        <a:latin typeface="Cambria Math" panose="02040503050406030204" pitchFamily="18" charset="0"/>
                        <a:ea typeface="Cambria Math" panose="02040503050406030204" pitchFamily="18" charset="0"/>
                        <a:cs typeface="Times New Roman" panose="02020603050405020304" pitchFamily="18" charset="0"/>
                      </a:rPr>
                      <m:t>+4</m:t>
                    </m:r>
                    <m:r>
                      <a:rPr lang="en-IN" sz="2200" i="1">
                        <a:latin typeface="Cambria Math" panose="02040503050406030204" pitchFamily="18" charset="0"/>
                        <a:ea typeface="Cambria Math" panose="02040503050406030204" pitchFamily="18" charset="0"/>
                        <a:cs typeface="Times New Roman" panose="02020603050405020304" pitchFamily="18" charset="0"/>
                      </a:rPr>
                      <m:t>∅</m:t>
                    </m:r>
                    <m:d>
                      <m:dPr>
                        <m:ctrlPr>
                          <a:rPr lang="en-IN" sz="2200" i="1">
                            <a:latin typeface="Cambria Math" panose="02040503050406030204" pitchFamily="18" charset="0"/>
                            <a:ea typeface="Cambria Math" panose="02040503050406030204" pitchFamily="18" charset="0"/>
                            <a:cs typeface="Times New Roman" panose="02020603050405020304" pitchFamily="18" charset="0"/>
                          </a:rPr>
                        </m:ctrlPr>
                      </m:dPr>
                      <m:e>
                        <m:r>
                          <a:rPr lang="en-IN" sz="2200" b="0" i="1" smtClean="0">
                            <a:latin typeface="Cambria Math" panose="02040503050406030204" pitchFamily="18" charset="0"/>
                            <a:ea typeface="Cambria Math" panose="02040503050406030204" pitchFamily="18" charset="0"/>
                            <a:cs typeface="Times New Roman" panose="02020603050405020304" pitchFamily="18" charset="0"/>
                          </a:rPr>
                          <m:t>4</m:t>
                        </m:r>
                        <m:r>
                          <a:rPr lang="en-IN" sz="2200" i="1">
                            <a:latin typeface="Cambria Math" panose="02040503050406030204" pitchFamily="18" charset="0"/>
                            <a:ea typeface="Cambria Math" panose="02040503050406030204" pitchFamily="18" charset="0"/>
                            <a:cs typeface="Times New Roman" panose="02020603050405020304" pitchFamily="18" charset="0"/>
                          </a:rPr>
                          <m:t>𝑡</m:t>
                        </m:r>
                        <m:r>
                          <a:rPr lang="en-IN" sz="2200" b="0" i="1" smtClean="0">
                            <a:latin typeface="Cambria Math" panose="02040503050406030204" pitchFamily="18" charset="0"/>
                            <a:ea typeface="Cambria Math" panose="02040503050406030204" pitchFamily="18" charset="0"/>
                            <a:cs typeface="Times New Roman" panose="02020603050405020304" pitchFamily="18" charset="0"/>
                          </a:rPr>
                          <m:t>−1</m:t>
                        </m:r>
                      </m:e>
                    </m:d>
                    <m:r>
                      <a:rPr lang="en-IN" sz="2200" b="0" i="1" smtClean="0">
                        <a:latin typeface="Cambria Math" panose="02040503050406030204" pitchFamily="18" charset="0"/>
                        <a:ea typeface="Cambria Math" panose="02040503050406030204" pitchFamily="18" charset="0"/>
                        <a:cs typeface="Times New Roman" panose="02020603050405020304" pitchFamily="18" charset="0"/>
                      </a:rPr>
                      <m:t>+8</m:t>
                    </m:r>
                    <m:r>
                      <a:rPr lang="en-IN" sz="2200" i="1">
                        <a:latin typeface="Cambria Math" panose="02040503050406030204" pitchFamily="18" charset="0"/>
                        <a:ea typeface="Cambria Math" panose="02040503050406030204" pitchFamily="18" charset="0"/>
                        <a:cs typeface="Times New Roman" panose="02020603050405020304" pitchFamily="18" charset="0"/>
                      </a:rPr>
                      <m:t>∅</m:t>
                    </m:r>
                    <m:d>
                      <m:dPr>
                        <m:ctrlPr>
                          <a:rPr lang="en-IN" sz="2200" i="1">
                            <a:latin typeface="Cambria Math" panose="02040503050406030204" pitchFamily="18" charset="0"/>
                            <a:ea typeface="Cambria Math" panose="02040503050406030204" pitchFamily="18" charset="0"/>
                            <a:cs typeface="Times New Roman" panose="02020603050405020304" pitchFamily="18" charset="0"/>
                          </a:rPr>
                        </m:ctrlPr>
                      </m:dPr>
                      <m:e>
                        <m:r>
                          <a:rPr lang="en-IN" sz="2200" b="0" i="1" smtClean="0">
                            <a:latin typeface="Cambria Math" panose="02040503050406030204" pitchFamily="18" charset="0"/>
                            <a:ea typeface="Cambria Math" panose="02040503050406030204" pitchFamily="18" charset="0"/>
                            <a:cs typeface="Times New Roman" panose="02020603050405020304" pitchFamily="18" charset="0"/>
                          </a:rPr>
                          <m:t>4</m:t>
                        </m:r>
                        <m:r>
                          <a:rPr lang="en-IN" sz="2200" i="1">
                            <a:latin typeface="Cambria Math" panose="02040503050406030204" pitchFamily="18" charset="0"/>
                            <a:ea typeface="Cambria Math" panose="02040503050406030204" pitchFamily="18" charset="0"/>
                            <a:cs typeface="Times New Roman" panose="02020603050405020304" pitchFamily="18" charset="0"/>
                          </a:rPr>
                          <m:t>𝑡</m:t>
                        </m:r>
                        <m:r>
                          <a:rPr lang="en-IN" sz="2200" b="0" i="1" smtClean="0">
                            <a:latin typeface="Cambria Math" panose="02040503050406030204" pitchFamily="18" charset="0"/>
                            <a:ea typeface="Cambria Math" panose="02040503050406030204" pitchFamily="18" charset="0"/>
                            <a:cs typeface="Times New Roman" panose="02020603050405020304" pitchFamily="18" charset="0"/>
                          </a:rPr>
                          <m:t>−2</m:t>
                        </m:r>
                      </m:e>
                    </m:d>
                    <m:r>
                      <a:rPr lang="en-IN" sz="2200" b="0" i="1" smtClean="0">
                        <a:latin typeface="Cambria Math" panose="02040503050406030204" pitchFamily="18" charset="0"/>
                        <a:ea typeface="Cambria Math" panose="02040503050406030204" pitchFamily="18" charset="0"/>
                        <a:cs typeface="Times New Roman" panose="02020603050405020304" pitchFamily="18" charset="0"/>
                      </a:rPr>
                      <m:t>−4 </m:t>
                    </m:r>
                    <m:r>
                      <a:rPr lang="en-IN" sz="2200" i="1">
                        <a:latin typeface="Cambria Math" panose="02040503050406030204" pitchFamily="18" charset="0"/>
                        <a:ea typeface="Cambria Math" panose="02040503050406030204" pitchFamily="18" charset="0"/>
                        <a:cs typeface="Times New Roman" panose="02020603050405020304" pitchFamily="18" charset="0"/>
                      </a:rPr>
                      <m:t>∅</m:t>
                    </m:r>
                    <m:d>
                      <m:dPr>
                        <m:ctrlPr>
                          <a:rPr lang="en-IN" sz="2200" i="1">
                            <a:latin typeface="Cambria Math" panose="02040503050406030204" pitchFamily="18" charset="0"/>
                            <a:ea typeface="Cambria Math" panose="02040503050406030204" pitchFamily="18" charset="0"/>
                            <a:cs typeface="Times New Roman" panose="02020603050405020304" pitchFamily="18" charset="0"/>
                          </a:rPr>
                        </m:ctrlPr>
                      </m:dPr>
                      <m:e>
                        <m:r>
                          <a:rPr lang="en-IN" sz="2200" b="0" i="1" smtClean="0">
                            <a:latin typeface="Cambria Math" panose="02040503050406030204" pitchFamily="18" charset="0"/>
                            <a:ea typeface="Cambria Math" panose="02040503050406030204" pitchFamily="18" charset="0"/>
                            <a:cs typeface="Times New Roman" panose="02020603050405020304" pitchFamily="18" charset="0"/>
                          </a:rPr>
                          <m:t>4</m:t>
                        </m:r>
                        <m:r>
                          <a:rPr lang="en-IN" sz="2200" i="1">
                            <a:latin typeface="Cambria Math" panose="02040503050406030204" pitchFamily="18" charset="0"/>
                            <a:ea typeface="Cambria Math" panose="02040503050406030204" pitchFamily="18" charset="0"/>
                            <a:cs typeface="Times New Roman" panose="02020603050405020304" pitchFamily="18" charset="0"/>
                          </a:rPr>
                          <m:t>𝑡</m:t>
                        </m:r>
                        <m:r>
                          <a:rPr lang="en-IN" sz="2200" b="0" i="1" smtClean="0">
                            <a:latin typeface="Cambria Math" panose="02040503050406030204" pitchFamily="18" charset="0"/>
                            <a:ea typeface="Cambria Math" panose="02040503050406030204" pitchFamily="18" charset="0"/>
                            <a:cs typeface="Times New Roman" panose="02020603050405020304" pitchFamily="18" charset="0"/>
                          </a:rPr>
                          <m:t>−3</m:t>
                        </m:r>
                      </m:e>
                    </m:d>
                  </m:oMath>
                </a14:m>
                <a:r>
                  <a:rPr lang="en-IN" sz="2200" i="1" dirty="0">
                    <a:cs typeface="Calibri" panose="020F0502020204030204" pitchFamily="34" charset="0"/>
                  </a:rPr>
                  <a:t>, </a:t>
                </a:r>
                <a:r>
                  <a:rPr lang="en-IN" sz="2200" dirty="0">
                    <a:cs typeface="Calibri" panose="020F0502020204030204" pitchFamily="34" charset="0"/>
                  </a:rPr>
                  <a:t>express it using the bases function of </a:t>
                </a:r>
                <a:r>
                  <a:rPr lang="en-IN" sz="2200" i="1" dirty="0">
                    <a:cs typeface="Calibri" panose="020F0502020204030204" pitchFamily="34" charset="0"/>
                  </a:rPr>
                  <a:t>V</a:t>
                </a:r>
                <a:r>
                  <a:rPr lang="en-IN" sz="2200" baseline="-25000" dirty="0">
                    <a:cs typeface="Calibri" panose="020F0502020204030204" pitchFamily="34" charset="0"/>
                  </a:rPr>
                  <a:t>0</a:t>
                </a:r>
                <a:r>
                  <a:rPr lang="en-IN" sz="2200" dirty="0">
                    <a:cs typeface="Calibri" panose="020F0502020204030204" pitchFamily="34" charset="0"/>
                  </a:rPr>
                  <a:t> , </a:t>
                </a:r>
                <a:r>
                  <a:rPr lang="en-IN" sz="2200" i="1" dirty="0">
                    <a:cs typeface="Calibri" panose="020F0502020204030204" pitchFamily="34" charset="0"/>
                  </a:rPr>
                  <a:t>W</a:t>
                </a:r>
                <a:r>
                  <a:rPr lang="en-IN" sz="2200" baseline="-25000" dirty="0">
                    <a:cs typeface="Calibri" panose="020F0502020204030204" pitchFamily="34" charset="0"/>
                  </a:rPr>
                  <a:t>0</a:t>
                </a:r>
                <a:r>
                  <a:rPr lang="en-IN" sz="2200" dirty="0">
                    <a:cs typeface="Calibri" panose="020F0502020204030204" pitchFamily="34" charset="0"/>
                  </a:rPr>
                  <a:t> and</a:t>
                </a:r>
                <a:r>
                  <a:rPr lang="en-IN" sz="2200" i="1" dirty="0">
                    <a:cs typeface="Calibri" panose="020F0502020204030204" pitchFamily="34" charset="0"/>
                  </a:rPr>
                  <a:t> W</a:t>
                </a:r>
                <a:r>
                  <a:rPr lang="en-IN" sz="2200" baseline="-25000" dirty="0">
                    <a:cs typeface="Calibri" panose="020F0502020204030204" pitchFamily="34" charset="0"/>
                  </a:rPr>
                  <a:t>1</a:t>
                </a:r>
                <a:r>
                  <a:rPr lang="en-IN" sz="2200" i="1" dirty="0">
                    <a:cs typeface="Calibri" panose="020F0502020204030204" pitchFamily="34" charset="0"/>
                  </a:rPr>
                  <a:t>.</a:t>
                </a:r>
              </a:p>
              <a:p>
                <a:pPr marL="0" indent="0">
                  <a:lnSpc>
                    <a:spcPct val="130000"/>
                  </a:lnSpc>
                  <a:buNone/>
                </a:pPr>
                <a:r>
                  <a:rPr lang="en-IN" sz="2200" dirty="0">
                    <a:cs typeface="Calibri" panose="020F0502020204030204" pitchFamily="34" charset="0"/>
                  </a:rPr>
                  <a:t>Sol. Here</a:t>
                </a:r>
                <a:r>
                  <a:rPr lang="en-IN" sz="2200" i="1" dirty="0">
                    <a:cs typeface="Calibri" panose="020F0502020204030204" pitchFamily="34" charset="0"/>
                  </a:rPr>
                  <a:t>, </a:t>
                </a:r>
                <a:r>
                  <a:rPr lang="en-IN" sz="2200" dirty="0">
                    <a:cs typeface="Calibri" panose="020F0502020204030204" pitchFamily="34" charset="0"/>
                  </a:rPr>
                  <a:t>2 </a:t>
                </a:r>
                <a14:m>
                  <m:oMath xmlns:m="http://schemas.openxmlformats.org/officeDocument/2006/math">
                    <m:r>
                      <a:rPr lang="en-IN" sz="2200" i="1" smtClean="0">
                        <a:latin typeface="Cambria Math" panose="02040503050406030204" pitchFamily="18" charset="0"/>
                        <a:ea typeface="Cambria Math" panose="02040503050406030204" pitchFamily="18" charset="0"/>
                        <a:cs typeface="Times New Roman" panose="02020603050405020304" pitchFamily="18" charset="0"/>
                      </a:rPr>
                      <m:t>∅</m:t>
                    </m:r>
                    <m:d>
                      <m:dPr>
                        <m:ctrlPr>
                          <a:rPr lang="en-IN" sz="2200" i="1">
                            <a:latin typeface="Cambria Math" panose="02040503050406030204" pitchFamily="18" charset="0"/>
                            <a:ea typeface="Cambria Math" panose="02040503050406030204" pitchFamily="18" charset="0"/>
                            <a:cs typeface="Times New Roman" panose="02020603050405020304" pitchFamily="18" charset="0"/>
                          </a:rPr>
                        </m:ctrlPr>
                      </m:dPr>
                      <m:e>
                        <m:r>
                          <a:rPr lang="en-IN" sz="2200" b="0" i="1" smtClean="0">
                            <a:latin typeface="Cambria Math" panose="02040503050406030204" pitchFamily="18" charset="0"/>
                            <a:ea typeface="Cambria Math" panose="02040503050406030204" pitchFamily="18" charset="0"/>
                            <a:cs typeface="Times New Roman" panose="02020603050405020304" pitchFamily="18" charset="0"/>
                          </a:rPr>
                          <m:t>4</m:t>
                        </m:r>
                        <m:r>
                          <a:rPr lang="en-IN" sz="2200" i="1">
                            <a:latin typeface="Cambria Math" panose="02040503050406030204" pitchFamily="18" charset="0"/>
                            <a:ea typeface="Cambria Math" panose="02040503050406030204" pitchFamily="18" charset="0"/>
                            <a:cs typeface="Times New Roman" panose="02020603050405020304" pitchFamily="18" charset="0"/>
                          </a:rPr>
                          <m:t>𝑡</m:t>
                        </m:r>
                      </m:e>
                    </m:d>
                    <m:r>
                      <a:rPr lang="en-IN" sz="2200" b="0" i="1" smtClean="0">
                        <a:latin typeface="Cambria Math" panose="02040503050406030204" pitchFamily="18" charset="0"/>
                        <a:ea typeface="Cambria Math" panose="02040503050406030204" pitchFamily="18" charset="0"/>
                        <a:cs typeface="Times New Roman" panose="02020603050405020304" pitchFamily="18" charset="0"/>
                      </a:rPr>
                      <m:t>+4</m:t>
                    </m:r>
                    <m:r>
                      <a:rPr lang="en-IN" sz="2200" i="1">
                        <a:latin typeface="Cambria Math" panose="02040503050406030204" pitchFamily="18" charset="0"/>
                        <a:ea typeface="Cambria Math" panose="02040503050406030204" pitchFamily="18" charset="0"/>
                        <a:cs typeface="Times New Roman" panose="02020603050405020304" pitchFamily="18" charset="0"/>
                      </a:rPr>
                      <m:t>∅</m:t>
                    </m:r>
                    <m:d>
                      <m:dPr>
                        <m:ctrlPr>
                          <a:rPr lang="en-IN" sz="2200" i="1">
                            <a:latin typeface="Cambria Math" panose="02040503050406030204" pitchFamily="18" charset="0"/>
                            <a:ea typeface="Cambria Math" panose="02040503050406030204" pitchFamily="18" charset="0"/>
                            <a:cs typeface="Times New Roman" panose="02020603050405020304" pitchFamily="18" charset="0"/>
                          </a:rPr>
                        </m:ctrlPr>
                      </m:dPr>
                      <m:e>
                        <m:r>
                          <a:rPr lang="en-IN" sz="2200" b="0" i="1" smtClean="0">
                            <a:latin typeface="Cambria Math" panose="02040503050406030204" pitchFamily="18" charset="0"/>
                            <a:ea typeface="Cambria Math" panose="02040503050406030204" pitchFamily="18" charset="0"/>
                            <a:cs typeface="Times New Roman" panose="02020603050405020304" pitchFamily="18" charset="0"/>
                          </a:rPr>
                          <m:t>4</m:t>
                        </m:r>
                        <m:r>
                          <a:rPr lang="en-IN" sz="2200" i="1">
                            <a:latin typeface="Cambria Math" panose="02040503050406030204" pitchFamily="18" charset="0"/>
                            <a:ea typeface="Cambria Math" panose="02040503050406030204" pitchFamily="18" charset="0"/>
                            <a:cs typeface="Times New Roman" panose="02020603050405020304" pitchFamily="18" charset="0"/>
                          </a:rPr>
                          <m:t>𝑡</m:t>
                        </m:r>
                        <m:r>
                          <a:rPr lang="en-IN" sz="2200" b="0" i="1" smtClean="0">
                            <a:latin typeface="Cambria Math" panose="02040503050406030204" pitchFamily="18" charset="0"/>
                            <a:ea typeface="Cambria Math" panose="02040503050406030204" pitchFamily="18" charset="0"/>
                            <a:cs typeface="Times New Roman" panose="02020603050405020304" pitchFamily="18" charset="0"/>
                          </a:rPr>
                          <m:t>−1</m:t>
                        </m:r>
                      </m:e>
                    </m:d>
                  </m:oMath>
                </a14:m>
                <a:r>
                  <a:rPr lang="en-IN" sz="2200" i="1" dirty="0">
                    <a:cs typeface="Calibri" panose="020F0502020204030204" pitchFamily="34" charset="0"/>
                  </a:rPr>
                  <a:t>=</a:t>
                </a:r>
                <a:r>
                  <a:rPr lang="en-IN" sz="2200" dirty="0">
                    <a:ea typeface="Cambria Math" panose="02040503050406030204" pitchFamily="18" charset="0"/>
                    <a:cs typeface="Calibri" panose="020F0502020204030204" pitchFamily="34" charset="0"/>
                  </a:rPr>
                  <a:t> </a:t>
                </a:r>
                <a14:m>
                  <m:oMath xmlns:m="http://schemas.openxmlformats.org/officeDocument/2006/math">
                    <m:f>
                      <m:fPr>
                        <m:ctrlPr>
                          <a:rPr lang="en-IN" sz="2200" i="1">
                            <a:latin typeface="Cambria Math" panose="02040503050406030204" pitchFamily="18" charset="0"/>
                            <a:ea typeface="Cambria Math" panose="02040503050406030204" pitchFamily="18" charset="0"/>
                            <a:cs typeface="Times New Roman" panose="02020603050405020304" pitchFamily="18" charset="0"/>
                          </a:rPr>
                        </m:ctrlPr>
                      </m:fPr>
                      <m:num>
                        <m:r>
                          <a:rPr lang="en-IN" sz="2200" b="0" i="1" smtClean="0">
                            <a:latin typeface="Cambria Math" panose="02040503050406030204" pitchFamily="18" charset="0"/>
                            <a:ea typeface="Cambria Math" panose="02040503050406030204" pitchFamily="18" charset="0"/>
                            <a:cs typeface="Times New Roman" panose="02020603050405020304" pitchFamily="18" charset="0"/>
                          </a:rPr>
                          <m:t>2+4</m:t>
                        </m:r>
                      </m:num>
                      <m:den>
                        <m:r>
                          <a:rPr lang="en-IN" sz="2200" i="1">
                            <a:latin typeface="Cambria Math" panose="02040503050406030204" pitchFamily="18" charset="0"/>
                            <a:ea typeface="Cambria Math" panose="02040503050406030204" pitchFamily="18" charset="0"/>
                            <a:cs typeface="Times New Roman" panose="02020603050405020304" pitchFamily="18" charset="0"/>
                          </a:rPr>
                          <m:t>2</m:t>
                        </m:r>
                      </m:den>
                    </m:f>
                  </m:oMath>
                </a14:m>
                <a:r>
                  <a:rPr lang="en-IN" sz="2200" dirty="0">
                    <a:ea typeface="Cambria Math" panose="02040503050406030204" pitchFamily="18" charset="0"/>
                    <a:cs typeface="Calibri" panose="020F0502020204030204" pitchFamily="34" charset="0"/>
                  </a:rPr>
                  <a:t> </a:t>
                </a:r>
                <a14:m>
                  <m:oMath xmlns:m="http://schemas.openxmlformats.org/officeDocument/2006/math">
                    <m:r>
                      <a:rPr lang="en-IN" sz="2200" i="1">
                        <a:latin typeface="Cambria Math" panose="02040503050406030204" pitchFamily="18" charset="0"/>
                        <a:ea typeface="Cambria Math" panose="02040503050406030204" pitchFamily="18" charset="0"/>
                        <a:cs typeface="Times New Roman" panose="02020603050405020304" pitchFamily="18" charset="0"/>
                      </a:rPr>
                      <m:t>∅</m:t>
                    </m:r>
                    <m:d>
                      <m:dPr>
                        <m:ctrlPr>
                          <a:rPr lang="en-IN" sz="2200" i="1">
                            <a:latin typeface="Cambria Math" panose="02040503050406030204" pitchFamily="18" charset="0"/>
                            <a:ea typeface="Cambria Math" panose="02040503050406030204" pitchFamily="18" charset="0"/>
                            <a:cs typeface="Times New Roman" panose="02020603050405020304" pitchFamily="18" charset="0"/>
                          </a:rPr>
                        </m:ctrlPr>
                      </m:dPr>
                      <m:e>
                        <m:r>
                          <a:rPr lang="en-IN" sz="2200" i="1">
                            <a:latin typeface="Cambria Math" panose="02040503050406030204" pitchFamily="18" charset="0"/>
                            <a:ea typeface="Cambria Math" panose="02040503050406030204" pitchFamily="18" charset="0"/>
                            <a:cs typeface="Times New Roman" panose="02020603050405020304" pitchFamily="18" charset="0"/>
                          </a:rPr>
                          <m:t>2</m:t>
                        </m:r>
                        <m:r>
                          <a:rPr lang="en-IN" sz="2200" b="0" i="1" smtClean="0">
                            <a:latin typeface="Cambria Math" panose="02040503050406030204" pitchFamily="18" charset="0"/>
                            <a:ea typeface="Cambria Math" panose="02040503050406030204" pitchFamily="18" charset="0"/>
                            <a:cs typeface="Times New Roman" panose="02020603050405020304" pitchFamily="18" charset="0"/>
                          </a:rPr>
                          <m:t>𝑡</m:t>
                        </m:r>
                      </m:e>
                    </m:d>
                    <m:r>
                      <a:rPr lang="en-IN" sz="2200">
                        <a:latin typeface="Cambria Math" panose="02040503050406030204" pitchFamily="18" charset="0"/>
                        <a:ea typeface="Cambria Math" panose="02040503050406030204" pitchFamily="18" charset="0"/>
                        <a:cs typeface="Times New Roman" panose="02020603050405020304" pitchFamily="18" charset="0"/>
                      </a:rPr>
                      <m:t>+</m:t>
                    </m:r>
                  </m:oMath>
                </a14:m>
                <a:r>
                  <a:rPr lang="en-IN" sz="2200" dirty="0">
                    <a:ea typeface="Cambria Math" panose="02040503050406030204" pitchFamily="18" charset="0"/>
                    <a:cs typeface="Calibri" panose="020F0502020204030204" pitchFamily="34" charset="0"/>
                  </a:rPr>
                  <a:t> </a:t>
                </a:r>
                <a14:m>
                  <m:oMath xmlns:m="http://schemas.openxmlformats.org/officeDocument/2006/math">
                    <m:f>
                      <m:fPr>
                        <m:ctrlPr>
                          <a:rPr lang="en-IN" sz="2200" i="1">
                            <a:latin typeface="Cambria Math" panose="02040503050406030204" pitchFamily="18" charset="0"/>
                            <a:ea typeface="Cambria Math" panose="02040503050406030204" pitchFamily="18" charset="0"/>
                            <a:cs typeface="Times New Roman" panose="02020603050405020304" pitchFamily="18" charset="0"/>
                          </a:rPr>
                        </m:ctrlPr>
                      </m:fPr>
                      <m:num>
                        <m:r>
                          <a:rPr lang="en-IN" sz="2200" b="0" i="1" smtClean="0">
                            <a:latin typeface="Cambria Math" panose="02040503050406030204" pitchFamily="18" charset="0"/>
                            <a:ea typeface="Cambria Math" panose="02040503050406030204" pitchFamily="18" charset="0"/>
                            <a:cs typeface="Times New Roman" panose="02020603050405020304" pitchFamily="18" charset="0"/>
                          </a:rPr>
                          <m:t>2−4</m:t>
                        </m:r>
                      </m:num>
                      <m:den>
                        <m:r>
                          <a:rPr lang="en-IN" sz="2200" i="1">
                            <a:latin typeface="Cambria Math" panose="02040503050406030204" pitchFamily="18" charset="0"/>
                            <a:ea typeface="Cambria Math" panose="02040503050406030204" pitchFamily="18" charset="0"/>
                            <a:cs typeface="Times New Roman" panose="02020603050405020304" pitchFamily="18" charset="0"/>
                          </a:rPr>
                          <m:t>2</m:t>
                        </m:r>
                      </m:den>
                    </m:f>
                  </m:oMath>
                </a14:m>
                <a:r>
                  <a:rPr lang="en-IN" sz="2200" dirty="0">
                    <a:ea typeface="Cambria Math" panose="02040503050406030204" pitchFamily="18" charset="0"/>
                    <a:cs typeface="Calibri" panose="020F0502020204030204" pitchFamily="34" charset="0"/>
                  </a:rPr>
                  <a:t> </a:t>
                </a:r>
                <a14:m>
                  <m:oMath xmlns:m="http://schemas.openxmlformats.org/officeDocument/2006/math">
                    <m:r>
                      <a:rPr lang="en-IN" sz="2200" i="1">
                        <a:latin typeface="Cambria Math" panose="02040503050406030204" pitchFamily="18" charset="0"/>
                        <a:ea typeface="Cambria Math" panose="02040503050406030204" pitchFamily="18" charset="0"/>
                        <a:cs typeface="Times New Roman" panose="02020603050405020304" pitchFamily="18" charset="0"/>
                      </a:rPr>
                      <m:t>𝜑</m:t>
                    </m:r>
                    <m:d>
                      <m:dPr>
                        <m:ctrlPr>
                          <a:rPr lang="en-IN" sz="2200" i="1">
                            <a:latin typeface="Cambria Math" panose="02040503050406030204" pitchFamily="18" charset="0"/>
                            <a:ea typeface="Cambria Math" panose="02040503050406030204" pitchFamily="18" charset="0"/>
                            <a:cs typeface="Times New Roman" panose="02020603050405020304" pitchFamily="18" charset="0"/>
                          </a:rPr>
                        </m:ctrlPr>
                      </m:dPr>
                      <m:e>
                        <m:r>
                          <a:rPr lang="en-IN" sz="2200" b="0" i="1" smtClean="0">
                            <a:latin typeface="Cambria Math" panose="02040503050406030204" pitchFamily="18" charset="0"/>
                            <a:ea typeface="Cambria Math" panose="02040503050406030204" pitchFamily="18" charset="0"/>
                            <a:cs typeface="Times New Roman" panose="02020603050405020304" pitchFamily="18" charset="0"/>
                          </a:rPr>
                          <m:t>2</m:t>
                        </m:r>
                        <m:r>
                          <a:rPr lang="en-IN" sz="2200" i="1">
                            <a:latin typeface="Cambria Math" panose="02040503050406030204" pitchFamily="18" charset="0"/>
                            <a:ea typeface="Cambria Math" panose="02040503050406030204" pitchFamily="18" charset="0"/>
                            <a:cs typeface="Times New Roman" panose="02020603050405020304" pitchFamily="18" charset="0"/>
                          </a:rPr>
                          <m:t>𝑡</m:t>
                        </m:r>
                      </m:e>
                    </m:d>
                  </m:oMath>
                </a14:m>
                <a:endParaRPr lang="en-IN" sz="2200" i="1" dirty="0">
                  <a:cs typeface="Calibri" panose="020F0502020204030204" pitchFamily="34" charset="0"/>
                </a:endParaRPr>
              </a:p>
              <a:p>
                <a:pPr marL="0" indent="0">
                  <a:lnSpc>
                    <a:spcPct val="130000"/>
                  </a:lnSpc>
                  <a:buNone/>
                </a:pPr>
                <a:r>
                  <a:rPr lang="en-IN" sz="2200" i="1" dirty="0">
                    <a:cs typeface="Calibri" panose="020F0502020204030204" pitchFamily="34" charset="0"/>
                  </a:rPr>
                  <a:t>					=</a:t>
                </a:r>
                <a:r>
                  <a:rPr lang="en-IN" sz="2200" dirty="0">
                    <a:cs typeface="Calibri" panose="020F0502020204030204" pitchFamily="34" charset="0"/>
                  </a:rPr>
                  <a:t>3</a:t>
                </a:r>
                <a:r>
                  <a:rPr lang="en-IN" sz="2200" dirty="0">
                    <a:ea typeface="Cambria Math" panose="02040503050406030204" pitchFamily="18" charset="0"/>
                    <a:cs typeface="Calibri" panose="020F0502020204030204" pitchFamily="34" charset="0"/>
                  </a:rPr>
                  <a:t> </a:t>
                </a:r>
                <a14:m>
                  <m:oMath xmlns:m="http://schemas.openxmlformats.org/officeDocument/2006/math">
                    <m:r>
                      <a:rPr lang="en-IN" sz="2200" i="1">
                        <a:latin typeface="Cambria Math" panose="02040503050406030204" pitchFamily="18" charset="0"/>
                        <a:ea typeface="Cambria Math" panose="02040503050406030204" pitchFamily="18" charset="0"/>
                        <a:cs typeface="Times New Roman" panose="02020603050405020304" pitchFamily="18" charset="0"/>
                      </a:rPr>
                      <m:t>∅</m:t>
                    </m:r>
                    <m:d>
                      <m:dPr>
                        <m:ctrlPr>
                          <a:rPr lang="en-IN" sz="2200" i="1">
                            <a:latin typeface="Cambria Math" panose="02040503050406030204" pitchFamily="18" charset="0"/>
                            <a:ea typeface="Cambria Math" panose="02040503050406030204" pitchFamily="18" charset="0"/>
                            <a:cs typeface="Times New Roman" panose="02020603050405020304" pitchFamily="18" charset="0"/>
                          </a:rPr>
                        </m:ctrlPr>
                      </m:dPr>
                      <m:e>
                        <m:r>
                          <a:rPr lang="en-IN" sz="2200" i="1">
                            <a:latin typeface="Cambria Math" panose="02040503050406030204" pitchFamily="18" charset="0"/>
                            <a:ea typeface="Cambria Math" panose="02040503050406030204" pitchFamily="18" charset="0"/>
                            <a:cs typeface="Times New Roman" panose="02020603050405020304" pitchFamily="18" charset="0"/>
                          </a:rPr>
                          <m:t>2</m:t>
                        </m:r>
                        <m:r>
                          <a:rPr lang="en-IN" sz="2200" b="0" i="1" smtClean="0">
                            <a:latin typeface="Cambria Math" panose="02040503050406030204" pitchFamily="18" charset="0"/>
                            <a:ea typeface="Cambria Math" panose="02040503050406030204" pitchFamily="18" charset="0"/>
                            <a:cs typeface="Times New Roman" panose="02020603050405020304" pitchFamily="18" charset="0"/>
                          </a:rPr>
                          <m:t>𝑡</m:t>
                        </m:r>
                      </m:e>
                    </m:d>
                    <m:r>
                      <a:rPr lang="en-IN" sz="2200" b="0" i="0" smtClean="0">
                        <a:latin typeface="Cambria Math" panose="02040503050406030204" pitchFamily="18" charset="0"/>
                        <a:ea typeface="Cambria Math" panose="02040503050406030204" pitchFamily="18" charset="0"/>
                        <a:cs typeface="Times New Roman" panose="02020603050405020304" pitchFamily="18" charset="0"/>
                      </a:rPr>
                      <m:t>−</m:t>
                    </m:r>
                    <m:r>
                      <a:rPr lang="en-IN" sz="2200" i="1">
                        <a:latin typeface="Cambria Math" panose="02040503050406030204" pitchFamily="18" charset="0"/>
                        <a:ea typeface="Cambria Math" panose="02040503050406030204" pitchFamily="18" charset="0"/>
                        <a:cs typeface="Times New Roman" panose="02020603050405020304" pitchFamily="18" charset="0"/>
                      </a:rPr>
                      <m:t>𝜑</m:t>
                    </m:r>
                    <m:d>
                      <m:dPr>
                        <m:ctrlPr>
                          <a:rPr lang="en-IN" sz="2200" i="1">
                            <a:latin typeface="Cambria Math" panose="02040503050406030204" pitchFamily="18" charset="0"/>
                            <a:ea typeface="Cambria Math" panose="02040503050406030204" pitchFamily="18" charset="0"/>
                            <a:cs typeface="Times New Roman" panose="02020603050405020304" pitchFamily="18" charset="0"/>
                          </a:rPr>
                        </m:ctrlPr>
                      </m:dPr>
                      <m:e>
                        <m:r>
                          <a:rPr lang="en-IN" sz="2200" b="0" i="1" smtClean="0">
                            <a:latin typeface="Cambria Math" panose="02040503050406030204" pitchFamily="18" charset="0"/>
                            <a:ea typeface="Cambria Math" panose="02040503050406030204" pitchFamily="18" charset="0"/>
                            <a:cs typeface="Times New Roman" panose="02020603050405020304" pitchFamily="18" charset="0"/>
                          </a:rPr>
                          <m:t>2</m:t>
                        </m:r>
                        <m:r>
                          <a:rPr lang="en-IN" sz="2200" i="1">
                            <a:latin typeface="Cambria Math" panose="02040503050406030204" pitchFamily="18" charset="0"/>
                            <a:ea typeface="Cambria Math" panose="02040503050406030204" pitchFamily="18" charset="0"/>
                            <a:cs typeface="Times New Roman" panose="02020603050405020304" pitchFamily="18" charset="0"/>
                          </a:rPr>
                          <m:t>𝑡</m:t>
                        </m:r>
                      </m:e>
                    </m:d>
                    <m:r>
                      <a:rPr lang="en-IN" sz="2200" b="0" i="1" smtClean="0">
                        <a:latin typeface="Cambria Math" panose="02040503050406030204" pitchFamily="18" charset="0"/>
                        <a:ea typeface="Cambria Math" panose="02040503050406030204" pitchFamily="18" charset="0"/>
                        <a:cs typeface="Times New Roman" panose="02020603050405020304" pitchFamily="18" charset="0"/>
                      </a:rPr>
                      <m:t>   </m:t>
                    </m:r>
                  </m:oMath>
                </a14:m>
                <a:endParaRPr lang="en-IN" sz="2200" dirty="0">
                  <a:cs typeface="Calibri" panose="020F0502020204030204" pitchFamily="34" charset="0"/>
                </a:endParaRPr>
              </a:p>
              <a:p>
                <a:pPr marL="0" indent="0">
                  <a:lnSpc>
                    <a:spcPct val="130000"/>
                  </a:lnSpc>
                  <a:buNone/>
                </a:pPr>
                <a:r>
                  <a:rPr lang="en-IN" sz="2200" dirty="0">
                    <a:cs typeface="Calibri" panose="020F0502020204030204" pitchFamily="34" charset="0"/>
                  </a:rPr>
                  <a:t>and</a:t>
                </a:r>
              </a:p>
              <a:p>
                <a:pPr marL="0" indent="0">
                  <a:lnSpc>
                    <a:spcPct val="130000"/>
                  </a:lnSpc>
                  <a:buNone/>
                </a:pPr>
                <a:r>
                  <a:rPr lang="en-IN" sz="2200" dirty="0">
                    <a:ea typeface="Cambria Math" panose="02040503050406030204" pitchFamily="18" charset="0"/>
                    <a:cs typeface="Calibri" panose="020F0502020204030204" pitchFamily="34" charset="0"/>
                  </a:rPr>
                  <a:t>8</a:t>
                </a:r>
                <a14:m>
                  <m:oMath xmlns:m="http://schemas.openxmlformats.org/officeDocument/2006/math">
                    <m:r>
                      <a:rPr lang="en-IN" sz="2200" i="1" smtClean="0">
                        <a:latin typeface="Cambria Math" panose="02040503050406030204" pitchFamily="18" charset="0"/>
                        <a:ea typeface="Cambria Math" panose="02040503050406030204" pitchFamily="18" charset="0"/>
                        <a:cs typeface="Times New Roman" panose="02020603050405020304" pitchFamily="18" charset="0"/>
                      </a:rPr>
                      <m:t>∅</m:t>
                    </m:r>
                    <m:d>
                      <m:dPr>
                        <m:ctrlPr>
                          <a:rPr lang="en-IN" sz="2200" i="1">
                            <a:latin typeface="Cambria Math" panose="02040503050406030204" pitchFamily="18" charset="0"/>
                            <a:ea typeface="Cambria Math" panose="02040503050406030204" pitchFamily="18" charset="0"/>
                            <a:cs typeface="Times New Roman" panose="02020603050405020304" pitchFamily="18" charset="0"/>
                          </a:rPr>
                        </m:ctrlPr>
                      </m:dPr>
                      <m:e>
                        <m:r>
                          <a:rPr lang="en-IN" sz="2200" b="0" i="1" smtClean="0">
                            <a:latin typeface="Cambria Math" panose="02040503050406030204" pitchFamily="18" charset="0"/>
                            <a:ea typeface="Cambria Math" panose="02040503050406030204" pitchFamily="18" charset="0"/>
                            <a:cs typeface="Times New Roman" panose="02020603050405020304" pitchFamily="18" charset="0"/>
                          </a:rPr>
                          <m:t>4</m:t>
                        </m:r>
                        <m:r>
                          <a:rPr lang="en-IN" sz="2200" i="1">
                            <a:latin typeface="Cambria Math" panose="02040503050406030204" pitchFamily="18" charset="0"/>
                            <a:ea typeface="Cambria Math" panose="02040503050406030204" pitchFamily="18" charset="0"/>
                            <a:cs typeface="Times New Roman" panose="02020603050405020304" pitchFamily="18" charset="0"/>
                          </a:rPr>
                          <m:t>𝑡</m:t>
                        </m:r>
                        <m:r>
                          <a:rPr lang="en-IN" sz="2200" b="0" i="1" smtClean="0">
                            <a:latin typeface="Cambria Math" panose="02040503050406030204" pitchFamily="18" charset="0"/>
                            <a:ea typeface="Cambria Math" panose="02040503050406030204" pitchFamily="18" charset="0"/>
                            <a:cs typeface="Times New Roman" panose="02020603050405020304" pitchFamily="18" charset="0"/>
                          </a:rPr>
                          <m:t>−2</m:t>
                        </m:r>
                      </m:e>
                    </m:d>
                    <m:r>
                      <a:rPr lang="en-IN" sz="2200" b="0" i="1" smtClean="0">
                        <a:latin typeface="Cambria Math" panose="02040503050406030204" pitchFamily="18" charset="0"/>
                        <a:ea typeface="Cambria Math" panose="02040503050406030204" pitchFamily="18" charset="0"/>
                        <a:cs typeface="Times New Roman" panose="02020603050405020304" pitchFamily="18" charset="0"/>
                      </a:rPr>
                      <m:t>−4 </m:t>
                    </m:r>
                    <m:r>
                      <a:rPr lang="en-IN" sz="2200" i="1">
                        <a:latin typeface="Cambria Math" panose="02040503050406030204" pitchFamily="18" charset="0"/>
                        <a:ea typeface="Cambria Math" panose="02040503050406030204" pitchFamily="18" charset="0"/>
                        <a:cs typeface="Times New Roman" panose="02020603050405020304" pitchFamily="18" charset="0"/>
                      </a:rPr>
                      <m:t>∅</m:t>
                    </m:r>
                    <m:d>
                      <m:dPr>
                        <m:ctrlPr>
                          <a:rPr lang="en-IN" sz="2200" i="1">
                            <a:latin typeface="Cambria Math" panose="02040503050406030204" pitchFamily="18" charset="0"/>
                            <a:ea typeface="Cambria Math" panose="02040503050406030204" pitchFamily="18" charset="0"/>
                            <a:cs typeface="Times New Roman" panose="02020603050405020304" pitchFamily="18" charset="0"/>
                          </a:rPr>
                        </m:ctrlPr>
                      </m:dPr>
                      <m:e>
                        <m:r>
                          <a:rPr lang="en-IN" sz="2200" b="0" i="1" smtClean="0">
                            <a:latin typeface="Cambria Math" panose="02040503050406030204" pitchFamily="18" charset="0"/>
                            <a:ea typeface="Cambria Math" panose="02040503050406030204" pitchFamily="18" charset="0"/>
                            <a:cs typeface="Times New Roman" panose="02020603050405020304" pitchFamily="18" charset="0"/>
                          </a:rPr>
                          <m:t>4</m:t>
                        </m:r>
                        <m:r>
                          <a:rPr lang="en-IN" sz="2200" i="1">
                            <a:latin typeface="Cambria Math" panose="02040503050406030204" pitchFamily="18" charset="0"/>
                            <a:ea typeface="Cambria Math" panose="02040503050406030204" pitchFamily="18" charset="0"/>
                            <a:cs typeface="Times New Roman" panose="02020603050405020304" pitchFamily="18" charset="0"/>
                          </a:rPr>
                          <m:t>𝑡</m:t>
                        </m:r>
                        <m:r>
                          <a:rPr lang="en-IN" sz="2200" b="0" i="1" smtClean="0">
                            <a:latin typeface="Cambria Math" panose="02040503050406030204" pitchFamily="18" charset="0"/>
                            <a:ea typeface="Cambria Math" panose="02040503050406030204" pitchFamily="18" charset="0"/>
                            <a:cs typeface="Times New Roman" panose="02020603050405020304" pitchFamily="18" charset="0"/>
                          </a:rPr>
                          <m:t>−3</m:t>
                        </m:r>
                      </m:e>
                    </m:d>
                  </m:oMath>
                </a14:m>
                <a:r>
                  <a:rPr lang="en-IN" sz="2200" i="1" dirty="0">
                    <a:cs typeface="Calibri" panose="020F0502020204030204" pitchFamily="34" charset="0"/>
                  </a:rPr>
                  <a:t>=</a:t>
                </a:r>
                <a14:m>
                  <m:oMath xmlns:m="http://schemas.openxmlformats.org/officeDocument/2006/math">
                    <m:f>
                      <m:fPr>
                        <m:ctrlPr>
                          <a:rPr lang="en-IN" sz="2200" i="1">
                            <a:latin typeface="Cambria Math" panose="02040503050406030204" pitchFamily="18" charset="0"/>
                            <a:ea typeface="Cambria Math" panose="02040503050406030204" pitchFamily="18" charset="0"/>
                            <a:cs typeface="Times New Roman" panose="02020603050405020304" pitchFamily="18" charset="0"/>
                          </a:rPr>
                        </m:ctrlPr>
                      </m:fPr>
                      <m:num>
                        <m:r>
                          <a:rPr lang="en-IN" sz="2200" b="0" i="1" smtClean="0">
                            <a:latin typeface="Cambria Math" panose="02040503050406030204" pitchFamily="18" charset="0"/>
                            <a:ea typeface="Cambria Math" panose="02040503050406030204" pitchFamily="18" charset="0"/>
                            <a:cs typeface="Times New Roman" panose="02020603050405020304" pitchFamily="18" charset="0"/>
                          </a:rPr>
                          <m:t>8−4</m:t>
                        </m:r>
                      </m:num>
                      <m:den>
                        <m:r>
                          <a:rPr lang="en-IN" sz="2200" i="1">
                            <a:latin typeface="Cambria Math" panose="02040503050406030204" pitchFamily="18" charset="0"/>
                            <a:ea typeface="Cambria Math" panose="02040503050406030204" pitchFamily="18" charset="0"/>
                            <a:cs typeface="Times New Roman" panose="02020603050405020304" pitchFamily="18" charset="0"/>
                          </a:rPr>
                          <m:t>2</m:t>
                        </m:r>
                      </m:den>
                    </m:f>
                  </m:oMath>
                </a14:m>
                <a:r>
                  <a:rPr lang="en-IN" sz="2200" dirty="0">
                    <a:ea typeface="Cambria Math" panose="02040503050406030204" pitchFamily="18" charset="0"/>
                    <a:cs typeface="Calibri" panose="020F0502020204030204" pitchFamily="34" charset="0"/>
                  </a:rPr>
                  <a:t> </a:t>
                </a:r>
                <a14:m>
                  <m:oMath xmlns:m="http://schemas.openxmlformats.org/officeDocument/2006/math">
                    <m:r>
                      <a:rPr lang="en-IN" sz="2200" i="1">
                        <a:latin typeface="Cambria Math" panose="02040503050406030204" pitchFamily="18" charset="0"/>
                        <a:ea typeface="Cambria Math" panose="02040503050406030204" pitchFamily="18" charset="0"/>
                        <a:cs typeface="Times New Roman" panose="02020603050405020304" pitchFamily="18" charset="0"/>
                      </a:rPr>
                      <m:t>∅</m:t>
                    </m:r>
                    <m:d>
                      <m:dPr>
                        <m:ctrlPr>
                          <a:rPr lang="en-IN" sz="2200" i="1">
                            <a:latin typeface="Cambria Math" panose="02040503050406030204" pitchFamily="18" charset="0"/>
                            <a:ea typeface="Cambria Math" panose="02040503050406030204" pitchFamily="18" charset="0"/>
                            <a:cs typeface="Times New Roman" panose="02020603050405020304" pitchFamily="18" charset="0"/>
                          </a:rPr>
                        </m:ctrlPr>
                      </m:dPr>
                      <m:e>
                        <m:r>
                          <a:rPr lang="en-IN" sz="2200" i="1">
                            <a:latin typeface="Cambria Math" panose="02040503050406030204" pitchFamily="18" charset="0"/>
                            <a:ea typeface="Cambria Math" panose="02040503050406030204" pitchFamily="18" charset="0"/>
                            <a:cs typeface="Times New Roman" panose="02020603050405020304" pitchFamily="18" charset="0"/>
                          </a:rPr>
                          <m:t>2</m:t>
                        </m:r>
                        <m:r>
                          <a:rPr lang="en-IN" sz="2200" i="1">
                            <a:latin typeface="Cambria Math" panose="02040503050406030204" pitchFamily="18" charset="0"/>
                            <a:ea typeface="Cambria Math" panose="02040503050406030204" pitchFamily="18" charset="0"/>
                            <a:cs typeface="Times New Roman" panose="02020603050405020304" pitchFamily="18" charset="0"/>
                          </a:rPr>
                          <m:t>𝑡</m:t>
                        </m:r>
                      </m:e>
                    </m:d>
                    <m:r>
                      <a:rPr lang="en-IN" sz="2200">
                        <a:latin typeface="Cambria Math" panose="02040503050406030204" pitchFamily="18" charset="0"/>
                        <a:ea typeface="Cambria Math" panose="02040503050406030204" pitchFamily="18" charset="0"/>
                        <a:cs typeface="Times New Roman" panose="02020603050405020304" pitchFamily="18" charset="0"/>
                      </a:rPr>
                      <m:t>+</m:t>
                    </m:r>
                  </m:oMath>
                </a14:m>
                <a:r>
                  <a:rPr lang="en-IN" sz="2200" dirty="0">
                    <a:ea typeface="Cambria Math" panose="02040503050406030204" pitchFamily="18" charset="0"/>
                    <a:cs typeface="Calibri" panose="020F0502020204030204" pitchFamily="34" charset="0"/>
                  </a:rPr>
                  <a:t> </a:t>
                </a:r>
                <a14:m>
                  <m:oMath xmlns:m="http://schemas.openxmlformats.org/officeDocument/2006/math">
                    <m:f>
                      <m:fPr>
                        <m:ctrlPr>
                          <a:rPr lang="en-IN" sz="2200" i="1">
                            <a:latin typeface="Cambria Math" panose="02040503050406030204" pitchFamily="18" charset="0"/>
                            <a:ea typeface="Cambria Math" panose="02040503050406030204" pitchFamily="18" charset="0"/>
                            <a:cs typeface="Times New Roman" panose="02020603050405020304" pitchFamily="18" charset="0"/>
                          </a:rPr>
                        </m:ctrlPr>
                      </m:fPr>
                      <m:num>
                        <m:r>
                          <a:rPr lang="en-IN" sz="2200" b="0" i="1" smtClean="0">
                            <a:latin typeface="Cambria Math" panose="02040503050406030204" pitchFamily="18" charset="0"/>
                            <a:ea typeface="Cambria Math" panose="02040503050406030204" pitchFamily="18" charset="0"/>
                            <a:cs typeface="Times New Roman" panose="02020603050405020304" pitchFamily="18" charset="0"/>
                          </a:rPr>
                          <m:t>8+</m:t>
                        </m:r>
                        <m:r>
                          <a:rPr lang="en-IN" sz="2200" i="1">
                            <a:latin typeface="Cambria Math" panose="02040503050406030204" pitchFamily="18" charset="0"/>
                            <a:ea typeface="Cambria Math" panose="02040503050406030204" pitchFamily="18" charset="0"/>
                            <a:cs typeface="Times New Roman" panose="02020603050405020304" pitchFamily="18" charset="0"/>
                          </a:rPr>
                          <m:t>4</m:t>
                        </m:r>
                      </m:num>
                      <m:den>
                        <m:r>
                          <a:rPr lang="en-IN" sz="2200" i="1">
                            <a:latin typeface="Cambria Math" panose="02040503050406030204" pitchFamily="18" charset="0"/>
                            <a:ea typeface="Cambria Math" panose="02040503050406030204" pitchFamily="18" charset="0"/>
                            <a:cs typeface="Times New Roman" panose="02020603050405020304" pitchFamily="18" charset="0"/>
                          </a:rPr>
                          <m:t>2</m:t>
                        </m:r>
                      </m:den>
                    </m:f>
                  </m:oMath>
                </a14:m>
                <a:r>
                  <a:rPr lang="en-IN" sz="2200" dirty="0">
                    <a:ea typeface="Cambria Math" panose="02040503050406030204" pitchFamily="18" charset="0"/>
                    <a:cs typeface="Calibri" panose="020F0502020204030204" pitchFamily="34" charset="0"/>
                  </a:rPr>
                  <a:t> </a:t>
                </a:r>
                <a14:m>
                  <m:oMath xmlns:m="http://schemas.openxmlformats.org/officeDocument/2006/math">
                    <m:r>
                      <a:rPr lang="en-IN" sz="2200" i="1">
                        <a:latin typeface="Cambria Math" panose="02040503050406030204" pitchFamily="18" charset="0"/>
                        <a:ea typeface="Cambria Math" panose="02040503050406030204" pitchFamily="18" charset="0"/>
                        <a:cs typeface="Times New Roman" panose="02020603050405020304" pitchFamily="18" charset="0"/>
                      </a:rPr>
                      <m:t>𝜑</m:t>
                    </m:r>
                    <m:d>
                      <m:dPr>
                        <m:ctrlPr>
                          <a:rPr lang="en-IN" sz="2200" i="1">
                            <a:latin typeface="Cambria Math" panose="02040503050406030204" pitchFamily="18" charset="0"/>
                            <a:ea typeface="Cambria Math" panose="02040503050406030204" pitchFamily="18" charset="0"/>
                            <a:cs typeface="Times New Roman" panose="02020603050405020304" pitchFamily="18" charset="0"/>
                          </a:rPr>
                        </m:ctrlPr>
                      </m:dPr>
                      <m:e>
                        <m:r>
                          <a:rPr lang="en-IN" sz="2200" i="1">
                            <a:latin typeface="Cambria Math" panose="02040503050406030204" pitchFamily="18" charset="0"/>
                            <a:ea typeface="Cambria Math" panose="02040503050406030204" pitchFamily="18" charset="0"/>
                            <a:cs typeface="Times New Roman" panose="02020603050405020304" pitchFamily="18" charset="0"/>
                          </a:rPr>
                          <m:t>2</m:t>
                        </m:r>
                        <m:r>
                          <a:rPr lang="en-IN" sz="2200" i="1">
                            <a:latin typeface="Cambria Math" panose="02040503050406030204" pitchFamily="18" charset="0"/>
                            <a:ea typeface="Cambria Math" panose="02040503050406030204" pitchFamily="18" charset="0"/>
                            <a:cs typeface="Times New Roman" panose="02020603050405020304" pitchFamily="18" charset="0"/>
                          </a:rPr>
                          <m:t>𝑡</m:t>
                        </m:r>
                      </m:e>
                    </m:d>
                  </m:oMath>
                </a14:m>
                <a:endParaRPr lang="en-IN" sz="2200" i="1" dirty="0">
                  <a:cs typeface="Calibri" panose="020F0502020204030204" pitchFamily="34" charset="0"/>
                </a:endParaRPr>
              </a:p>
              <a:p>
                <a:pPr marL="0" indent="0">
                  <a:lnSpc>
                    <a:spcPct val="130000"/>
                  </a:lnSpc>
                  <a:buNone/>
                </a:pPr>
                <a:r>
                  <a:rPr lang="en-IN" sz="2200" i="1" dirty="0">
                    <a:cs typeface="Calibri" panose="020F0502020204030204" pitchFamily="34" charset="0"/>
                  </a:rPr>
                  <a:t>					=</a:t>
                </a:r>
                <a:r>
                  <a:rPr lang="en-IN" sz="2200" dirty="0">
                    <a:cs typeface="Calibri" panose="020F0502020204030204" pitchFamily="34" charset="0"/>
                  </a:rPr>
                  <a:t>2</a:t>
                </a:r>
                <a:r>
                  <a:rPr lang="en-IN" sz="2200" dirty="0">
                    <a:ea typeface="Cambria Math" panose="02040503050406030204" pitchFamily="18" charset="0"/>
                    <a:cs typeface="Calibri" panose="020F0502020204030204" pitchFamily="34" charset="0"/>
                  </a:rPr>
                  <a:t> </a:t>
                </a:r>
                <a14:m>
                  <m:oMath xmlns:m="http://schemas.openxmlformats.org/officeDocument/2006/math">
                    <m:r>
                      <a:rPr lang="en-IN" sz="2200" i="1">
                        <a:latin typeface="Cambria Math" panose="02040503050406030204" pitchFamily="18" charset="0"/>
                        <a:ea typeface="Cambria Math" panose="02040503050406030204" pitchFamily="18" charset="0"/>
                        <a:cs typeface="Times New Roman" panose="02020603050405020304" pitchFamily="18" charset="0"/>
                      </a:rPr>
                      <m:t>∅</m:t>
                    </m:r>
                    <m:d>
                      <m:dPr>
                        <m:ctrlPr>
                          <a:rPr lang="en-IN" sz="2200" i="1">
                            <a:latin typeface="Cambria Math" panose="02040503050406030204" pitchFamily="18" charset="0"/>
                            <a:ea typeface="Cambria Math" panose="02040503050406030204" pitchFamily="18" charset="0"/>
                            <a:cs typeface="Times New Roman" panose="02020603050405020304" pitchFamily="18" charset="0"/>
                          </a:rPr>
                        </m:ctrlPr>
                      </m:dPr>
                      <m:e>
                        <m:r>
                          <a:rPr lang="en-IN" sz="2200" i="1">
                            <a:latin typeface="Cambria Math" panose="02040503050406030204" pitchFamily="18" charset="0"/>
                            <a:ea typeface="Cambria Math" panose="02040503050406030204" pitchFamily="18" charset="0"/>
                            <a:cs typeface="Times New Roman" panose="02020603050405020304" pitchFamily="18" charset="0"/>
                          </a:rPr>
                          <m:t>2</m:t>
                        </m:r>
                        <m:r>
                          <a:rPr lang="en-IN" sz="2200" i="1">
                            <a:latin typeface="Cambria Math" panose="02040503050406030204" pitchFamily="18" charset="0"/>
                            <a:ea typeface="Cambria Math" panose="02040503050406030204" pitchFamily="18" charset="0"/>
                            <a:cs typeface="Times New Roman" panose="02020603050405020304" pitchFamily="18" charset="0"/>
                          </a:rPr>
                          <m:t>𝑡</m:t>
                        </m:r>
                        <m:r>
                          <a:rPr lang="en-IN" sz="2200" b="0" i="1" smtClean="0">
                            <a:latin typeface="Cambria Math" panose="02040503050406030204" pitchFamily="18" charset="0"/>
                            <a:ea typeface="Cambria Math" panose="02040503050406030204" pitchFamily="18" charset="0"/>
                            <a:cs typeface="Times New Roman" panose="02020603050405020304" pitchFamily="18" charset="0"/>
                          </a:rPr>
                          <m:t>−1</m:t>
                        </m:r>
                      </m:e>
                    </m:d>
                    <m:r>
                      <a:rPr lang="en-IN" sz="2200" b="0" i="0" smtClean="0">
                        <a:latin typeface="Cambria Math" panose="02040503050406030204" pitchFamily="18" charset="0"/>
                        <a:ea typeface="Cambria Math" panose="02040503050406030204" pitchFamily="18" charset="0"/>
                        <a:cs typeface="Times New Roman" panose="02020603050405020304" pitchFamily="18" charset="0"/>
                      </a:rPr>
                      <m:t>+6</m:t>
                    </m:r>
                    <m:r>
                      <a:rPr lang="en-IN" sz="2200" i="1">
                        <a:latin typeface="Cambria Math" panose="02040503050406030204" pitchFamily="18" charset="0"/>
                        <a:ea typeface="Cambria Math" panose="02040503050406030204" pitchFamily="18" charset="0"/>
                        <a:cs typeface="Times New Roman" panose="02020603050405020304" pitchFamily="18" charset="0"/>
                      </a:rPr>
                      <m:t>𝜑</m:t>
                    </m:r>
                    <m:d>
                      <m:dPr>
                        <m:ctrlPr>
                          <a:rPr lang="en-IN" sz="2200" i="1">
                            <a:latin typeface="Cambria Math" panose="02040503050406030204" pitchFamily="18" charset="0"/>
                            <a:ea typeface="Cambria Math" panose="02040503050406030204" pitchFamily="18" charset="0"/>
                            <a:cs typeface="Times New Roman" panose="02020603050405020304" pitchFamily="18" charset="0"/>
                          </a:rPr>
                        </m:ctrlPr>
                      </m:dPr>
                      <m:e>
                        <m:r>
                          <a:rPr lang="en-IN" sz="2200" i="1">
                            <a:latin typeface="Cambria Math" panose="02040503050406030204" pitchFamily="18" charset="0"/>
                            <a:ea typeface="Cambria Math" panose="02040503050406030204" pitchFamily="18" charset="0"/>
                            <a:cs typeface="Times New Roman" panose="02020603050405020304" pitchFamily="18" charset="0"/>
                          </a:rPr>
                          <m:t>2</m:t>
                        </m:r>
                        <m:r>
                          <a:rPr lang="en-IN" sz="2200" i="1">
                            <a:latin typeface="Cambria Math" panose="02040503050406030204" pitchFamily="18" charset="0"/>
                            <a:ea typeface="Cambria Math" panose="02040503050406030204" pitchFamily="18" charset="0"/>
                            <a:cs typeface="Times New Roman" panose="02020603050405020304" pitchFamily="18" charset="0"/>
                          </a:rPr>
                          <m:t>𝑡</m:t>
                        </m:r>
                        <m:r>
                          <a:rPr lang="en-IN" sz="2200" b="0" i="1" smtClean="0">
                            <a:latin typeface="Cambria Math" panose="02040503050406030204" pitchFamily="18" charset="0"/>
                            <a:ea typeface="Cambria Math" panose="02040503050406030204" pitchFamily="18" charset="0"/>
                            <a:cs typeface="Times New Roman" panose="02020603050405020304" pitchFamily="18" charset="0"/>
                          </a:rPr>
                          <m:t>−1</m:t>
                        </m:r>
                      </m:e>
                    </m:d>
                    <m:r>
                      <a:rPr lang="en-IN" sz="2200" i="1">
                        <a:latin typeface="Cambria Math" panose="02040503050406030204" pitchFamily="18" charset="0"/>
                        <a:ea typeface="Cambria Math" panose="02040503050406030204" pitchFamily="18" charset="0"/>
                        <a:cs typeface="Times New Roman" panose="02020603050405020304" pitchFamily="18" charset="0"/>
                      </a:rPr>
                      <m:t>   </m:t>
                    </m:r>
                  </m:oMath>
                </a14:m>
                <a:endParaRPr lang="en-IN" sz="2200" dirty="0">
                  <a:ea typeface="Cambria Math" panose="02040503050406030204" pitchFamily="18" charset="0"/>
                  <a:cs typeface="Calibri" panose="020F0502020204030204" pitchFamily="34" charset="0"/>
                </a:endParaRPr>
              </a:p>
              <a:p>
                <a:pPr marL="0" indent="0">
                  <a:lnSpc>
                    <a:spcPct val="130000"/>
                  </a:lnSpc>
                  <a:buNone/>
                </a:pPr>
                <a:endParaRPr lang="en-IN" sz="2200" dirty="0">
                  <a:cs typeface="Calibri" panose="020F0502020204030204" pitchFamily="34" charset="0"/>
                </a:endParaRPr>
              </a:p>
              <a:p>
                <a:pPr marL="0" indent="0">
                  <a:lnSpc>
                    <a:spcPct val="130000"/>
                  </a:lnSpc>
                  <a:buNone/>
                </a:pPr>
                <a:endParaRPr lang="en-IN" sz="2200" dirty="0">
                  <a:cs typeface="Calibri" panose="020F0502020204030204" pitchFamily="34" charset="0"/>
                </a:endParaRPr>
              </a:p>
              <a:p>
                <a:pPr marL="0" indent="0">
                  <a:lnSpc>
                    <a:spcPct val="130000"/>
                  </a:lnSpc>
                  <a:buNone/>
                </a:pPr>
                <a:endParaRPr lang="en-IN" sz="2200" i="1" dirty="0">
                  <a:cs typeface="Calibri" panose="020F0502020204030204" pitchFamily="34" charset="0"/>
                </a:endParaRPr>
              </a:p>
              <a:p>
                <a:pPr marL="0" indent="0">
                  <a:lnSpc>
                    <a:spcPct val="130000"/>
                  </a:lnSpc>
                  <a:buNone/>
                </a:pPr>
                <a:endParaRPr lang="en-IN" sz="2400" dirty="0">
                  <a:latin typeface="Calibri" panose="020F0502020204030204" pitchFamily="34" charset="0"/>
                  <a:cs typeface="Calibri" panose="020F0502020204030204" pitchFamily="34" charset="0"/>
                </a:endParaRPr>
              </a:p>
            </p:txBody>
          </p:sp>
        </mc:Choice>
        <mc:Fallback xmlns="">
          <p:sp>
            <p:nvSpPr>
              <p:cNvPr id="3" name="Content Placeholder 2">
                <a:extLst>
                  <a:ext uri="{FF2B5EF4-FFF2-40B4-BE49-F238E27FC236}">
                    <a16:creationId xmlns:a16="http://schemas.microsoft.com/office/drawing/2014/main" id="{F7CF4BB1-A43A-40F5-B409-926105B1A88F}"/>
                  </a:ext>
                </a:extLst>
              </p:cNvPr>
              <p:cNvSpPr>
                <a:spLocks noGrp="1" noRot="1" noChangeAspect="1" noMove="1" noResize="1" noEditPoints="1" noAdjustHandles="1" noChangeArrowheads="1" noChangeShapeType="1" noTextEdit="1"/>
              </p:cNvSpPr>
              <p:nvPr>
                <p:ph idx="1"/>
              </p:nvPr>
            </p:nvSpPr>
            <p:spPr>
              <a:xfrm>
                <a:off x="1471697" y="1212347"/>
                <a:ext cx="9154594" cy="5370031"/>
              </a:xfrm>
              <a:blipFill>
                <a:blip r:embed="rId3"/>
                <a:stretch>
                  <a:fillRect l="-866" r="-1065"/>
                </a:stretch>
              </a:blipFill>
            </p:spPr>
            <p:txBody>
              <a:bodyPr/>
              <a:lstStyle/>
              <a:p>
                <a:r>
                  <a:rPr lang="en-IN">
                    <a:noFill/>
                  </a:rPr>
                  <a:t> </a:t>
                </a:r>
              </a:p>
            </p:txBody>
          </p:sp>
        </mc:Fallback>
      </mc:AlternateContent>
      <p:sp>
        <p:nvSpPr>
          <p:cNvPr id="6" name="Date Placeholder 5"/>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8FF6217-EFBF-452E-B3F1-C5FBC139C693}"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t>1/6/2023</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4" name="Footer Placeholder 3">
            <a:extLst>
              <a:ext uri="{FF2B5EF4-FFF2-40B4-BE49-F238E27FC236}">
                <a16:creationId xmlns:a16="http://schemas.microsoft.com/office/drawing/2014/main" id="{2E49F929-87CA-4994-9885-A2D8887FAA14}"/>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Faculty Name    Dr. Kunti Mishra         Unit Number 5</a:t>
            </a: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2" name="Picture 1">
            <a:extLst>
              <a:ext uri="{FF2B5EF4-FFF2-40B4-BE49-F238E27FC236}">
                <a16:creationId xmlns:a16="http://schemas.microsoft.com/office/drawing/2014/main" id="{9FB9BB69-9F60-3569-97BF-31BB303794E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60" y="14605"/>
            <a:ext cx="1295400" cy="549276"/>
          </a:xfrm>
          <a:prstGeom prst="rect">
            <a:avLst/>
          </a:prstGeom>
        </p:spPr>
      </p:pic>
      <p:sp>
        <p:nvSpPr>
          <p:cNvPr id="5" name="Title 1">
            <a:extLst>
              <a:ext uri="{FF2B5EF4-FFF2-40B4-BE49-F238E27FC236}">
                <a16:creationId xmlns:a16="http://schemas.microsoft.com/office/drawing/2014/main" id="{E9477C21-A923-4B06-1F5D-084F8C8CD920}"/>
              </a:ext>
            </a:extLst>
          </p:cNvPr>
          <p:cNvSpPr txBox="1">
            <a:spLocks/>
          </p:cNvSpPr>
          <p:nvPr/>
        </p:nvSpPr>
        <p:spPr>
          <a:xfrm>
            <a:off x="1305560" y="9627"/>
            <a:ext cx="10876280" cy="665251"/>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IN" sz="2400" b="1" dirty="0">
                <a:latin typeface="+mj-lt"/>
                <a:cs typeface="Calibri" panose="020F0502020204030204" pitchFamily="34" charset="0"/>
              </a:rPr>
              <a:t>Wavelet Function</a:t>
            </a:r>
            <a:r>
              <a:rPr lang="en-US" sz="2400" b="1" dirty="0">
                <a:latin typeface="+mj-lt"/>
                <a:cs typeface="Calibri" panose="020F0502020204030204" pitchFamily="34" charset="0"/>
              </a:rPr>
              <a:t>(CO5)</a:t>
            </a:r>
          </a:p>
        </p:txBody>
      </p:sp>
    </p:spTree>
    <p:extLst>
      <p:ext uri="{BB962C8B-B14F-4D97-AF65-F5344CB8AC3E}">
        <p14:creationId xmlns:p14="http://schemas.microsoft.com/office/powerpoint/2010/main" val="210408493"/>
      </p:ext>
    </p:extLst>
  </p:cSld>
  <p:clrMapOvr>
    <a:masterClrMapping/>
  </p:clrMapOvr>
  <p:transition spd="slow">
    <p:push dir="u"/>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7CF4BB1-A43A-40F5-B409-926105B1A88F}"/>
                  </a:ext>
                </a:extLst>
              </p:cNvPr>
              <p:cNvSpPr>
                <a:spLocks noGrp="1"/>
              </p:cNvSpPr>
              <p:nvPr>
                <p:ph idx="1"/>
              </p:nvPr>
            </p:nvSpPr>
            <p:spPr>
              <a:xfrm>
                <a:off x="1664199" y="1304817"/>
                <a:ext cx="8538582" cy="3690695"/>
              </a:xfrm>
            </p:spPr>
            <p:txBody>
              <a:bodyPr>
                <a:normAutofit/>
              </a:bodyPr>
              <a:lstStyle/>
              <a:p>
                <a:pPr marL="0" indent="0">
                  <a:lnSpc>
                    <a:spcPct val="130000"/>
                  </a:lnSpc>
                  <a:buNone/>
                </a:pPr>
                <a:r>
                  <a:rPr lang="en-IN" sz="2200" dirty="0">
                    <a:cs typeface="Calibri" panose="020F0502020204030204" pitchFamily="34" charset="0"/>
                  </a:rPr>
                  <a:t>So, </a:t>
                </a:r>
                <a:r>
                  <a:rPr lang="en-IN" sz="2200" i="1" dirty="0">
                    <a:cs typeface="Calibri" panose="020F0502020204030204" pitchFamily="34" charset="0"/>
                  </a:rPr>
                  <a:t>f</a:t>
                </a:r>
                <a:r>
                  <a:rPr lang="en-IN" sz="2200" dirty="0">
                    <a:cs typeface="Calibri" panose="020F0502020204030204" pitchFamily="34" charset="0"/>
                  </a:rPr>
                  <a:t>(</a:t>
                </a:r>
                <a:r>
                  <a:rPr lang="en-IN" sz="2200" i="1" dirty="0">
                    <a:cs typeface="Calibri" panose="020F0502020204030204" pitchFamily="34" charset="0"/>
                  </a:rPr>
                  <a:t>t</a:t>
                </a:r>
                <a:r>
                  <a:rPr lang="en-IN" sz="2200" dirty="0">
                    <a:cs typeface="Calibri" panose="020F0502020204030204" pitchFamily="34" charset="0"/>
                  </a:rPr>
                  <a:t>)= 3</a:t>
                </a:r>
                <a:r>
                  <a:rPr lang="en-IN" sz="2200" dirty="0">
                    <a:ea typeface="Cambria Math" panose="02040503050406030204" pitchFamily="18" charset="0"/>
                    <a:cs typeface="Calibri" panose="020F0502020204030204" pitchFamily="34" charset="0"/>
                  </a:rPr>
                  <a:t> </a:t>
                </a:r>
                <a14:m>
                  <m:oMath xmlns:m="http://schemas.openxmlformats.org/officeDocument/2006/math">
                    <m:r>
                      <a:rPr lang="en-IN" sz="2200" i="1">
                        <a:latin typeface="Cambria Math" panose="02040503050406030204" pitchFamily="18" charset="0"/>
                        <a:ea typeface="Cambria Math" panose="02040503050406030204" pitchFamily="18" charset="0"/>
                        <a:cs typeface="Times New Roman" panose="02020603050405020304" pitchFamily="18" charset="0"/>
                      </a:rPr>
                      <m:t>∅</m:t>
                    </m:r>
                    <m:d>
                      <m:dPr>
                        <m:ctrlPr>
                          <a:rPr lang="en-IN" sz="2200" i="1">
                            <a:latin typeface="Cambria Math" panose="02040503050406030204" pitchFamily="18" charset="0"/>
                            <a:ea typeface="Cambria Math" panose="02040503050406030204" pitchFamily="18" charset="0"/>
                            <a:cs typeface="Times New Roman" panose="02020603050405020304" pitchFamily="18" charset="0"/>
                          </a:rPr>
                        </m:ctrlPr>
                      </m:dPr>
                      <m:e>
                        <m:r>
                          <a:rPr lang="en-IN" sz="2200" i="1">
                            <a:latin typeface="Cambria Math" panose="02040503050406030204" pitchFamily="18" charset="0"/>
                            <a:ea typeface="Cambria Math" panose="02040503050406030204" pitchFamily="18" charset="0"/>
                            <a:cs typeface="Times New Roman" panose="02020603050405020304" pitchFamily="18" charset="0"/>
                          </a:rPr>
                          <m:t>2</m:t>
                        </m:r>
                        <m:r>
                          <a:rPr lang="en-IN" sz="2200" i="1">
                            <a:latin typeface="Cambria Math" panose="02040503050406030204" pitchFamily="18" charset="0"/>
                            <a:ea typeface="Cambria Math" panose="02040503050406030204" pitchFamily="18" charset="0"/>
                            <a:cs typeface="Times New Roman" panose="02020603050405020304" pitchFamily="18" charset="0"/>
                          </a:rPr>
                          <m:t>𝑡</m:t>
                        </m:r>
                      </m:e>
                    </m:d>
                    <m:r>
                      <m:rPr>
                        <m:nor/>
                      </m:rPr>
                      <a:rPr lang="en-IN" sz="2200" dirty="0">
                        <a:cs typeface="Calibri" panose="020F0502020204030204" pitchFamily="34" charset="0"/>
                      </a:rPr>
                      <m:t>+ 2</m:t>
                    </m:r>
                    <m:r>
                      <m:rPr>
                        <m:nor/>
                      </m:rPr>
                      <a:rPr lang="en-IN" sz="2200" dirty="0">
                        <a:ea typeface="Cambria Math" panose="02040503050406030204" pitchFamily="18" charset="0"/>
                        <a:cs typeface="Calibri" panose="020F0502020204030204" pitchFamily="34" charset="0"/>
                      </a:rPr>
                      <m:t> </m:t>
                    </m:r>
                    <m:r>
                      <a:rPr lang="en-IN" sz="2200" i="1">
                        <a:latin typeface="Cambria Math" panose="02040503050406030204" pitchFamily="18" charset="0"/>
                        <a:ea typeface="Cambria Math" panose="02040503050406030204" pitchFamily="18" charset="0"/>
                        <a:cs typeface="Times New Roman" panose="02020603050405020304" pitchFamily="18" charset="0"/>
                      </a:rPr>
                      <m:t>∅</m:t>
                    </m:r>
                    <m:d>
                      <m:dPr>
                        <m:ctrlPr>
                          <a:rPr lang="en-IN" sz="2200" i="1">
                            <a:latin typeface="Cambria Math" panose="02040503050406030204" pitchFamily="18" charset="0"/>
                            <a:ea typeface="Cambria Math" panose="02040503050406030204" pitchFamily="18" charset="0"/>
                            <a:cs typeface="Times New Roman" panose="02020603050405020304" pitchFamily="18" charset="0"/>
                          </a:rPr>
                        </m:ctrlPr>
                      </m:dPr>
                      <m:e>
                        <m:r>
                          <a:rPr lang="en-IN" sz="2200" i="1">
                            <a:latin typeface="Cambria Math" panose="02040503050406030204" pitchFamily="18" charset="0"/>
                            <a:ea typeface="Cambria Math" panose="02040503050406030204" pitchFamily="18" charset="0"/>
                            <a:cs typeface="Times New Roman" panose="02020603050405020304" pitchFamily="18" charset="0"/>
                          </a:rPr>
                          <m:t>2</m:t>
                        </m:r>
                        <m:r>
                          <a:rPr lang="en-IN" sz="2200" i="1">
                            <a:latin typeface="Cambria Math" panose="02040503050406030204" pitchFamily="18" charset="0"/>
                            <a:ea typeface="Cambria Math" panose="02040503050406030204" pitchFamily="18" charset="0"/>
                            <a:cs typeface="Times New Roman" panose="02020603050405020304" pitchFamily="18" charset="0"/>
                          </a:rPr>
                          <m:t>𝑡</m:t>
                        </m:r>
                        <m:r>
                          <a:rPr lang="en-IN" sz="2200" i="1">
                            <a:latin typeface="Cambria Math" panose="02040503050406030204" pitchFamily="18" charset="0"/>
                            <a:ea typeface="Cambria Math" panose="02040503050406030204" pitchFamily="18" charset="0"/>
                            <a:cs typeface="Times New Roman" panose="02020603050405020304" pitchFamily="18" charset="0"/>
                          </a:rPr>
                          <m:t>−1</m:t>
                        </m:r>
                      </m:e>
                    </m:d>
                    <m:r>
                      <a:rPr lang="en-IN" sz="2200">
                        <a:latin typeface="Cambria Math" panose="02040503050406030204" pitchFamily="18" charset="0"/>
                        <a:ea typeface="Cambria Math" panose="02040503050406030204" pitchFamily="18" charset="0"/>
                        <a:cs typeface="Times New Roman" panose="02020603050405020304" pitchFamily="18" charset="0"/>
                      </a:rPr>
                      <m:t>−</m:t>
                    </m:r>
                    <m:r>
                      <a:rPr lang="en-IN" sz="2200" i="1">
                        <a:latin typeface="Cambria Math" panose="02040503050406030204" pitchFamily="18" charset="0"/>
                        <a:ea typeface="Cambria Math" panose="02040503050406030204" pitchFamily="18" charset="0"/>
                        <a:cs typeface="Times New Roman" panose="02020603050405020304" pitchFamily="18" charset="0"/>
                      </a:rPr>
                      <m:t>𝜑</m:t>
                    </m:r>
                    <m:d>
                      <m:dPr>
                        <m:ctrlPr>
                          <a:rPr lang="en-IN" sz="2200" i="1">
                            <a:latin typeface="Cambria Math" panose="02040503050406030204" pitchFamily="18" charset="0"/>
                            <a:ea typeface="Cambria Math" panose="02040503050406030204" pitchFamily="18" charset="0"/>
                            <a:cs typeface="Times New Roman" panose="02020603050405020304" pitchFamily="18" charset="0"/>
                          </a:rPr>
                        </m:ctrlPr>
                      </m:dPr>
                      <m:e>
                        <m:r>
                          <a:rPr lang="en-IN" sz="2200" i="1">
                            <a:latin typeface="Cambria Math" panose="02040503050406030204" pitchFamily="18" charset="0"/>
                            <a:ea typeface="Cambria Math" panose="02040503050406030204" pitchFamily="18" charset="0"/>
                            <a:cs typeface="Times New Roman" panose="02020603050405020304" pitchFamily="18" charset="0"/>
                          </a:rPr>
                          <m:t>2</m:t>
                        </m:r>
                        <m:r>
                          <a:rPr lang="en-IN" sz="2200" i="1">
                            <a:latin typeface="Cambria Math" panose="02040503050406030204" pitchFamily="18" charset="0"/>
                            <a:ea typeface="Cambria Math" panose="02040503050406030204" pitchFamily="18" charset="0"/>
                            <a:cs typeface="Times New Roman" panose="02020603050405020304" pitchFamily="18" charset="0"/>
                          </a:rPr>
                          <m:t>𝑡</m:t>
                        </m:r>
                      </m:e>
                    </m:d>
                    <m:r>
                      <a:rPr lang="en-IN" sz="2200">
                        <a:latin typeface="Cambria Math" panose="02040503050406030204" pitchFamily="18" charset="0"/>
                        <a:ea typeface="Cambria Math" panose="02040503050406030204" pitchFamily="18" charset="0"/>
                        <a:cs typeface="Times New Roman" panose="02020603050405020304" pitchFamily="18" charset="0"/>
                      </a:rPr>
                      <m:t>+6</m:t>
                    </m:r>
                    <m:r>
                      <a:rPr lang="en-IN" sz="2200" i="1">
                        <a:latin typeface="Cambria Math" panose="02040503050406030204" pitchFamily="18" charset="0"/>
                        <a:ea typeface="Cambria Math" panose="02040503050406030204" pitchFamily="18" charset="0"/>
                        <a:cs typeface="Times New Roman" panose="02020603050405020304" pitchFamily="18" charset="0"/>
                      </a:rPr>
                      <m:t>𝜑</m:t>
                    </m:r>
                    <m:d>
                      <m:dPr>
                        <m:ctrlPr>
                          <a:rPr lang="en-IN" sz="2200" i="1">
                            <a:latin typeface="Cambria Math" panose="02040503050406030204" pitchFamily="18" charset="0"/>
                            <a:ea typeface="Cambria Math" panose="02040503050406030204" pitchFamily="18" charset="0"/>
                            <a:cs typeface="Times New Roman" panose="02020603050405020304" pitchFamily="18" charset="0"/>
                          </a:rPr>
                        </m:ctrlPr>
                      </m:dPr>
                      <m:e>
                        <m:r>
                          <a:rPr lang="en-IN" sz="2200" i="1">
                            <a:latin typeface="Cambria Math" panose="02040503050406030204" pitchFamily="18" charset="0"/>
                            <a:ea typeface="Cambria Math" panose="02040503050406030204" pitchFamily="18" charset="0"/>
                            <a:cs typeface="Times New Roman" panose="02020603050405020304" pitchFamily="18" charset="0"/>
                          </a:rPr>
                          <m:t>2</m:t>
                        </m:r>
                        <m:r>
                          <a:rPr lang="en-IN" sz="2200" i="1">
                            <a:latin typeface="Cambria Math" panose="02040503050406030204" pitchFamily="18" charset="0"/>
                            <a:ea typeface="Cambria Math" panose="02040503050406030204" pitchFamily="18" charset="0"/>
                            <a:cs typeface="Times New Roman" panose="02020603050405020304" pitchFamily="18" charset="0"/>
                          </a:rPr>
                          <m:t>𝑡</m:t>
                        </m:r>
                        <m:r>
                          <a:rPr lang="en-IN" sz="2200" i="1">
                            <a:latin typeface="Cambria Math" panose="02040503050406030204" pitchFamily="18" charset="0"/>
                            <a:ea typeface="Cambria Math" panose="02040503050406030204" pitchFamily="18" charset="0"/>
                            <a:cs typeface="Times New Roman" panose="02020603050405020304" pitchFamily="18" charset="0"/>
                          </a:rPr>
                          <m:t>−1</m:t>
                        </m:r>
                      </m:e>
                    </m:d>
                  </m:oMath>
                </a14:m>
                <a:endParaRPr lang="en-IN" sz="2200" dirty="0">
                  <a:cs typeface="Calibri" panose="020F0502020204030204" pitchFamily="34" charset="0"/>
                </a:endParaRPr>
              </a:p>
              <a:p>
                <a:pPr marL="0" indent="0">
                  <a:lnSpc>
                    <a:spcPct val="130000"/>
                  </a:lnSpc>
                  <a:buNone/>
                </a:pPr>
                <a:r>
                  <a:rPr lang="en-IN" sz="2200" dirty="0">
                    <a:cs typeface="Calibri" panose="020F0502020204030204" pitchFamily="34" charset="0"/>
                  </a:rPr>
                  <a:t>	=</a:t>
                </a:r>
                <a:r>
                  <a:rPr lang="en-IN" sz="2200" dirty="0">
                    <a:ea typeface="Cambria Math" panose="02040503050406030204" pitchFamily="18" charset="0"/>
                    <a:cs typeface="Calibri" panose="020F0502020204030204" pitchFamily="34" charset="0"/>
                  </a:rPr>
                  <a:t> </a:t>
                </a:r>
                <a14:m>
                  <m:oMath xmlns:m="http://schemas.openxmlformats.org/officeDocument/2006/math">
                    <m:f>
                      <m:fPr>
                        <m:ctrlPr>
                          <a:rPr lang="en-IN" sz="2200" i="1">
                            <a:latin typeface="Cambria Math" panose="02040503050406030204" pitchFamily="18" charset="0"/>
                            <a:ea typeface="Cambria Math" panose="02040503050406030204" pitchFamily="18" charset="0"/>
                            <a:cs typeface="Times New Roman" panose="02020603050405020304" pitchFamily="18" charset="0"/>
                          </a:rPr>
                        </m:ctrlPr>
                      </m:fPr>
                      <m:num>
                        <m:r>
                          <a:rPr lang="en-IN" sz="2200" i="1">
                            <a:latin typeface="Cambria Math" panose="02040503050406030204" pitchFamily="18" charset="0"/>
                            <a:ea typeface="Cambria Math" panose="02040503050406030204" pitchFamily="18" charset="0"/>
                            <a:cs typeface="Times New Roman" panose="02020603050405020304" pitchFamily="18" charset="0"/>
                          </a:rPr>
                          <m:t>3+2</m:t>
                        </m:r>
                      </m:num>
                      <m:den>
                        <m:r>
                          <a:rPr lang="en-IN" sz="2200" i="1">
                            <a:latin typeface="Cambria Math" panose="02040503050406030204" pitchFamily="18" charset="0"/>
                            <a:ea typeface="Cambria Math" panose="02040503050406030204" pitchFamily="18" charset="0"/>
                            <a:cs typeface="Times New Roman" panose="02020603050405020304" pitchFamily="18" charset="0"/>
                          </a:rPr>
                          <m:t>2</m:t>
                        </m:r>
                      </m:den>
                    </m:f>
                  </m:oMath>
                </a14:m>
                <a:r>
                  <a:rPr lang="en-IN" sz="2200" dirty="0">
                    <a:ea typeface="Cambria Math" panose="02040503050406030204" pitchFamily="18" charset="0"/>
                    <a:cs typeface="Calibri" panose="020F0502020204030204" pitchFamily="34" charset="0"/>
                  </a:rPr>
                  <a:t> </a:t>
                </a:r>
                <a14:m>
                  <m:oMath xmlns:m="http://schemas.openxmlformats.org/officeDocument/2006/math">
                    <m:r>
                      <a:rPr lang="en-IN" sz="2200" i="1">
                        <a:latin typeface="Cambria Math" panose="02040503050406030204" pitchFamily="18" charset="0"/>
                        <a:ea typeface="Cambria Math" panose="02040503050406030204" pitchFamily="18" charset="0"/>
                        <a:cs typeface="Times New Roman" panose="02020603050405020304" pitchFamily="18" charset="0"/>
                      </a:rPr>
                      <m:t>∅</m:t>
                    </m:r>
                    <m:d>
                      <m:dPr>
                        <m:ctrlPr>
                          <a:rPr lang="en-IN" sz="2200" i="1">
                            <a:latin typeface="Cambria Math" panose="02040503050406030204" pitchFamily="18" charset="0"/>
                            <a:ea typeface="Cambria Math" panose="02040503050406030204" pitchFamily="18" charset="0"/>
                            <a:cs typeface="Times New Roman" panose="02020603050405020304" pitchFamily="18" charset="0"/>
                          </a:rPr>
                        </m:ctrlPr>
                      </m:dPr>
                      <m:e>
                        <m:r>
                          <a:rPr lang="en-IN" sz="2200" i="1">
                            <a:latin typeface="Cambria Math" panose="02040503050406030204" pitchFamily="18" charset="0"/>
                            <a:ea typeface="Cambria Math" panose="02040503050406030204" pitchFamily="18" charset="0"/>
                            <a:cs typeface="Times New Roman" panose="02020603050405020304" pitchFamily="18" charset="0"/>
                          </a:rPr>
                          <m:t>𝑡</m:t>
                        </m:r>
                      </m:e>
                    </m:d>
                    <m:r>
                      <a:rPr lang="en-IN" sz="2200">
                        <a:latin typeface="Cambria Math" panose="02040503050406030204" pitchFamily="18" charset="0"/>
                        <a:ea typeface="Cambria Math" panose="02040503050406030204" pitchFamily="18" charset="0"/>
                        <a:cs typeface="Times New Roman" panose="02020603050405020304" pitchFamily="18" charset="0"/>
                      </a:rPr>
                      <m:t>+</m:t>
                    </m:r>
                  </m:oMath>
                </a14:m>
                <a:r>
                  <a:rPr lang="en-IN" sz="2200" dirty="0">
                    <a:ea typeface="Cambria Math" panose="02040503050406030204" pitchFamily="18" charset="0"/>
                    <a:cs typeface="Calibri" panose="020F0502020204030204" pitchFamily="34" charset="0"/>
                  </a:rPr>
                  <a:t> </a:t>
                </a:r>
                <a14:m>
                  <m:oMath xmlns:m="http://schemas.openxmlformats.org/officeDocument/2006/math">
                    <m:f>
                      <m:fPr>
                        <m:ctrlPr>
                          <a:rPr lang="en-IN" sz="2200" i="1">
                            <a:latin typeface="Cambria Math" panose="02040503050406030204" pitchFamily="18" charset="0"/>
                            <a:ea typeface="Cambria Math" panose="02040503050406030204" pitchFamily="18" charset="0"/>
                            <a:cs typeface="Times New Roman" panose="02020603050405020304" pitchFamily="18" charset="0"/>
                          </a:rPr>
                        </m:ctrlPr>
                      </m:fPr>
                      <m:num>
                        <m:r>
                          <a:rPr lang="en-IN" sz="2200" i="1">
                            <a:latin typeface="Cambria Math" panose="02040503050406030204" pitchFamily="18" charset="0"/>
                            <a:ea typeface="Cambria Math" panose="02040503050406030204" pitchFamily="18" charset="0"/>
                            <a:cs typeface="Times New Roman" panose="02020603050405020304" pitchFamily="18" charset="0"/>
                          </a:rPr>
                          <m:t>3−2</m:t>
                        </m:r>
                      </m:num>
                      <m:den>
                        <m:r>
                          <a:rPr lang="en-IN" sz="2200" i="1">
                            <a:latin typeface="Cambria Math" panose="02040503050406030204" pitchFamily="18" charset="0"/>
                            <a:ea typeface="Cambria Math" panose="02040503050406030204" pitchFamily="18" charset="0"/>
                            <a:cs typeface="Times New Roman" panose="02020603050405020304" pitchFamily="18" charset="0"/>
                          </a:rPr>
                          <m:t>2</m:t>
                        </m:r>
                      </m:den>
                    </m:f>
                  </m:oMath>
                </a14:m>
                <a:r>
                  <a:rPr lang="en-IN" sz="2200" dirty="0">
                    <a:ea typeface="Cambria Math" panose="02040503050406030204" pitchFamily="18" charset="0"/>
                    <a:cs typeface="Calibri" panose="020F0502020204030204" pitchFamily="34" charset="0"/>
                  </a:rPr>
                  <a:t> </a:t>
                </a:r>
                <a14:m>
                  <m:oMath xmlns:m="http://schemas.openxmlformats.org/officeDocument/2006/math">
                    <m:r>
                      <a:rPr lang="en-IN" sz="2200" i="1">
                        <a:latin typeface="Cambria Math" panose="02040503050406030204" pitchFamily="18" charset="0"/>
                        <a:ea typeface="Cambria Math" panose="02040503050406030204" pitchFamily="18" charset="0"/>
                        <a:cs typeface="Times New Roman" panose="02020603050405020304" pitchFamily="18" charset="0"/>
                      </a:rPr>
                      <m:t>𝜑</m:t>
                    </m:r>
                    <m:d>
                      <m:dPr>
                        <m:ctrlPr>
                          <a:rPr lang="en-IN" sz="2200" i="1">
                            <a:latin typeface="Cambria Math" panose="02040503050406030204" pitchFamily="18" charset="0"/>
                            <a:ea typeface="Cambria Math" panose="02040503050406030204" pitchFamily="18" charset="0"/>
                            <a:cs typeface="Times New Roman" panose="02020603050405020304" pitchFamily="18" charset="0"/>
                          </a:rPr>
                        </m:ctrlPr>
                      </m:dPr>
                      <m:e>
                        <m:r>
                          <a:rPr lang="en-IN" sz="2200" i="1">
                            <a:latin typeface="Cambria Math" panose="02040503050406030204" pitchFamily="18" charset="0"/>
                            <a:ea typeface="Cambria Math" panose="02040503050406030204" pitchFamily="18" charset="0"/>
                            <a:cs typeface="Times New Roman" panose="02020603050405020304" pitchFamily="18" charset="0"/>
                          </a:rPr>
                          <m:t>𝑡</m:t>
                        </m:r>
                      </m:e>
                    </m:d>
                  </m:oMath>
                </a14:m>
                <a:r>
                  <a:rPr lang="en-IN" sz="2200" dirty="0">
                    <a:ea typeface="Cambria Math" panose="02040503050406030204" pitchFamily="18" charset="0"/>
                    <a:cs typeface="Calibri" panose="020F0502020204030204" pitchFamily="34" charset="0"/>
                  </a:rPr>
                  <a:t> </a:t>
                </a:r>
                <a14:m>
                  <m:oMath xmlns:m="http://schemas.openxmlformats.org/officeDocument/2006/math">
                    <m:r>
                      <a:rPr lang="en-IN" sz="2200">
                        <a:latin typeface="Cambria Math" panose="02040503050406030204" pitchFamily="18" charset="0"/>
                        <a:ea typeface="Cambria Math" panose="02040503050406030204" pitchFamily="18" charset="0"/>
                        <a:cs typeface="Times New Roman" panose="02020603050405020304" pitchFamily="18" charset="0"/>
                      </a:rPr>
                      <m:t>−</m:t>
                    </m:r>
                    <m:r>
                      <a:rPr lang="en-IN" sz="2200" i="1">
                        <a:latin typeface="Cambria Math" panose="02040503050406030204" pitchFamily="18" charset="0"/>
                        <a:ea typeface="Cambria Math" panose="02040503050406030204" pitchFamily="18" charset="0"/>
                        <a:cs typeface="Times New Roman" panose="02020603050405020304" pitchFamily="18" charset="0"/>
                      </a:rPr>
                      <m:t>𝜑</m:t>
                    </m:r>
                    <m:d>
                      <m:dPr>
                        <m:ctrlPr>
                          <a:rPr lang="en-IN" sz="2200" i="1">
                            <a:latin typeface="Cambria Math" panose="02040503050406030204" pitchFamily="18" charset="0"/>
                            <a:ea typeface="Cambria Math" panose="02040503050406030204" pitchFamily="18" charset="0"/>
                            <a:cs typeface="Times New Roman" panose="02020603050405020304" pitchFamily="18" charset="0"/>
                          </a:rPr>
                        </m:ctrlPr>
                      </m:dPr>
                      <m:e>
                        <m:r>
                          <a:rPr lang="en-IN" sz="2200" i="1">
                            <a:latin typeface="Cambria Math" panose="02040503050406030204" pitchFamily="18" charset="0"/>
                            <a:ea typeface="Cambria Math" panose="02040503050406030204" pitchFamily="18" charset="0"/>
                            <a:cs typeface="Times New Roman" panose="02020603050405020304" pitchFamily="18" charset="0"/>
                          </a:rPr>
                          <m:t>2</m:t>
                        </m:r>
                        <m:r>
                          <a:rPr lang="en-IN" sz="2200" i="1">
                            <a:latin typeface="Cambria Math" panose="02040503050406030204" pitchFamily="18" charset="0"/>
                            <a:ea typeface="Cambria Math" panose="02040503050406030204" pitchFamily="18" charset="0"/>
                            <a:cs typeface="Times New Roman" panose="02020603050405020304" pitchFamily="18" charset="0"/>
                          </a:rPr>
                          <m:t>𝑡</m:t>
                        </m:r>
                      </m:e>
                    </m:d>
                    <m:r>
                      <a:rPr lang="en-IN" sz="2200">
                        <a:latin typeface="Cambria Math" panose="02040503050406030204" pitchFamily="18" charset="0"/>
                        <a:ea typeface="Cambria Math" panose="02040503050406030204" pitchFamily="18" charset="0"/>
                        <a:cs typeface="Times New Roman" panose="02020603050405020304" pitchFamily="18" charset="0"/>
                      </a:rPr>
                      <m:t>+6</m:t>
                    </m:r>
                    <m:r>
                      <a:rPr lang="en-IN" sz="2200" i="1">
                        <a:latin typeface="Cambria Math" panose="02040503050406030204" pitchFamily="18" charset="0"/>
                        <a:ea typeface="Cambria Math" panose="02040503050406030204" pitchFamily="18" charset="0"/>
                        <a:cs typeface="Times New Roman" panose="02020603050405020304" pitchFamily="18" charset="0"/>
                      </a:rPr>
                      <m:t>𝜑</m:t>
                    </m:r>
                    <m:d>
                      <m:dPr>
                        <m:ctrlPr>
                          <a:rPr lang="en-IN" sz="2200" i="1">
                            <a:latin typeface="Cambria Math" panose="02040503050406030204" pitchFamily="18" charset="0"/>
                            <a:ea typeface="Cambria Math" panose="02040503050406030204" pitchFamily="18" charset="0"/>
                            <a:cs typeface="Times New Roman" panose="02020603050405020304" pitchFamily="18" charset="0"/>
                          </a:rPr>
                        </m:ctrlPr>
                      </m:dPr>
                      <m:e>
                        <m:r>
                          <a:rPr lang="en-IN" sz="2200" i="1">
                            <a:latin typeface="Cambria Math" panose="02040503050406030204" pitchFamily="18" charset="0"/>
                            <a:ea typeface="Cambria Math" panose="02040503050406030204" pitchFamily="18" charset="0"/>
                            <a:cs typeface="Times New Roman" panose="02020603050405020304" pitchFamily="18" charset="0"/>
                          </a:rPr>
                          <m:t>2</m:t>
                        </m:r>
                        <m:r>
                          <a:rPr lang="en-IN" sz="2200" i="1">
                            <a:latin typeface="Cambria Math" panose="02040503050406030204" pitchFamily="18" charset="0"/>
                            <a:ea typeface="Cambria Math" panose="02040503050406030204" pitchFamily="18" charset="0"/>
                            <a:cs typeface="Times New Roman" panose="02020603050405020304" pitchFamily="18" charset="0"/>
                          </a:rPr>
                          <m:t>𝑡</m:t>
                        </m:r>
                        <m:r>
                          <a:rPr lang="en-IN" sz="2200" i="1">
                            <a:latin typeface="Cambria Math" panose="02040503050406030204" pitchFamily="18" charset="0"/>
                            <a:ea typeface="Cambria Math" panose="02040503050406030204" pitchFamily="18" charset="0"/>
                            <a:cs typeface="Times New Roman" panose="02020603050405020304" pitchFamily="18" charset="0"/>
                          </a:rPr>
                          <m:t>−1</m:t>
                        </m:r>
                      </m:e>
                    </m:d>
                  </m:oMath>
                </a14:m>
                <a:endParaRPr lang="en-IN" sz="2200" dirty="0">
                  <a:cs typeface="Calibri" panose="020F0502020204030204" pitchFamily="34" charset="0"/>
                </a:endParaRPr>
              </a:p>
              <a:p>
                <a:pPr marL="0" indent="0">
                  <a:lnSpc>
                    <a:spcPct val="130000"/>
                  </a:lnSpc>
                  <a:buNone/>
                </a:pPr>
                <a:r>
                  <a:rPr lang="en-IN" sz="2200" dirty="0">
                    <a:cs typeface="Calibri" panose="020F0502020204030204" pitchFamily="34" charset="0"/>
                  </a:rPr>
                  <a:t>	=</a:t>
                </a:r>
                <a14:m>
                  <m:oMath xmlns:m="http://schemas.openxmlformats.org/officeDocument/2006/math">
                    <m:f>
                      <m:fPr>
                        <m:ctrlPr>
                          <a:rPr lang="en-IN" sz="2200" i="1">
                            <a:latin typeface="Cambria Math" panose="02040503050406030204" pitchFamily="18" charset="0"/>
                            <a:ea typeface="Cambria Math" panose="02040503050406030204" pitchFamily="18" charset="0"/>
                            <a:cs typeface="Times New Roman" panose="02020603050405020304" pitchFamily="18" charset="0"/>
                          </a:rPr>
                        </m:ctrlPr>
                      </m:fPr>
                      <m:num>
                        <m:r>
                          <a:rPr lang="en-IN" sz="2200" i="1">
                            <a:latin typeface="Cambria Math" panose="02040503050406030204" pitchFamily="18" charset="0"/>
                            <a:ea typeface="Cambria Math" panose="02040503050406030204" pitchFamily="18" charset="0"/>
                            <a:cs typeface="Times New Roman" panose="02020603050405020304" pitchFamily="18" charset="0"/>
                          </a:rPr>
                          <m:t>5</m:t>
                        </m:r>
                      </m:num>
                      <m:den>
                        <m:r>
                          <a:rPr lang="en-IN" sz="2200" i="1">
                            <a:latin typeface="Cambria Math" panose="02040503050406030204" pitchFamily="18" charset="0"/>
                            <a:ea typeface="Cambria Math" panose="02040503050406030204" pitchFamily="18" charset="0"/>
                            <a:cs typeface="Times New Roman" panose="02020603050405020304" pitchFamily="18" charset="0"/>
                          </a:rPr>
                          <m:t>2</m:t>
                        </m:r>
                      </m:den>
                    </m:f>
                  </m:oMath>
                </a14:m>
                <a:r>
                  <a:rPr lang="en-IN" sz="2200" dirty="0">
                    <a:ea typeface="Cambria Math" panose="02040503050406030204" pitchFamily="18" charset="0"/>
                    <a:cs typeface="Calibri" panose="020F0502020204030204" pitchFamily="34" charset="0"/>
                  </a:rPr>
                  <a:t> </a:t>
                </a:r>
                <a14:m>
                  <m:oMath xmlns:m="http://schemas.openxmlformats.org/officeDocument/2006/math">
                    <m:r>
                      <a:rPr lang="en-IN" sz="2200" i="1">
                        <a:latin typeface="Cambria Math" panose="02040503050406030204" pitchFamily="18" charset="0"/>
                        <a:ea typeface="Cambria Math" panose="02040503050406030204" pitchFamily="18" charset="0"/>
                        <a:cs typeface="Times New Roman" panose="02020603050405020304" pitchFamily="18" charset="0"/>
                      </a:rPr>
                      <m:t>∅</m:t>
                    </m:r>
                    <m:d>
                      <m:dPr>
                        <m:ctrlPr>
                          <a:rPr lang="en-IN" sz="2200" i="1">
                            <a:latin typeface="Cambria Math" panose="02040503050406030204" pitchFamily="18" charset="0"/>
                            <a:ea typeface="Cambria Math" panose="02040503050406030204" pitchFamily="18" charset="0"/>
                            <a:cs typeface="Times New Roman" panose="02020603050405020304" pitchFamily="18" charset="0"/>
                          </a:rPr>
                        </m:ctrlPr>
                      </m:dPr>
                      <m:e>
                        <m:r>
                          <a:rPr lang="en-IN" sz="2200" i="1">
                            <a:latin typeface="Cambria Math" panose="02040503050406030204" pitchFamily="18" charset="0"/>
                            <a:ea typeface="Cambria Math" panose="02040503050406030204" pitchFamily="18" charset="0"/>
                            <a:cs typeface="Times New Roman" panose="02020603050405020304" pitchFamily="18" charset="0"/>
                          </a:rPr>
                          <m:t>𝑡</m:t>
                        </m:r>
                      </m:e>
                    </m:d>
                    <m:r>
                      <a:rPr lang="en-IN" sz="2200">
                        <a:latin typeface="Cambria Math" panose="02040503050406030204" pitchFamily="18" charset="0"/>
                        <a:ea typeface="Cambria Math" panose="02040503050406030204" pitchFamily="18" charset="0"/>
                        <a:cs typeface="Times New Roman" panose="02020603050405020304" pitchFamily="18" charset="0"/>
                      </a:rPr>
                      <m:t>−</m:t>
                    </m:r>
                  </m:oMath>
                </a14:m>
                <a:r>
                  <a:rPr lang="en-IN" sz="2200" dirty="0">
                    <a:ea typeface="Cambria Math" panose="02040503050406030204" pitchFamily="18" charset="0"/>
                    <a:cs typeface="Calibri" panose="020F0502020204030204" pitchFamily="34" charset="0"/>
                  </a:rPr>
                  <a:t> </a:t>
                </a:r>
                <a14:m>
                  <m:oMath xmlns:m="http://schemas.openxmlformats.org/officeDocument/2006/math">
                    <m:f>
                      <m:fPr>
                        <m:ctrlPr>
                          <a:rPr lang="en-IN" sz="2200" i="1">
                            <a:latin typeface="Cambria Math" panose="02040503050406030204" pitchFamily="18" charset="0"/>
                            <a:ea typeface="Cambria Math" panose="02040503050406030204" pitchFamily="18" charset="0"/>
                            <a:cs typeface="Times New Roman" panose="02020603050405020304" pitchFamily="18" charset="0"/>
                          </a:rPr>
                        </m:ctrlPr>
                      </m:fPr>
                      <m:num>
                        <m:r>
                          <a:rPr lang="en-IN" sz="2200" i="1">
                            <a:latin typeface="Cambria Math" panose="02040503050406030204" pitchFamily="18" charset="0"/>
                            <a:ea typeface="Cambria Math" panose="02040503050406030204" pitchFamily="18" charset="0"/>
                            <a:cs typeface="Times New Roman" panose="02020603050405020304" pitchFamily="18" charset="0"/>
                          </a:rPr>
                          <m:t>1</m:t>
                        </m:r>
                      </m:num>
                      <m:den>
                        <m:r>
                          <a:rPr lang="en-IN" sz="2200" i="1">
                            <a:latin typeface="Cambria Math" panose="02040503050406030204" pitchFamily="18" charset="0"/>
                            <a:ea typeface="Cambria Math" panose="02040503050406030204" pitchFamily="18" charset="0"/>
                            <a:cs typeface="Times New Roman" panose="02020603050405020304" pitchFamily="18" charset="0"/>
                          </a:rPr>
                          <m:t>2</m:t>
                        </m:r>
                      </m:den>
                    </m:f>
                  </m:oMath>
                </a14:m>
                <a:r>
                  <a:rPr lang="en-IN" sz="2200" dirty="0">
                    <a:ea typeface="Cambria Math" panose="02040503050406030204" pitchFamily="18" charset="0"/>
                    <a:cs typeface="Calibri" panose="020F0502020204030204" pitchFamily="34" charset="0"/>
                  </a:rPr>
                  <a:t> </a:t>
                </a:r>
                <a14:m>
                  <m:oMath xmlns:m="http://schemas.openxmlformats.org/officeDocument/2006/math">
                    <m:r>
                      <a:rPr lang="en-IN" sz="2200" i="1">
                        <a:latin typeface="Cambria Math" panose="02040503050406030204" pitchFamily="18" charset="0"/>
                        <a:ea typeface="Cambria Math" panose="02040503050406030204" pitchFamily="18" charset="0"/>
                        <a:cs typeface="Times New Roman" panose="02020603050405020304" pitchFamily="18" charset="0"/>
                      </a:rPr>
                      <m:t>𝜑</m:t>
                    </m:r>
                    <m:d>
                      <m:dPr>
                        <m:ctrlPr>
                          <a:rPr lang="en-IN" sz="2200" i="1">
                            <a:latin typeface="Cambria Math" panose="02040503050406030204" pitchFamily="18" charset="0"/>
                            <a:ea typeface="Cambria Math" panose="02040503050406030204" pitchFamily="18" charset="0"/>
                            <a:cs typeface="Times New Roman" panose="02020603050405020304" pitchFamily="18" charset="0"/>
                          </a:rPr>
                        </m:ctrlPr>
                      </m:dPr>
                      <m:e>
                        <m:r>
                          <a:rPr lang="en-IN" sz="2200" i="1">
                            <a:latin typeface="Cambria Math" panose="02040503050406030204" pitchFamily="18" charset="0"/>
                            <a:ea typeface="Cambria Math" panose="02040503050406030204" pitchFamily="18" charset="0"/>
                            <a:cs typeface="Times New Roman" panose="02020603050405020304" pitchFamily="18" charset="0"/>
                          </a:rPr>
                          <m:t>𝑡</m:t>
                        </m:r>
                      </m:e>
                    </m:d>
                  </m:oMath>
                </a14:m>
                <a:r>
                  <a:rPr lang="en-IN" sz="2200" dirty="0">
                    <a:ea typeface="Cambria Math" panose="02040503050406030204" pitchFamily="18" charset="0"/>
                    <a:cs typeface="Calibri" panose="020F0502020204030204" pitchFamily="34" charset="0"/>
                  </a:rPr>
                  <a:t> </a:t>
                </a:r>
                <a14:m>
                  <m:oMath xmlns:m="http://schemas.openxmlformats.org/officeDocument/2006/math">
                    <m:r>
                      <a:rPr lang="en-IN" sz="2200">
                        <a:latin typeface="Cambria Math" panose="02040503050406030204" pitchFamily="18" charset="0"/>
                        <a:ea typeface="Cambria Math" panose="02040503050406030204" pitchFamily="18" charset="0"/>
                        <a:cs typeface="Times New Roman" panose="02020603050405020304" pitchFamily="18" charset="0"/>
                      </a:rPr>
                      <m:t>−</m:t>
                    </m:r>
                    <m:r>
                      <a:rPr lang="en-IN" sz="2200" i="1">
                        <a:latin typeface="Cambria Math" panose="02040503050406030204" pitchFamily="18" charset="0"/>
                        <a:ea typeface="Cambria Math" panose="02040503050406030204" pitchFamily="18" charset="0"/>
                        <a:cs typeface="Times New Roman" panose="02020603050405020304" pitchFamily="18" charset="0"/>
                      </a:rPr>
                      <m:t>𝜑</m:t>
                    </m:r>
                    <m:d>
                      <m:dPr>
                        <m:ctrlPr>
                          <a:rPr lang="en-IN" sz="2200" i="1">
                            <a:latin typeface="Cambria Math" panose="02040503050406030204" pitchFamily="18" charset="0"/>
                            <a:ea typeface="Cambria Math" panose="02040503050406030204" pitchFamily="18" charset="0"/>
                            <a:cs typeface="Times New Roman" panose="02020603050405020304" pitchFamily="18" charset="0"/>
                          </a:rPr>
                        </m:ctrlPr>
                      </m:dPr>
                      <m:e>
                        <m:r>
                          <a:rPr lang="en-IN" sz="2200" i="1">
                            <a:latin typeface="Cambria Math" panose="02040503050406030204" pitchFamily="18" charset="0"/>
                            <a:ea typeface="Cambria Math" panose="02040503050406030204" pitchFamily="18" charset="0"/>
                            <a:cs typeface="Times New Roman" panose="02020603050405020304" pitchFamily="18" charset="0"/>
                          </a:rPr>
                          <m:t>2</m:t>
                        </m:r>
                        <m:r>
                          <a:rPr lang="en-IN" sz="2200" i="1">
                            <a:latin typeface="Cambria Math" panose="02040503050406030204" pitchFamily="18" charset="0"/>
                            <a:ea typeface="Cambria Math" panose="02040503050406030204" pitchFamily="18" charset="0"/>
                            <a:cs typeface="Times New Roman" panose="02020603050405020304" pitchFamily="18" charset="0"/>
                          </a:rPr>
                          <m:t>𝑡</m:t>
                        </m:r>
                      </m:e>
                    </m:d>
                    <m:r>
                      <a:rPr lang="en-IN" sz="2200">
                        <a:latin typeface="Cambria Math" panose="02040503050406030204" pitchFamily="18" charset="0"/>
                        <a:ea typeface="Cambria Math" panose="02040503050406030204" pitchFamily="18" charset="0"/>
                        <a:cs typeface="Times New Roman" panose="02020603050405020304" pitchFamily="18" charset="0"/>
                      </a:rPr>
                      <m:t>+6</m:t>
                    </m:r>
                    <m:r>
                      <a:rPr lang="en-IN" sz="2200" i="1">
                        <a:latin typeface="Cambria Math" panose="02040503050406030204" pitchFamily="18" charset="0"/>
                        <a:ea typeface="Cambria Math" panose="02040503050406030204" pitchFamily="18" charset="0"/>
                        <a:cs typeface="Times New Roman" panose="02020603050405020304" pitchFamily="18" charset="0"/>
                      </a:rPr>
                      <m:t>𝜑</m:t>
                    </m:r>
                    <m:d>
                      <m:dPr>
                        <m:ctrlPr>
                          <a:rPr lang="en-IN" sz="2200" i="1">
                            <a:latin typeface="Cambria Math" panose="02040503050406030204" pitchFamily="18" charset="0"/>
                            <a:ea typeface="Cambria Math" panose="02040503050406030204" pitchFamily="18" charset="0"/>
                            <a:cs typeface="Times New Roman" panose="02020603050405020304" pitchFamily="18" charset="0"/>
                          </a:rPr>
                        </m:ctrlPr>
                      </m:dPr>
                      <m:e>
                        <m:r>
                          <a:rPr lang="en-IN" sz="2200" i="1">
                            <a:latin typeface="Cambria Math" panose="02040503050406030204" pitchFamily="18" charset="0"/>
                            <a:ea typeface="Cambria Math" panose="02040503050406030204" pitchFamily="18" charset="0"/>
                            <a:cs typeface="Times New Roman" panose="02020603050405020304" pitchFamily="18" charset="0"/>
                          </a:rPr>
                          <m:t>2</m:t>
                        </m:r>
                        <m:r>
                          <a:rPr lang="en-IN" sz="2200" i="1">
                            <a:latin typeface="Cambria Math" panose="02040503050406030204" pitchFamily="18" charset="0"/>
                            <a:ea typeface="Cambria Math" panose="02040503050406030204" pitchFamily="18" charset="0"/>
                            <a:cs typeface="Times New Roman" panose="02020603050405020304" pitchFamily="18" charset="0"/>
                          </a:rPr>
                          <m:t>𝑡</m:t>
                        </m:r>
                        <m:r>
                          <a:rPr lang="en-IN" sz="2200" i="1">
                            <a:latin typeface="Cambria Math" panose="02040503050406030204" pitchFamily="18" charset="0"/>
                            <a:ea typeface="Cambria Math" panose="02040503050406030204" pitchFamily="18" charset="0"/>
                            <a:cs typeface="Times New Roman" panose="02020603050405020304" pitchFamily="18" charset="0"/>
                          </a:rPr>
                          <m:t>−1</m:t>
                        </m:r>
                      </m:e>
                    </m:d>
                  </m:oMath>
                </a14:m>
                <a:endParaRPr lang="en-IN" sz="2200" dirty="0">
                  <a:cs typeface="Calibri" panose="020F0502020204030204" pitchFamily="34" charset="0"/>
                </a:endParaRPr>
              </a:p>
              <a:p>
                <a:pPr marL="0" indent="0">
                  <a:lnSpc>
                    <a:spcPct val="130000"/>
                  </a:lnSpc>
                  <a:buNone/>
                </a:pPr>
                <a:endParaRPr lang="en-IN" sz="2400" dirty="0">
                  <a:latin typeface="Calibri" panose="020F0502020204030204" pitchFamily="34" charset="0"/>
                  <a:cs typeface="Calibri" panose="020F0502020204030204" pitchFamily="34" charset="0"/>
                </a:endParaRPr>
              </a:p>
              <a:p>
                <a:pPr marL="0" indent="0">
                  <a:lnSpc>
                    <a:spcPct val="130000"/>
                  </a:lnSpc>
                  <a:buNone/>
                </a:pPr>
                <a:endParaRPr lang="en-IN" sz="2400" i="1" dirty="0">
                  <a:latin typeface="Calibri" panose="020F0502020204030204" pitchFamily="34" charset="0"/>
                  <a:cs typeface="Calibri" panose="020F0502020204030204" pitchFamily="34" charset="0"/>
                </a:endParaRPr>
              </a:p>
              <a:p>
                <a:pPr marL="0" indent="0">
                  <a:lnSpc>
                    <a:spcPct val="130000"/>
                  </a:lnSpc>
                  <a:buNone/>
                </a:pPr>
                <a:endParaRPr lang="en-IN" sz="2400" dirty="0">
                  <a:latin typeface="Calibri" panose="020F0502020204030204" pitchFamily="34" charset="0"/>
                  <a:cs typeface="Calibri" panose="020F0502020204030204" pitchFamily="34" charset="0"/>
                </a:endParaRPr>
              </a:p>
            </p:txBody>
          </p:sp>
        </mc:Choice>
        <mc:Fallback xmlns="">
          <p:sp>
            <p:nvSpPr>
              <p:cNvPr id="3" name="Content Placeholder 2">
                <a:extLst>
                  <a:ext uri="{FF2B5EF4-FFF2-40B4-BE49-F238E27FC236}">
                    <a16:creationId xmlns:a16="http://schemas.microsoft.com/office/drawing/2014/main" id="{F7CF4BB1-A43A-40F5-B409-926105B1A88F}"/>
                  </a:ext>
                </a:extLst>
              </p:cNvPr>
              <p:cNvSpPr>
                <a:spLocks noGrp="1" noRot="1" noChangeAspect="1" noMove="1" noResize="1" noEditPoints="1" noAdjustHandles="1" noChangeArrowheads="1" noChangeShapeType="1" noTextEdit="1"/>
              </p:cNvSpPr>
              <p:nvPr>
                <p:ph idx="1"/>
              </p:nvPr>
            </p:nvSpPr>
            <p:spPr>
              <a:xfrm>
                <a:off x="1664199" y="1304817"/>
                <a:ext cx="8538582" cy="3690695"/>
              </a:xfrm>
              <a:blipFill>
                <a:blip r:embed="rId3"/>
                <a:stretch>
                  <a:fillRect l="-928"/>
                </a:stretch>
              </a:blipFill>
            </p:spPr>
            <p:txBody>
              <a:bodyPr/>
              <a:lstStyle/>
              <a:p>
                <a:r>
                  <a:rPr lang="en-IN">
                    <a:noFill/>
                  </a:rPr>
                  <a:t> </a:t>
                </a:r>
              </a:p>
            </p:txBody>
          </p:sp>
        </mc:Fallback>
      </mc:AlternateContent>
      <p:sp>
        <p:nvSpPr>
          <p:cNvPr id="6" name="Date Placeholder 5"/>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AB7FAF30-B734-4E0E-9D83-3CF933401120}"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t>1/6/2023</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4" name="Footer Placeholder 3">
            <a:extLst>
              <a:ext uri="{FF2B5EF4-FFF2-40B4-BE49-F238E27FC236}">
                <a16:creationId xmlns:a16="http://schemas.microsoft.com/office/drawing/2014/main" id="{2E49F929-87CA-4994-9885-A2D8887FAA14}"/>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Faculty Name    Dr. Kunti Mishra         Unit Number 5</a:t>
            </a: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2" name="Picture 1">
            <a:extLst>
              <a:ext uri="{FF2B5EF4-FFF2-40B4-BE49-F238E27FC236}">
                <a16:creationId xmlns:a16="http://schemas.microsoft.com/office/drawing/2014/main" id="{5F3F3E86-4373-4787-0C79-883EAD7D343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60" y="14605"/>
            <a:ext cx="1295400" cy="549276"/>
          </a:xfrm>
          <a:prstGeom prst="rect">
            <a:avLst/>
          </a:prstGeom>
        </p:spPr>
      </p:pic>
      <p:sp>
        <p:nvSpPr>
          <p:cNvPr id="5" name="Title 1">
            <a:extLst>
              <a:ext uri="{FF2B5EF4-FFF2-40B4-BE49-F238E27FC236}">
                <a16:creationId xmlns:a16="http://schemas.microsoft.com/office/drawing/2014/main" id="{2B2A8CA1-95B9-7189-6051-07300630122C}"/>
              </a:ext>
            </a:extLst>
          </p:cNvPr>
          <p:cNvSpPr txBox="1">
            <a:spLocks/>
          </p:cNvSpPr>
          <p:nvPr/>
        </p:nvSpPr>
        <p:spPr>
          <a:xfrm>
            <a:off x="1305560" y="9627"/>
            <a:ext cx="10876280" cy="665251"/>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IN" sz="2400" b="1" dirty="0">
                <a:latin typeface="+mj-lt"/>
                <a:cs typeface="Calibri" panose="020F0502020204030204" pitchFamily="34" charset="0"/>
              </a:rPr>
              <a:t>Wavelet Function</a:t>
            </a:r>
            <a:r>
              <a:rPr lang="en-US" sz="2400" b="1" dirty="0">
                <a:latin typeface="+mj-lt"/>
                <a:cs typeface="Calibri" panose="020F0502020204030204" pitchFamily="34" charset="0"/>
              </a:rPr>
              <a:t>(CO5)</a:t>
            </a:r>
          </a:p>
        </p:txBody>
      </p:sp>
    </p:spTree>
    <p:extLst>
      <p:ext uri="{BB962C8B-B14F-4D97-AF65-F5344CB8AC3E}">
        <p14:creationId xmlns:p14="http://schemas.microsoft.com/office/powerpoint/2010/main" val="3756579690"/>
      </p:ext>
    </p:extLst>
  </p:cSld>
  <p:clrMapOvr>
    <a:masterClrMapping/>
  </p:clrMapOvr>
  <p:transition spd="slow">
    <p:push dir="u"/>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421191" y="2162115"/>
                <a:ext cx="9647866" cy="4148195"/>
              </a:xfrm>
            </p:spPr>
            <p:txBody>
              <a:bodyPr>
                <a:normAutofit/>
              </a:bodyPr>
              <a:lstStyle/>
              <a:p>
                <a:pPr marL="457200" indent="-457200" algn="just">
                  <a:lnSpc>
                    <a:spcPct val="150000"/>
                  </a:lnSpc>
                  <a:buAutoNum type="arabicPeriod"/>
                </a:pPr>
                <a:r>
                  <a:rPr lang="en-IN" sz="2200" dirty="0">
                    <a:cs typeface="Calibri" panose="020F0502020204030204" pitchFamily="34" charset="0"/>
                  </a:rPr>
                  <a:t>Represent the function </a:t>
                </a:r>
                <a:r>
                  <a:rPr lang="en-IN" sz="2200" i="1" dirty="0">
                    <a:cs typeface="Calibri" panose="020F0502020204030204" pitchFamily="34" charset="0"/>
                  </a:rPr>
                  <a:t>f</a:t>
                </a:r>
                <a:r>
                  <a:rPr lang="en-IN" sz="2200" dirty="0">
                    <a:cs typeface="Calibri" panose="020F0502020204030204" pitchFamily="34" charset="0"/>
                  </a:rPr>
                  <a:t>(</a:t>
                </a:r>
                <a:r>
                  <a:rPr lang="en-IN" sz="2200" i="1" dirty="0">
                    <a:cs typeface="Calibri" panose="020F0502020204030204" pitchFamily="34" charset="0"/>
                  </a:rPr>
                  <a:t>t</a:t>
                </a:r>
                <a:r>
                  <a:rPr lang="en-IN" sz="2200" dirty="0">
                    <a:cs typeface="Calibri" panose="020F0502020204030204" pitchFamily="34" charset="0"/>
                  </a:rPr>
                  <a:t>)=3</a:t>
                </a:r>
                <a:r>
                  <a:rPr lang="en-IN" sz="2200" b="0" dirty="0">
                    <a:ea typeface="Cambria Math" panose="02040503050406030204" pitchFamily="18" charset="0"/>
                    <a:cs typeface="Calibri" panose="020F0502020204030204" pitchFamily="34" charset="0"/>
                  </a:rPr>
                  <a:t> </a:t>
                </a:r>
                <a14:m>
                  <m:oMath xmlns:m="http://schemas.openxmlformats.org/officeDocument/2006/math">
                    <m:r>
                      <a:rPr lang="en-IN" sz="2200" i="1">
                        <a:latin typeface="Cambria Math" panose="02040503050406030204" pitchFamily="18" charset="0"/>
                        <a:ea typeface="Cambria Math" panose="02040503050406030204" pitchFamily="18" charset="0"/>
                        <a:cs typeface="Times New Roman" panose="02020603050405020304" pitchFamily="18" charset="0"/>
                      </a:rPr>
                      <m:t>∅</m:t>
                    </m:r>
                    <m:d>
                      <m:dPr>
                        <m:ctrlPr>
                          <a:rPr lang="en-IN" sz="2200" i="1">
                            <a:latin typeface="Cambria Math" panose="02040503050406030204" pitchFamily="18" charset="0"/>
                            <a:ea typeface="Cambria Math" panose="02040503050406030204" pitchFamily="18" charset="0"/>
                            <a:cs typeface="Times New Roman" panose="02020603050405020304" pitchFamily="18" charset="0"/>
                          </a:rPr>
                        </m:ctrlPr>
                      </m:dPr>
                      <m:e>
                        <m:r>
                          <a:rPr lang="en-IN" sz="2200" i="1">
                            <a:latin typeface="Cambria Math" panose="02040503050406030204" pitchFamily="18" charset="0"/>
                            <a:ea typeface="Cambria Math" panose="02040503050406030204" pitchFamily="18" charset="0"/>
                            <a:cs typeface="Times New Roman" panose="02020603050405020304" pitchFamily="18" charset="0"/>
                          </a:rPr>
                          <m:t>𝑡</m:t>
                        </m:r>
                      </m:e>
                    </m:d>
                    <m:r>
                      <a:rPr lang="en-IN" sz="2200" b="0" i="0" smtClean="0">
                        <a:latin typeface="Cambria Math" panose="02040503050406030204" pitchFamily="18" charset="0"/>
                        <a:ea typeface="Cambria Math" panose="02040503050406030204" pitchFamily="18" charset="0"/>
                        <a:cs typeface="Times New Roman" panose="02020603050405020304" pitchFamily="18" charset="0"/>
                      </a:rPr>
                      <m:t>+</m:t>
                    </m:r>
                    <m:r>
                      <m:rPr>
                        <m:nor/>
                      </m:rPr>
                      <a:rPr lang="en-IN" sz="2200" b="0" i="0" smtClean="0">
                        <a:ea typeface="Cambria Math" panose="02040503050406030204" pitchFamily="18" charset="0"/>
                        <a:cs typeface="Calibri" panose="020F0502020204030204" pitchFamily="34" charset="0"/>
                      </a:rPr>
                      <m:t>4</m:t>
                    </m:r>
                    <m:r>
                      <m:rPr>
                        <m:nor/>
                      </m:rPr>
                      <a:rPr lang="en-IN" sz="2200" dirty="0">
                        <a:ea typeface="Cambria Math" panose="02040503050406030204" pitchFamily="18" charset="0"/>
                        <a:cs typeface="Calibri" panose="020F0502020204030204" pitchFamily="34" charset="0"/>
                      </a:rPr>
                      <m:t> </m:t>
                    </m:r>
                    <m:r>
                      <a:rPr lang="en-IN" sz="2200" i="1">
                        <a:latin typeface="Cambria Math" panose="02040503050406030204" pitchFamily="18" charset="0"/>
                        <a:ea typeface="Cambria Math" panose="02040503050406030204" pitchFamily="18" charset="0"/>
                        <a:cs typeface="Times New Roman" panose="02020603050405020304" pitchFamily="18" charset="0"/>
                      </a:rPr>
                      <m:t>∅</m:t>
                    </m:r>
                    <m:d>
                      <m:dPr>
                        <m:ctrlPr>
                          <a:rPr lang="en-IN" sz="2200" i="1">
                            <a:latin typeface="Cambria Math" panose="02040503050406030204" pitchFamily="18" charset="0"/>
                            <a:ea typeface="Cambria Math" panose="02040503050406030204" pitchFamily="18" charset="0"/>
                            <a:cs typeface="Times New Roman" panose="02020603050405020304" pitchFamily="18" charset="0"/>
                          </a:rPr>
                        </m:ctrlPr>
                      </m:dPr>
                      <m:e>
                        <m:r>
                          <a:rPr lang="en-IN" sz="2200" i="1">
                            <a:latin typeface="Cambria Math" panose="02040503050406030204" pitchFamily="18" charset="0"/>
                            <a:ea typeface="Cambria Math" panose="02040503050406030204" pitchFamily="18" charset="0"/>
                            <a:cs typeface="Times New Roman" panose="02020603050405020304" pitchFamily="18" charset="0"/>
                          </a:rPr>
                          <m:t>𝑡</m:t>
                        </m:r>
                        <m:r>
                          <a:rPr lang="en-IN" sz="2200" b="0" i="1" smtClean="0">
                            <a:latin typeface="Cambria Math" panose="02040503050406030204" pitchFamily="18" charset="0"/>
                            <a:ea typeface="Cambria Math" panose="02040503050406030204" pitchFamily="18" charset="0"/>
                            <a:cs typeface="Times New Roman" panose="02020603050405020304" pitchFamily="18" charset="0"/>
                          </a:rPr>
                          <m:t>−1</m:t>
                        </m:r>
                      </m:e>
                    </m:d>
                    <m:r>
                      <a:rPr lang="en-IN" sz="2200">
                        <a:latin typeface="Cambria Math" panose="02040503050406030204" pitchFamily="18" charset="0"/>
                        <a:ea typeface="Cambria Math" panose="02040503050406030204" pitchFamily="18" charset="0"/>
                        <a:cs typeface="Times New Roman" panose="02020603050405020304" pitchFamily="18" charset="0"/>
                      </a:rPr>
                      <m:t>+</m:t>
                    </m:r>
                  </m:oMath>
                </a14:m>
                <a:r>
                  <a:rPr lang="en-IN" sz="2200" dirty="0">
                    <a:cs typeface="Calibri" panose="020F0502020204030204" pitchFamily="34" charset="0"/>
                  </a:rPr>
                  <a:t> 2</a:t>
                </a:r>
                <a:r>
                  <a:rPr lang="en-IN" sz="2200" dirty="0">
                    <a:ea typeface="Cambria Math" panose="02040503050406030204" pitchFamily="18" charset="0"/>
                    <a:cs typeface="Calibri" panose="020F0502020204030204" pitchFamily="34" charset="0"/>
                  </a:rPr>
                  <a:t> </a:t>
                </a:r>
                <a14:m>
                  <m:oMath xmlns:m="http://schemas.openxmlformats.org/officeDocument/2006/math">
                    <m:r>
                      <a:rPr lang="en-IN" sz="2200" i="1">
                        <a:latin typeface="Cambria Math" panose="02040503050406030204" pitchFamily="18" charset="0"/>
                        <a:ea typeface="Cambria Math" panose="02040503050406030204" pitchFamily="18" charset="0"/>
                        <a:cs typeface="Times New Roman" panose="02020603050405020304" pitchFamily="18" charset="0"/>
                      </a:rPr>
                      <m:t>∅</m:t>
                    </m:r>
                    <m:d>
                      <m:dPr>
                        <m:ctrlPr>
                          <a:rPr lang="en-IN" sz="2200" i="1">
                            <a:latin typeface="Cambria Math" panose="02040503050406030204" pitchFamily="18" charset="0"/>
                            <a:ea typeface="Cambria Math" panose="02040503050406030204" pitchFamily="18" charset="0"/>
                            <a:cs typeface="Times New Roman" panose="02020603050405020304" pitchFamily="18" charset="0"/>
                          </a:rPr>
                        </m:ctrlPr>
                      </m:dPr>
                      <m:e>
                        <m:r>
                          <a:rPr lang="en-IN" sz="2200" i="1">
                            <a:latin typeface="Cambria Math" panose="02040503050406030204" pitchFamily="18" charset="0"/>
                            <a:ea typeface="Cambria Math" panose="02040503050406030204" pitchFamily="18" charset="0"/>
                            <a:cs typeface="Times New Roman" panose="02020603050405020304" pitchFamily="18" charset="0"/>
                          </a:rPr>
                          <m:t>𝑡</m:t>
                        </m:r>
                        <m:r>
                          <a:rPr lang="en-IN" sz="2200" b="0" i="1" smtClean="0">
                            <a:latin typeface="Cambria Math" panose="02040503050406030204" pitchFamily="18" charset="0"/>
                            <a:ea typeface="Cambria Math" panose="02040503050406030204" pitchFamily="18" charset="0"/>
                            <a:cs typeface="Times New Roman" panose="02020603050405020304" pitchFamily="18" charset="0"/>
                          </a:rPr>
                          <m:t>−2</m:t>
                        </m:r>
                      </m:e>
                    </m:d>
                    <m:r>
                      <a:rPr lang="en-IN" sz="2200">
                        <a:latin typeface="Cambria Math" panose="02040503050406030204" pitchFamily="18" charset="0"/>
                        <a:ea typeface="Cambria Math" panose="02040503050406030204" pitchFamily="18" charset="0"/>
                        <a:cs typeface="Times New Roman" panose="02020603050405020304" pitchFamily="18" charset="0"/>
                      </a:rPr>
                      <m:t>+</m:t>
                    </m:r>
                  </m:oMath>
                </a14:m>
                <a:r>
                  <a:rPr lang="en-IN" sz="2200" dirty="0">
                    <a:cs typeface="Calibri" panose="020F0502020204030204" pitchFamily="34" charset="0"/>
                  </a:rPr>
                  <a:t>   5</a:t>
                </a:r>
                <a:r>
                  <a:rPr lang="en-IN" sz="2200" dirty="0">
                    <a:ea typeface="Cambria Math" panose="02040503050406030204" pitchFamily="18" charset="0"/>
                    <a:cs typeface="Calibri" panose="020F0502020204030204" pitchFamily="34" charset="0"/>
                  </a:rPr>
                  <a:t> </a:t>
                </a:r>
                <a14:m>
                  <m:oMath xmlns:m="http://schemas.openxmlformats.org/officeDocument/2006/math">
                    <m:r>
                      <a:rPr lang="en-IN" sz="2200" i="1">
                        <a:latin typeface="Cambria Math" panose="02040503050406030204" pitchFamily="18" charset="0"/>
                        <a:ea typeface="Cambria Math" panose="02040503050406030204" pitchFamily="18" charset="0"/>
                        <a:cs typeface="Times New Roman" panose="02020603050405020304" pitchFamily="18" charset="0"/>
                      </a:rPr>
                      <m:t>∅</m:t>
                    </m:r>
                    <m:d>
                      <m:dPr>
                        <m:ctrlPr>
                          <a:rPr lang="en-IN" sz="2200" i="1">
                            <a:latin typeface="Cambria Math" panose="02040503050406030204" pitchFamily="18" charset="0"/>
                            <a:ea typeface="Cambria Math" panose="02040503050406030204" pitchFamily="18" charset="0"/>
                            <a:cs typeface="Times New Roman" panose="02020603050405020304" pitchFamily="18" charset="0"/>
                          </a:rPr>
                        </m:ctrlPr>
                      </m:dPr>
                      <m:e>
                        <m:r>
                          <a:rPr lang="en-IN" sz="2200" i="1">
                            <a:latin typeface="Cambria Math" panose="02040503050406030204" pitchFamily="18" charset="0"/>
                            <a:ea typeface="Cambria Math" panose="02040503050406030204" pitchFamily="18" charset="0"/>
                            <a:cs typeface="Times New Roman" panose="02020603050405020304" pitchFamily="18" charset="0"/>
                          </a:rPr>
                          <m:t>𝑡</m:t>
                        </m:r>
                        <m:r>
                          <a:rPr lang="en-IN" sz="2200" b="0" i="1" smtClean="0">
                            <a:latin typeface="Cambria Math" panose="02040503050406030204" pitchFamily="18" charset="0"/>
                            <a:ea typeface="Cambria Math" panose="02040503050406030204" pitchFamily="18" charset="0"/>
                            <a:cs typeface="Times New Roman" panose="02020603050405020304" pitchFamily="18" charset="0"/>
                          </a:rPr>
                          <m:t>−3</m:t>
                        </m:r>
                      </m:e>
                    </m:d>
                  </m:oMath>
                </a14:m>
                <a:r>
                  <a:rPr lang="en-IN" sz="2200" dirty="0">
                    <a:ea typeface="Cambria Math" panose="02040503050406030204" pitchFamily="18" charset="0"/>
                    <a:cs typeface="Calibri" panose="020F0502020204030204" pitchFamily="34" charset="0"/>
                  </a:rPr>
                  <a:t> </a:t>
                </a:r>
                <a:r>
                  <a:rPr lang="en-IN" sz="2200" dirty="0">
                    <a:cs typeface="Calibri" panose="020F0502020204030204" pitchFamily="34" charset="0"/>
                  </a:rPr>
                  <a:t>using the bases of </a:t>
                </a:r>
                <a:r>
                  <a:rPr lang="en-IN" sz="2200" i="1" dirty="0">
                    <a:cs typeface="Calibri" panose="020F0502020204030204" pitchFamily="34" charset="0"/>
                  </a:rPr>
                  <a:t>V</a:t>
                </a:r>
                <a:r>
                  <a:rPr lang="en-IN" sz="2200" baseline="-25000" dirty="0">
                    <a:cs typeface="Calibri" panose="020F0502020204030204" pitchFamily="34" charset="0"/>
                  </a:rPr>
                  <a:t>1</a:t>
                </a:r>
                <a:r>
                  <a:rPr lang="en-IN" sz="2200" dirty="0">
                    <a:cs typeface="Calibri" panose="020F0502020204030204" pitchFamily="34" charset="0"/>
                  </a:rPr>
                  <a:t> space.</a:t>
                </a:r>
              </a:p>
              <a:p>
                <a:pPr marL="457200" indent="-457200" algn="just">
                  <a:lnSpc>
                    <a:spcPct val="150000"/>
                  </a:lnSpc>
                  <a:buAutoNum type="arabicPeriod"/>
                </a:pPr>
                <a:r>
                  <a:rPr lang="en-IN" sz="2200" dirty="0">
                    <a:cs typeface="Calibri" panose="020F0502020204030204" pitchFamily="34" charset="0"/>
                  </a:rPr>
                  <a:t>Represent the function </a:t>
                </a:r>
                <a:r>
                  <a:rPr lang="en-IN" sz="2200" i="1" dirty="0">
                    <a:cs typeface="Calibri" panose="020F0502020204030204" pitchFamily="34" charset="0"/>
                  </a:rPr>
                  <a:t>f</a:t>
                </a:r>
                <a:r>
                  <a:rPr lang="en-IN" sz="2200" dirty="0">
                    <a:cs typeface="Calibri" panose="020F0502020204030204" pitchFamily="34" charset="0"/>
                  </a:rPr>
                  <a:t>(</a:t>
                </a:r>
                <a:r>
                  <a:rPr lang="en-IN" sz="2200" i="1" dirty="0">
                    <a:cs typeface="Calibri" panose="020F0502020204030204" pitchFamily="34" charset="0"/>
                  </a:rPr>
                  <a:t>t</a:t>
                </a:r>
                <a:r>
                  <a:rPr lang="en-IN" sz="2200" dirty="0">
                    <a:cs typeface="Calibri" panose="020F0502020204030204" pitchFamily="34" charset="0"/>
                  </a:rPr>
                  <a:t>)=3</a:t>
                </a:r>
                <a14:m>
                  <m:oMath xmlns:m="http://schemas.openxmlformats.org/officeDocument/2006/math">
                    <m:r>
                      <a:rPr lang="en-IN" sz="2200" i="1">
                        <a:latin typeface="Cambria Math" panose="02040503050406030204" pitchFamily="18" charset="0"/>
                        <a:ea typeface="Cambria Math" panose="02040503050406030204" pitchFamily="18" charset="0"/>
                        <a:cs typeface="Times New Roman" panose="02020603050405020304" pitchFamily="18" charset="0"/>
                      </a:rPr>
                      <m:t>∅</m:t>
                    </m:r>
                    <m:d>
                      <m:dPr>
                        <m:ctrlPr>
                          <a:rPr lang="en-IN" sz="2200" i="1">
                            <a:latin typeface="Cambria Math" panose="02040503050406030204" pitchFamily="18" charset="0"/>
                            <a:ea typeface="Cambria Math" panose="02040503050406030204" pitchFamily="18" charset="0"/>
                            <a:cs typeface="Times New Roman" panose="02020603050405020304" pitchFamily="18" charset="0"/>
                          </a:rPr>
                        </m:ctrlPr>
                      </m:dPr>
                      <m:e>
                        <m:r>
                          <a:rPr lang="en-IN" sz="2200" b="0" i="1" smtClean="0">
                            <a:latin typeface="Cambria Math" panose="02040503050406030204" pitchFamily="18" charset="0"/>
                            <a:ea typeface="Cambria Math" panose="02040503050406030204" pitchFamily="18" charset="0"/>
                            <a:cs typeface="Times New Roman" panose="02020603050405020304" pitchFamily="18" charset="0"/>
                          </a:rPr>
                          <m:t>2</m:t>
                        </m:r>
                        <m:r>
                          <a:rPr lang="en-IN" sz="2200" i="1">
                            <a:latin typeface="Cambria Math" panose="02040503050406030204" pitchFamily="18" charset="0"/>
                            <a:ea typeface="Cambria Math" panose="02040503050406030204" pitchFamily="18" charset="0"/>
                            <a:cs typeface="Times New Roman" panose="02020603050405020304" pitchFamily="18" charset="0"/>
                          </a:rPr>
                          <m:t>𝑡</m:t>
                        </m:r>
                      </m:e>
                    </m:d>
                    <m:r>
                      <a:rPr lang="en-IN" sz="2200" b="0" i="0" smtClean="0">
                        <a:latin typeface="Cambria Math" panose="02040503050406030204" pitchFamily="18" charset="0"/>
                        <a:ea typeface="Cambria Math" panose="02040503050406030204" pitchFamily="18" charset="0"/>
                        <a:cs typeface="Times New Roman" panose="02020603050405020304" pitchFamily="18" charset="0"/>
                      </a:rPr>
                      <m:t>+</m:t>
                    </m:r>
                    <m:r>
                      <m:rPr>
                        <m:nor/>
                      </m:rPr>
                      <a:rPr lang="en-IN" sz="2200" b="0" i="0" smtClean="0">
                        <a:ea typeface="Cambria Math" panose="02040503050406030204" pitchFamily="18" charset="0"/>
                        <a:cs typeface="Calibri" panose="020F0502020204030204" pitchFamily="34" charset="0"/>
                      </a:rPr>
                      <m:t>4</m:t>
                    </m:r>
                    <m:r>
                      <m:rPr>
                        <m:nor/>
                      </m:rPr>
                      <a:rPr lang="en-IN" sz="2200" dirty="0">
                        <a:ea typeface="Cambria Math" panose="02040503050406030204" pitchFamily="18" charset="0"/>
                        <a:cs typeface="Calibri" panose="020F0502020204030204" pitchFamily="34" charset="0"/>
                      </a:rPr>
                      <m:t> </m:t>
                    </m:r>
                    <m:r>
                      <a:rPr lang="en-IN" sz="2200" i="1">
                        <a:latin typeface="Cambria Math" panose="02040503050406030204" pitchFamily="18" charset="0"/>
                        <a:ea typeface="Cambria Math" panose="02040503050406030204" pitchFamily="18" charset="0"/>
                        <a:cs typeface="Times New Roman" panose="02020603050405020304" pitchFamily="18" charset="0"/>
                      </a:rPr>
                      <m:t>∅</m:t>
                    </m:r>
                    <m:d>
                      <m:dPr>
                        <m:ctrlPr>
                          <a:rPr lang="en-IN" sz="2200" i="1">
                            <a:latin typeface="Cambria Math" panose="02040503050406030204" pitchFamily="18" charset="0"/>
                            <a:ea typeface="Cambria Math" panose="02040503050406030204" pitchFamily="18" charset="0"/>
                            <a:cs typeface="Times New Roman" panose="02020603050405020304" pitchFamily="18" charset="0"/>
                          </a:rPr>
                        </m:ctrlPr>
                      </m:dPr>
                      <m:e>
                        <m:r>
                          <a:rPr lang="en-IN" sz="2200" b="0" i="1" smtClean="0">
                            <a:latin typeface="Cambria Math" panose="02040503050406030204" pitchFamily="18" charset="0"/>
                            <a:ea typeface="Cambria Math" panose="02040503050406030204" pitchFamily="18" charset="0"/>
                            <a:cs typeface="Times New Roman" panose="02020603050405020304" pitchFamily="18" charset="0"/>
                          </a:rPr>
                          <m:t>2</m:t>
                        </m:r>
                        <m:r>
                          <a:rPr lang="en-IN" sz="2200" i="1">
                            <a:latin typeface="Cambria Math" panose="02040503050406030204" pitchFamily="18" charset="0"/>
                            <a:ea typeface="Cambria Math" panose="02040503050406030204" pitchFamily="18" charset="0"/>
                            <a:cs typeface="Times New Roman" panose="02020603050405020304" pitchFamily="18" charset="0"/>
                          </a:rPr>
                          <m:t>𝑡</m:t>
                        </m:r>
                        <m:r>
                          <a:rPr lang="en-IN" sz="2200" b="0" i="1" smtClean="0">
                            <a:latin typeface="Cambria Math" panose="02040503050406030204" pitchFamily="18" charset="0"/>
                            <a:ea typeface="Cambria Math" panose="02040503050406030204" pitchFamily="18" charset="0"/>
                            <a:cs typeface="Times New Roman" panose="02020603050405020304" pitchFamily="18" charset="0"/>
                          </a:rPr>
                          <m:t>−1</m:t>
                        </m:r>
                      </m:e>
                    </m:d>
                  </m:oMath>
                </a14:m>
                <a:r>
                  <a:rPr lang="en-IN" sz="2200" dirty="0">
                    <a:cs typeface="Calibri" panose="020F0502020204030204" pitchFamily="34" charset="0"/>
                  </a:rPr>
                  <a:t>+2</a:t>
                </a:r>
                <a14:m>
                  <m:oMath xmlns:m="http://schemas.openxmlformats.org/officeDocument/2006/math">
                    <m:r>
                      <a:rPr lang="en-IN" sz="2200" i="1">
                        <a:latin typeface="Cambria Math" panose="02040503050406030204" pitchFamily="18" charset="0"/>
                        <a:ea typeface="Cambria Math" panose="02040503050406030204" pitchFamily="18" charset="0"/>
                        <a:cs typeface="Times New Roman" panose="02020603050405020304" pitchFamily="18" charset="0"/>
                      </a:rPr>
                      <m:t>∅</m:t>
                    </m:r>
                    <m:d>
                      <m:dPr>
                        <m:ctrlPr>
                          <a:rPr lang="en-IN" sz="2200" i="1">
                            <a:latin typeface="Cambria Math" panose="02040503050406030204" pitchFamily="18" charset="0"/>
                            <a:ea typeface="Cambria Math" panose="02040503050406030204" pitchFamily="18" charset="0"/>
                            <a:cs typeface="Times New Roman" panose="02020603050405020304" pitchFamily="18" charset="0"/>
                          </a:rPr>
                        </m:ctrlPr>
                      </m:dPr>
                      <m:e>
                        <m:r>
                          <a:rPr lang="en-IN" sz="2200" b="0" i="1" smtClean="0">
                            <a:latin typeface="Cambria Math" panose="02040503050406030204" pitchFamily="18" charset="0"/>
                            <a:ea typeface="Cambria Math" panose="02040503050406030204" pitchFamily="18" charset="0"/>
                            <a:cs typeface="Times New Roman" panose="02020603050405020304" pitchFamily="18" charset="0"/>
                          </a:rPr>
                          <m:t>2</m:t>
                        </m:r>
                        <m:r>
                          <a:rPr lang="en-IN" sz="2200" i="1">
                            <a:latin typeface="Cambria Math" panose="02040503050406030204" pitchFamily="18" charset="0"/>
                            <a:ea typeface="Cambria Math" panose="02040503050406030204" pitchFamily="18" charset="0"/>
                            <a:cs typeface="Times New Roman" panose="02020603050405020304" pitchFamily="18" charset="0"/>
                          </a:rPr>
                          <m:t>𝑡</m:t>
                        </m:r>
                        <m:r>
                          <a:rPr lang="en-IN" sz="2200" b="0" i="1" smtClean="0">
                            <a:latin typeface="Cambria Math" panose="02040503050406030204" pitchFamily="18" charset="0"/>
                            <a:ea typeface="Cambria Math" panose="02040503050406030204" pitchFamily="18" charset="0"/>
                            <a:cs typeface="Times New Roman" panose="02020603050405020304" pitchFamily="18" charset="0"/>
                          </a:rPr>
                          <m:t>−2</m:t>
                        </m:r>
                      </m:e>
                    </m:d>
                    <m:r>
                      <a:rPr lang="en-IN" sz="2200">
                        <a:latin typeface="Cambria Math" panose="02040503050406030204" pitchFamily="18" charset="0"/>
                        <a:ea typeface="Cambria Math" panose="02040503050406030204" pitchFamily="18" charset="0"/>
                        <a:cs typeface="Times New Roman" panose="02020603050405020304" pitchFamily="18" charset="0"/>
                      </a:rPr>
                      <m:t>+</m:t>
                    </m:r>
                    <m:r>
                      <a:rPr lang="en-IN" sz="2200" b="0" i="0" smtClean="0">
                        <a:latin typeface="Cambria Math" panose="02040503050406030204" pitchFamily="18" charset="0"/>
                        <a:ea typeface="Cambria Math" panose="02040503050406030204" pitchFamily="18" charset="0"/>
                        <a:cs typeface="Times New Roman" panose="02020603050405020304" pitchFamily="18" charset="0"/>
                      </a:rPr>
                      <m:t> </m:t>
                    </m:r>
                  </m:oMath>
                </a14:m>
                <a:r>
                  <a:rPr lang="en-IN" sz="2200" dirty="0">
                    <a:cs typeface="Calibri" panose="020F0502020204030204" pitchFamily="34" charset="0"/>
                  </a:rPr>
                  <a:t>5</a:t>
                </a:r>
                <a:r>
                  <a:rPr lang="en-IN" sz="2200" dirty="0">
                    <a:ea typeface="Cambria Math" panose="02040503050406030204" pitchFamily="18" charset="0"/>
                    <a:cs typeface="Calibri" panose="020F0502020204030204" pitchFamily="34" charset="0"/>
                  </a:rPr>
                  <a:t> </a:t>
                </a:r>
                <a14:m>
                  <m:oMath xmlns:m="http://schemas.openxmlformats.org/officeDocument/2006/math">
                    <m:r>
                      <a:rPr lang="en-IN" sz="2200" i="1">
                        <a:latin typeface="Cambria Math" panose="02040503050406030204" pitchFamily="18" charset="0"/>
                        <a:ea typeface="Cambria Math" panose="02040503050406030204" pitchFamily="18" charset="0"/>
                        <a:cs typeface="Times New Roman" panose="02020603050405020304" pitchFamily="18" charset="0"/>
                      </a:rPr>
                      <m:t>∅</m:t>
                    </m:r>
                    <m:d>
                      <m:dPr>
                        <m:ctrlPr>
                          <a:rPr lang="en-IN" sz="2200" i="1">
                            <a:latin typeface="Cambria Math" panose="02040503050406030204" pitchFamily="18" charset="0"/>
                            <a:ea typeface="Cambria Math" panose="02040503050406030204" pitchFamily="18" charset="0"/>
                            <a:cs typeface="Times New Roman" panose="02020603050405020304" pitchFamily="18" charset="0"/>
                          </a:rPr>
                        </m:ctrlPr>
                      </m:dPr>
                      <m:e>
                        <m:r>
                          <a:rPr lang="en-IN" sz="2200" b="0" i="1" smtClean="0">
                            <a:latin typeface="Cambria Math" panose="02040503050406030204" pitchFamily="18" charset="0"/>
                            <a:ea typeface="Cambria Math" panose="02040503050406030204" pitchFamily="18" charset="0"/>
                            <a:cs typeface="Times New Roman" panose="02020603050405020304" pitchFamily="18" charset="0"/>
                          </a:rPr>
                          <m:t>2</m:t>
                        </m:r>
                        <m:r>
                          <a:rPr lang="en-IN" sz="2200" i="1">
                            <a:latin typeface="Cambria Math" panose="02040503050406030204" pitchFamily="18" charset="0"/>
                            <a:ea typeface="Cambria Math" panose="02040503050406030204" pitchFamily="18" charset="0"/>
                            <a:cs typeface="Times New Roman" panose="02020603050405020304" pitchFamily="18" charset="0"/>
                          </a:rPr>
                          <m:t>𝑡</m:t>
                        </m:r>
                        <m:r>
                          <a:rPr lang="en-IN" sz="2200" b="0" i="1" smtClean="0">
                            <a:latin typeface="Cambria Math" panose="02040503050406030204" pitchFamily="18" charset="0"/>
                            <a:ea typeface="Cambria Math" panose="02040503050406030204" pitchFamily="18" charset="0"/>
                            <a:cs typeface="Times New Roman" panose="02020603050405020304" pitchFamily="18" charset="0"/>
                          </a:rPr>
                          <m:t>−3</m:t>
                        </m:r>
                      </m:e>
                    </m:d>
                  </m:oMath>
                </a14:m>
                <a:r>
                  <a:rPr lang="en-IN" sz="2200" dirty="0">
                    <a:cs typeface="Calibri" panose="020F0502020204030204" pitchFamily="34" charset="0"/>
                  </a:rPr>
                  <a:t> using the bases of </a:t>
                </a:r>
                <a:r>
                  <a:rPr lang="en-IN" sz="2200" i="1" dirty="0">
                    <a:cs typeface="Calibri" panose="020F0502020204030204" pitchFamily="34" charset="0"/>
                  </a:rPr>
                  <a:t>V</a:t>
                </a:r>
                <a:r>
                  <a:rPr lang="en-IN" sz="2200" i="1" baseline="-25000" dirty="0">
                    <a:cs typeface="Calibri" panose="020F0502020204030204" pitchFamily="34" charset="0"/>
                  </a:rPr>
                  <a:t>0</a:t>
                </a:r>
                <a:r>
                  <a:rPr lang="en-IN" sz="2200" dirty="0">
                    <a:cs typeface="Calibri" panose="020F0502020204030204" pitchFamily="34" charset="0"/>
                  </a:rPr>
                  <a:t> and </a:t>
                </a:r>
                <a:r>
                  <a:rPr lang="en-IN" sz="2200" i="1" dirty="0">
                    <a:cs typeface="Calibri" panose="020F0502020204030204" pitchFamily="34" charset="0"/>
                  </a:rPr>
                  <a:t>W</a:t>
                </a:r>
                <a:r>
                  <a:rPr lang="en-IN" sz="2200" i="1" baseline="-25000" dirty="0">
                    <a:cs typeface="Calibri" panose="020F0502020204030204" pitchFamily="34" charset="0"/>
                  </a:rPr>
                  <a:t>0  </a:t>
                </a:r>
                <a:r>
                  <a:rPr lang="en-IN" sz="2200" dirty="0">
                    <a:cs typeface="Calibri" panose="020F0502020204030204" pitchFamily="34" charset="0"/>
                  </a:rPr>
                  <a:t>space.</a:t>
                </a:r>
              </a:p>
              <a:p>
                <a:pPr marL="457200" indent="-457200" algn="just">
                  <a:lnSpc>
                    <a:spcPct val="150000"/>
                  </a:lnSpc>
                  <a:buAutoNum type="arabicPeriod"/>
                </a:pPr>
                <a:r>
                  <a:rPr lang="en-IN" sz="2200" dirty="0">
                    <a:cs typeface="Calibri" panose="020F0502020204030204" pitchFamily="34" charset="0"/>
                  </a:rPr>
                  <a:t>Represent the function </a:t>
                </a:r>
                <a:r>
                  <a:rPr lang="en-IN" sz="2200" i="1" dirty="0">
                    <a:cs typeface="Calibri" panose="020F0502020204030204" pitchFamily="34" charset="0"/>
                  </a:rPr>
                  <a:t>f</a:t>
                </a:r>
                <a:r>
                  <a:rPr lang="en-IN" sz="2200" dirty="0">
                    <a:cs typeface="Calibri" panose="020F0502020204030204" pitchFamily="34" charset="0"/>
                  </a:rPr>
                  <a:t>(</a:t>
                </a:r>
                <a:r>
                  <a:rPr lang="en-IN" sz="2200" i="1" dirty="0">
                    <a:cs typeface="Calibri" panose="020F0502020204030204" pitchFamily="34" charset="0"/>
                  </a:rPr>
                  <a:t>t</a:t>
                </a:r>
                <a:r>
                  <a:rPr lang="en-IN" sz="2200" dirty="0">
                    <a:cs typeface="Calibri" panose="020F0502020204030204" pitchFamily="34" charset="0"/>
                  </a:rPr>
                  <a:t>)=3</a:t>
                </a:r>
                <a14:m>
                  <m:oMath xmlns:m="http://schemas.openxmlformats.org/officeDocument/2006/math">
                    <m:r>
                      <a:rPr lang="en-IN" sz="2200" i="1">
                        <a:latin typeface="Cambria Math" panose="02040503050406030204" pitchFamily="18" charset="0"/>
                        <a:ea typeface="Cambria Math" panose="02040503050406030204" pitchFamily="18" charset="0"/>
                        <a:cs typeface="Times New Roman" panose="02020603050405020304" pitchFamily="18" charset="0"/>
                      </a:rPr>
                      <m:t>∅</m:t>
                    </m:r>
                    <m:d>
                      <m:dPr>
                        <m:ctrlPr>
                          <a:rPr lang="en-IN" sz="2200" i="1">
                            <a:latin typeface="Cambria Math" panose="02040503050406030204" pitchFamily="18" charset="0"/>
                            <a:ea typeface="Cambria Math" panose="02040503050406030204" pitchFamily="18" charset="0"/>
                            <a:cs typeface="Times New Roman" panose="02020603050405020304" pitchFamily="18" charset="0"/>
                          </a:rPr>
                        </m:ctrlPr>
                      </m:dPr>
                      <m:e>
                        <m:r>
                          <a:rPr lang="en-IN" sz="2200" b="0" i="1" smtClean="0">
                            <a:latin typeface="Cambria Math" panose="02040503050406030204" pitchFamily="18" charset="0"/>
                            <a:ea typeface="Cambria Math" panose="02040503050406030204" pitchFamily="18" charset="0"/>
                            <a:cs typeface="Times New Roman" panose="02020603050405020304" pitchFamily="18" charset="0"/>
                          </a:rPr>
                          <m:t>4</m:t>
                        </m:r>
                        <m:r>
                          <a:rPr lang="en-IN" sz="2200" i="1">
                            <a:latin typeface="Cambria Math" panose="02040503050406030204" pitchFamily="18" charset="0"/>
                            <a:ea typeface="Cambria Math" panose="02040503050406030204" pitchFamily="18" charset="0"/>
                            <a:cs typeface="Times New Roman" panose="02020603050405020304" pitchFamily="18" charset="0"/>
                          </a:rPr>
                          <m:t>𝑡</m:t>
                        </m:r>
                      </m:e>
                    </m:d>
                    <m:r>
                      <a:rPr lang="en-IN" sz="2200" b="0" i="0" smtClean="0">
                        <a:latin typeface="Cambria Math" panose="02040503050406030204" pitchFamily="18" charset="0"/>
                        <a:ea typeface="Cambria Math" panose="02040503050406030204" pitchFamily="18" charset="0"/>
                        <a:cs typeface="Times New Roman" panose="02020603050405020304" pitchFamily="18" charset="0"/>
                      </a:rPr>
                      <m:t>+</m:t>
                    </m:r>
                    <m:r>
                      <m:rPr>
                        <m:nor/>
                      </m:rPr>
                      <a:rPr lang="en-IN" sz="2200" b="0" i="0" smtClean="0">
                        <a:ea typeface="Cambria Math" panose="02040503050406030204" pitchFamily="18" charset="0"/>
                        <a:cs typeface="Calibri" panose="020F0502020204030204" pitchFamily="34" charset="0"/>
                      </a:rPr>
                      <m:t>4</m:t>
                    </m:r>
                    <m:r>
                      <m:rPr>
                        <m:nor/>
                      </m:rPr>
                      <a:rPr lang="en-IN" sz="2200" dirty="0">
                        <a:ea typeface="Cambria Math" panose="02040503050406030204" pitchFamily="18" charset="0"/>
                        <a:cs typeface="Calibri" panose="020F0502020204030204" pitchFamily="34" charset="0"/>
                      </a:rPr>
                      <m:t> </m:t>
                    </m:r>
                    <m:r>
                      <a:rPr lang="en-IN" sz="2200" i="1">
                        <a:latin typeface="Cambria Math" panose="02040503050406030204" pitchFamily="18" charset="0"/>
                        <a:ea typeface="Cambria Math" panose="02040503050406030204" pitchFamily="18" charset="0"/>
                        <a:cs typeface="Times New Roman" panose="02020603050405020304" pitchFamily="18" charset="0"/>
                      </a:rPr>
                      <m:t>∅</m:t>
                    </m:r>
                    <m:d>
                      <m:dPr>
                        <m:ctrlPr>
                          <a:rPr lang="en-IN" sz="2200" i="1">
                            <a:latin typeface="Cambria Math" panose="02040503050406030204" pitchFamily="18" charset="0"/>
                            <a:ea typeface="Cambria Math" panose="02040503050406030204" pitchFamily="18" charset="0"/>
                            <a:cs typeface="Times New Roman" panose="02020603050405020304" pitchFamily="18" charset="0"/>
                          </a:rPr>
                        </m:ctrlPr>
                      </m:dPr>
                      <m:e>
                        <m:r>
                          <a:rPr lang="en-IN" sz="2200" b="0" i="1" smtClean="0">
                            <a:latin typeface="Cambria Math" panose="02040503050406030204" pitchFamily="18" charset="0"/>
                            <a:ea typeface="Cambria Math" panose="02040503050406030204" pitchFamily="18" charset="0"/>
                            <a:cs typeface="Times New Roman" panose="02020603050405020304" pitchFamily="18" charset="0"/>
                          </a:rPr>
                          <m:t>4</m:t>
                        </m:r>
                        <m:r>
                          <a:rPr lang="en-IN" sz="2200" i="1">
                            <a:latin typeface="Cambria Math" panose="02040503050406030204" pitchFamily="18" charset="0"/>
                            <a:ea typeface="Cambria Math" panose="02040503050406030204" pitchFamily="18" charset="0"/>
                            <a:cs typeface="Times New Roman" panose="02020603050405020304" pitchFamily="18" charset="0"/>
                          </a:rPr>
                          <m:t>𝑡</m:t>
                        </m:r>
                        <m:r>
                          <a:rPr lang="en-IN" sz="2200" b="0" i="1" smtClean="0">
                            <a:latin typeface="Cambria Math" panose="02040503050406030204" pitchFamily="18" charset="0"/>
                            <a:ea typeface="Cambria Math" panose="02040503050406030204" pitchFamily="18" charset="0"/>
                            <a:cs typeface="Times New Roman" panose="02020603050405020304" pitchFamily="18" charset="0"/>
                          </a:rPr>
                          <m:t>−1</m:t>
                        </m:r>
                      </m:e>
                    </m:d>
                  </m:oMath>
                </a14:m>
                <a:r>
                  <a:rPr lang="en-IN" sz="2200" dirty="0">
                    <a:cs typeface="Calibri" panose="020F0502020204030204" pitchFamily="34" charset="0"/>
                  </a:rPr>
                  <a:t>+2</a:t>
                </a:r>
                <a14:m>
                  <m:oMath xmlns:m="http://schemas.openxmlformats.org/officeDocument/2006/math">
                    <m:r>
                      <a:rPr lang="en-IN" sz="2200" i="1">
                        <a:latin typeface="Cambria Math" panose="02040503050406030204" pitchFamily="18" charset="0"/>
                        <a:ea typeface="Cambria Math" panose="02040503050406030204" pitchFamily="18" charset="0"/>
                        <a:cs typeface="Times New Roman" panose="02020603050405020304" pitchFamily="18" charset="0"/>
                      </a:rPr>
                      <m:t>∅</m:t>
                    </m:r>
                    <m:d>
                      <m:dPr>
                        <m:ctrlPr>
                          <a:rPr lang="en-IN" sz="2200" i="1">
                            <a:latin typeface="Cambria Math" panose="02040503050406030204" pitchFamily="18" charset="0"/>
                            <a:ea typeface="Cambria Math" panose="02040503050406030204" pitchFamily="18" charset="0"/>
                            <a:cs typeface="Times New Roman" panose="02020603050405020304" pitchFamily="18" charset="0"/>
                          </a:rPr>
                        </m:ctrlPr>
                      </m:dPr>
                      <m:e>
                        <m:r>
                          <a:rPr lang="en-IN" sz="2200" b="0" i="1" smtClean="0">
                            <a:latin typeface="Cambria Math" panose="02040503050406030204" pitchFamily="18" charset="0"/>
                            <a:ea typeface="Cambria Math" panose="02040503050406030204" pitchFamily="18" charset="0"/>
                            <a:cs typeface="Times New Roman" panose="02020603050405020304" pitchFamily="18" charset="0"/>
                          </a:rPr>
                          <m:t>4</m:t>
                        </m:r>
                        <m:r>
                          <a:rPr lang="en-IN" sz="2200" i="1">
                            <a:latin typeface="Cambria Math" panose="02040503050406030204" pitchFamily="18" charset="0"/>
                            <a:ea typeface="Cambria Math" panose="02040503050406030204" pitchFamily="18" charset="0"/>
                            <a:cs typeface="Times New Roman" panose="02020603050405020304" pitchFamily="18" charset="0"/>
                          </a:rPr>
                          <m:t>𝑡</m:t>
                        </m:r>
                        <m:r>
                          <a:rPr lang="en-IN" sz="2200" b="0" i="1" smtClean="0">
                            <a:latin typeface="Cambria Math" panose="02040503050406030204" pitchFamily="18" charset="0"/>
                            <a:ea typeface="Cambria Math" panose="02040503050406030204" pitchFamily="18" charset="0"/>
                            <a:cs typeface="Times New Roman" panose="02020603050405020304" pitchFamily="18" charset="0"/>
                          </a:rPr>
                          <m:t>−2</m:t>
                        </m:r>
                      </m:e>
                    </m:d>
                    <m:r>
                      <a:rPr lang="en-IN" sz="2200">
                        <a:latin typeface="Cambria Math" panose="02040503050406030204" pitchFamily="18" charset="0"/>
                        <a:ea typeface="Cambria Math" panose="02040503050406030204" pitchFamily="18" charset="0"/>
                        <a:cs typeface="Times New Roman" panose="02020603050405020304" pitchFamily="18" charset="0"/>
                      </a:rPr>
                      <m:t>+</m:t>
                    </m:r>
                    <m:r>
                      <a:rPr lang="en-IN" sz="2200" b="0" i="0" smtClean="0">
                        <a:latin typeface="Cambria Math" panose="02040503050406030204" pitchFamily="18" charset="0"/>
                        <a:ea typeface="Cambria Math" panose="02040503050406030204" pitchFamily="18" charset="0"/>
                        <a:cs typeface="Times New Roman" panose="02020603050405020304" pitchFamily="18" charset="0"/>
                      </a:rPr>
                      <m:t> </m:t>
                    </m:r>
                  </m:oMath>
                </a14:m>
                <a:r>
                  <a:rPr lang="en-IN" sz="2200" dirty="0">
                    <a:cs typeface="Calibri" panose="020F0502020204030204" pitchFamily="34" charset="0"/>
                  </a:rPr>
                  <a:t>5</a:t>
                </a:r>
                <a:r>
                  <a:rPr lang="en-IN" sz="2200" dirty="0">
                    <a:ea typeface="Cambria Math" panose="02040503050406030204" pitchFamily="18" charset="0"/>
                    <a:cs typeface="Calibri" panose="020F0502020204030204" pitchFamily="34" charset="0"/>
                  </a:rPr>
                  <a:t> </a:t>
                </a:r>
                <a14:m>
                  <m:oMath xmlns:m="http://schemas.openxmlformats.org/officeDocument/2006/math">
                    <m:r>
                      <a:rPr lang="en-IN" sz="2200" i="1">
                        <a:latin typeface="Cambria Math" panose="02040503050406030204" pitchFamily="18" charset="0"/>
                        <a:ea typeface="Cambria Math" panose="02040503050406030204" pitchFamily="18" charset="0"/>
                        <a:cs typeface="Times New Roman" panose="02020603050405020304" pitchFamily="18" charset="0"/>
                      </a:rPr>
                      <m:t>∅</m:t>
                    </m:r>
                    <m:d>
                      <m:dPr>
                        <m:ctrlPr>
                          <a:rPr lang="en-IN" sz="2200" i="1">
                            <a:latin typeface="Cambria Math" panose="02040503050406030204" pitchFamily="18" charset="0"/>
                            <a:ea typeface="Cambria Math" panose="02040503050406030204" pitchFamily="18" charset="0"/>
                            <a:cs typeface="Times New Roman" panose="02020603050405020304" pitchFamily="18" charset="0"/>
                          </a:rPr>
                        </m:ctrlPr>
                      </m:dPr>
                      <m:e>
                        <m:r>
                          <a:rPr lang="en-IN" sz="2200" b="0" i="1" smtClean="0">
                            <a:latin typeface="Cambria Math" panose="02040503050406030204" pitchFamily="18" charset="0"/>
                            <a:ea typeface="Cambria Math" panose="02040503050406030204" pitchFamily="18" charset="0"/>
                            <a:cs typeface="Times New Roman" panose="02020603050405020304" pitchFamily="18" charset="0"/>
                          </a:rPr>
                          <m:t>4</m:t>
                        </m:r>
                        <m:r>
                          <a:rPr lang="en-IN" sz="2200" i="1">
                            <a:latin typeface="Cambria Math" panose="02040503050406030204" pitchFamily="18" charset="0"/>
                            <a:ea typeface="Cambria Math" panose="02040503050406030204" pitchFamily="18" charset="0"/>
                            <a:cs typeface="Times New Roman" panose="02020603050405020304" pitchFamily="18" charset="0"/>
                          </a:rPr>
                          <m:t>𝑡</m:t>
                        </m:r>
                        <m:r>
                          <a:rPr lang="en-IN" sz="2200" b="0" i="1" smtClean="0">
                            <a:latin typeface="Cambria Math" panose="02040503050406030204" pitchFamily="18" charset="0"/>
                            <a:ea typeface="Cambria Math" panose="02040503050406030204" pitchFamily="18" charset="0"/>
                            <a:cs typeface="Times New Roman" panose="02020603050405020304" pitchFamily="18" charset="0"/>
                          </a:rPr>
                          <m:t>−3</m:t>
                        </m:r>
                      </m:e>
                    </m:d>
                  </m:oMath>
                </a14:m>
                <a:r>
                  <a:rPr lang="en-IN" sz="2200" dirty="0">
                    <a:cs typeface="Calibri" panose="020F0502020204030204" pitchFamily="34" charset="0"/>
                  </a:rPr>
                  <a:t> using the bases of </a:t>
                </a:r>
                <a:r>
                  <a:rPr lang="en-IN" sz="2200" i="1" dirty="0">
                    <a:cs typeface="Calibri" panose="020F0502020204030204" pitchFamily="34" charset="0"/>
                  </a:rPr>
                  <a:t>V</a:t>
                </a:r>
                <a:r>
                  <a:rPr lang="en-IN" sz="2200" baseline="-25000" dirty="0">
                    <a:cs typeface="Calibri" panose="020F0502020204030204" pitchFamily="34" charset="0"/>
                  </a:rPr>
                  <a:t>0</a:t>
                </a:r>
                <a:r>
                  <a:rPr lang="en-IN" sz="2200" dirty="0">
                    <a:cs typeface="Calibri" panose="020F0502020204030204" pitchFamily="34" charset="0"/>
                  </a:rPr>
                  <a:t>, </a:t>
                </a:r>
                <a:r>
                  <a:rPr lang="en-IN" sz="2200" i="1" dirty="0">
                    <a:cs typeface="Calibri" panose="020F0502020204030204" pitchFamily="34" charset="0"/>
                  </a:rPr>
                  <a:t>W</a:t>
                </a:r>
                <a:r>
                  <a:rPr lang="en-IN" sz="2200" baseline="-25000" dirty="0">
                    <a:cs typeface="Calibri" panose="020F0502020204030204" pitchFamily="34" charset="0"/>
                  </a:rPr>
                  <a:t>0</a:t>
                </a:r>
                <a:r>
                  <a:rPr lang="en-IN" sz="2200" i="1" baseline="-25000" dirty="0">
                    <a:cs typeface="Calibri" panose="020F0502020204030204" pitchFamily="34" charset="0"/>
                  </a:rPr>
                  <a:t> </a:t>
                </a:r>
                <a:r>
                  <a:rPr lang="en-IN" sz="2200" dirty="0">
                    <a:cs typeface="Calibri" panose="020F0502020204030204" pitchFamily="34" charset="0"/>
                  </a:rPr>
                  <a:t>and </a:t>
                </a:r>
                <a:r>
                  <a:rPr lang="en-IN" sz="2200" i="1" dirty="0">
                    <a:cs typeface="Calibri" panose="020F0502020204030204" pitchFamily="34" charset="0"/>
                  </a:rPr>
                  <a:t>W</a:t>
                </a:r>
                <a:r>
                  <a:rPr lang="en-IN" sz="2200" baseline="-25000" dirty="0">
                    <a:cs typeface="Calibri" panose="020F0502020204030204" pitchFamily="34" charset="0"/>
                  </a:rPr>
                  <a:t>1</a:t>
                </a:r>
                <a:r>
                  <a:rPr lang="en-IN" sz="2200" i="1" baseline="-25000" dirty="0">
                    <a:cs typeface="Calibri" panose="020F0502020204030204" pitchFamily="34" charset="0"/>
                  </a:rPr>
                  <a:t>  </a:t>
                </a:r>
                <a:r>
                  <a:rPr lang="en-IN" sz="2200" dirty="0">
                    <a:cs typeface="Calibri" panose="020F0502020204030204" pitchFamily="34" charset="0"/>
                  </a:rPr>
                  <a:t>space.</a:t>
                </a:r>
              </a:p>
              <a:p>
                <a:pPr marL="457200" indent="-457200" algn="just">
                  <a:lnSpc>
                    <a:spcPct val="150000"/>
                  </a:lnSpc>
                  <a:buAutoNum type="arabicPeriod"/>
                </a:pPr>
                <a:endParaRPr lang="en-IN" sz="2200" dirty="0">
                  <a:cs typeface="Calibri" panose="020F0502020204030204" pitchFamily="34" charset="0"/>
                </a:endParaRPr>
              </a:p>
              <a:p>
                <a:pPr marL="457200" indent="-457200" algn="just">
                  <a:lnSpc>
                    <a:spcPct val="150000"/>
                  </a:lnSpc>
                  <a:buAutoNum type="arabicPeriod"/>
                </a:pPr>
                <a:endParaRPr lang="en-IN" sz="2400" dirty="0">
                  <a:latin typeface="Calibri" panose="020F0502020204030204" pitchFamily="34" charset="0"/>
                  <a:cs typeface="Calibri" panose="020F0502020204030204" pitchFamily="34" charset="0"/>
                </a:endParaRPr>
              </a:p>
              <a:p>
                <a:pPr marL="457200" indent="-457200" algn="just">
                  <a:lnSpc>
                    <a:spcPct val="150000"/>
                  </a:lnSpc>
                  <a:buAutoNum type="arabicPeriod"/>
                </a:pPr>
                <a:endParaRPr lang="en-IN" sz="2400" dirty="0">
                  <a:latin typeface="Calibri" panose="020F0502020204030204" pitchFamily="34" charset="0"/>
                  <a:cs typeface="Calibri" panose="020F0502020204030204" pitchFamily="34" charset="0"/>
                </a:endParaRPr>
              </a:p>
              <a:p>
                <a:pPr marL="0" indent="0" algn="just">
                  <a:buNone/>
                </a:pPr>
                <a:endParaRPr lang="en-US" sz="2400" b="1"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421191" y="2162115"/>
                <a:ext cx="9647866" cy="4148195"/>
              </a:xfrm>
              <a:blipFill>
                <a:blip r:embed="rId2"/>
                <a:stretch>
                  <a:fillRect l="-695"/>
                </a:stretch>
              </a:blipFill>
            </p:spPr>
            <p:txBody>
              <a:bodyPr/>
              <a:lstStyle/>
              <a:p>
                <a:r>
                  <a:rPr lang="en-IN">
                    <a:noFill/>
                  </a:rPr>
                  <a:t> </a:t>
                </a:r>
              </a:p>
            </p:txBody>
          </p:sp>
        </mc:Fallback>
      </mc:AlternateContent>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81CD0B1-DD91-4273-B517-583B5CC01C36}"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t>1/6/2023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a:xfrm>
            <a:off x="4038600" y="6356351"/>
            <a:ext cx="50292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Faculty Name    Dr. Kunti Mishra         Unit Number 5</a:t>
            </a: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61027" y="1350588"/>
            <a:ext cx="3600450" cy="935437"/>
          </a:xfrm>
          <a:prstGeom prst="rect">
            <a:avLst/>
          </a:prstGeom>
          <a:solidFill>
            <a:schemeClr val="accent1">
              <a:lumMod val="60000"/>
              <a:lumOff val="40000"/>
            </a:schemeClr>
          </a:solidFill>
          <a:ln>
            <a:noFill/>
          </a:ln>
          <a:effectLst/>
        </p:spPr>
      </p:pic>
      <p:pic>
        <p:nvPicPr>
          <p:cNvPr id="2" name="Picture 1">
            <a:extLst>
              <a:ext uri="{FF2B5EF4-FFF2-40B4-BE49-F238E27FC236}">
                <a16:creationId xmlns:a16="http://schemas.microsoft.com/office/drawing/2014/main" id="{7579CECF-24F6-94B7-D8A4-A4346A76EE3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60" y="14605"/>
            <a:ext cx="1295400" cy="549276"/>
          </a:xfrm>
          <a:prstGeom prst="rect">
            <a:avLst/>
          </a:prstGeom>
        </p:spPr>
      </p:pic>
      <p:sp>
        <p:nvSpPr>
          <p:cNvPr id="7" name="Title 1">
            <a:extLst>
              <a:ext uri="{FF2B5EF4-FFF2-40B4-BE49-F238E27FC236}">
                <a16:creationId xmlns:a16="http://schemas.microsoft.com/office/drawing/2014/main" id="{2B8DDF1C-6B9F-3126-8FC1-9C9228BAFCD6}"/>
              </a:ext>
            </a:extLst>
          </p:cNvPr>
          <p:cNvSpPr txBox="1">
            <a:spLocks/>
          </p:cNvSpPr>
          <p:nvPr/>
        </p:nvSpPr>
        <p:spPr>
          <a:xfrm>
            <a:off x="1305560" y="9627"/>
            <a:ext cx="10876280" cy="665251"/>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IN" sz="2400" b="1" dirty="0">
                <a:latin typeface="+mj-lt"/>
                <a:cs typeface="Calibri" panose="020F0502020204030204" pitchFamily="34" charset="0"/>
              </a:rPr>
              <a:t>Wavelet Function</a:t>
            </a:r>
            <a:r>
              <a:rPr lang="en-US" sz="2400" b="1" dirty="0">
                <a:latin typeface="+mj-lt"/>
                <a:cs typeface="Calibri" panose="020F0502020204030204" pitchFamily="34" charset="0"/>
              </a:rPr>
              <a:t>(CO5)</a:t>
            </a:r>
          </a:p>
        </p:txBody>
      </p:sp>
    </p:spTree>
    <p:extLst>
      <p:ext uri="{BB962C8B-B14F-4D97-AF65-F5344CB8AC3E}">
        <p14:creationId xmlns:p14="http://schemas.microsoft.com/office/powerpoint/2010/main" val="300539297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7CF4BB1-A43A-40F5-B409-926105B1A88F}"/>
                  </a:ext>
                </a:extLst>
              </p:cNvPr>
              <p:cNvSpPr>
                <a:spLocks noGrp="1"/>
              </p:cNvSpPr>
              <p:nvPr>
                <p:ph idx="1"/>
              </p:nvPr>
            </p:nvSpPr>
            <p:spPr>
              <a:xfrm>
                <a:off x="441789" y="1777430"/>
                <a:ext cx="11465959" cy="4578920"/>
              </a:xfrm>
            </p:spPr>
            <p:txBody>
              <a:bodyPr>
                <a:normAutofit/>
              </a:bodyPr>
              <a:lstStyle/>
              <a:p>
                <a:pPr marL="0" indent="0">
                  <a:lnSpc>
                    <a:spcPct val="150000"/>
                  </a:lnSpc>
                  <a:buNone/>
                </a:pPr>
                <a14:m>
                  <m:oMathPara xmlns:m="http://schemas.openxmlformats.org/officeDocument/2006/math">
                    <m:oMathParaPr>
                      <m:jc m:val="centerGroup"/>
                    </m:oMathParaPr>
                    <m:oMath xmlns:m="http://schemas.openxmlformats.org/officeDocument/2006/math">
                      <m:nary>
                        <m:naryPr>
                          <m:limLoc m:val="undOvr"/>
                          <m:subHide m:val="on"/>
                          <m:supHide m:val="on"/>
                          <m:ctrlPr>
                            <a:rPr lang="en-IN" sz="2200" i="1" smtClean="0">
                              <a:latin typeface="Cambria Math" panose="02040503050406030204" pitchFamily="18" charset="0"/>
                              <a:cs typeface="Times New Roman" panose="02020603050405020304" pitchFamily="18" charset="0"/>
                            </a:rPr>
                          </m:ctrlPr>
                        </m:naryPr>
                        <m:sub/>
                        <m:sup/>
                        <m:e>
                          <m:r>
                            <a:rPr lang="en-IN" sz="2200" i="1" smtClean="0">
                              <a:latin typeface="Cambria Math" panose="02040503050406030204" pitchFamily="18" charset="0"/>
                              <a:ea typeface="Cambria Math" panose="02040503050406030204" pitchFamily="18" charset="0"/>
                              <a:cs typeface="Times New Roman" panose="02020603050405020304" pitchFamily="18" charset="0"/>
                            </a:rPr>
                            <m:t>∅</m:t>
                          </m:r>
                          <m:d>
                            <m:dPr>
                              <m:ctrlPr>
                                <a:rPr lang="en-IN" sz="2200" b="0" i="1" smtClean="0">
                                  <a:latin typeface="Cambria Math" panose="02040503050406030204" pitchFamily="18" charset="0"/>
                                  <a:ea typeface="Cambria Math" panose="02040503050406030204" pitchFamily="18" charset="0"/>
                                  <a:cs typeface="Times New Roman" panose="02020603050405020304" pitchFamily="18" charset="0"/>
                                </a:rPr>
                              </m:ctrlPr>
                            </m:dPr>
                            <m:e>
                              <m:r>
                                <a:rPr lang="en-IN" sz="2200" b="0" i="1" smtClean="0">
                                  <a:latin typeface="Cambria Math" panose="02040503050406030204" pitchFamily="18" charset="0"/>
                                  <a:ea typeface="Cambria Math" panose="02040503050406030204" pitchFamily="18" charset="0"/>
                                  <a:cs typeface="Times New Roman" panose="02020603050405020304" pitchFamily="18" charset="0"/>
                                </a:rPr>
                                <m:t>𝑡</m:t>
                              </m:r>
                            </m:e>
                          </m:d>
                          <m:r>
                            <a:rPr lang="en-IN" sz="2200" b="0" i="1" smtClean="0">
                              <a:latin typeface="Cambria Math" panose="02040503050406030204" pitchFamily="18" charset="0"/>
                              <a:ea typeface="Cambria Math" panose="02040503050406030204" pitchFamily="18" charset="0"/>
                              <a:cs typeface="Times New Roman" panose="02020603050405020304" pitchFamily="18" charset="0"/>
                            </a:rPr>
                            <m:t>𝜑</m:t>
                          </m:r>
                          <m:d>
                            <m:dPr>
                              <m:ctrlPr>
                                <a:rPr lang="en-IN" sz="2200" i="1">
                                  <a:latin typeface="Cambria Math" panose="02040503050406030204" pitchFamily="18" charset="0"/>
                                  <a:ea typeface="Cambria Math" panose="02040503050406030204" pitchFamily="18" charset="0"/>
                                  <a:cs typeface="Times New Roman" panose="02020603050405020304" pitchFamily="18" charset="0"/>
                                </a:rPr>
                              </m:ctrlPr>
                            </m:dPr>
                            <m:e>
                              <m:r>
                                <a:rPr lang="en-IN" sz="2200" i="1">
                                  <a:latin typeface="Cambria Math" panose="02040503050406030204" pitchFamily="18" charset="0"/>
                                  <a:ea typeface="Cambria Math" panose="02040503050406030204" pitchFamily="18" charset="0"/>
                                  <a:cs typeface="Times New Roman" panose="02020603050405020304" pitchFamily="18" charset="0"/>
                                </a:rPr>
                                <m:t>𝑡</m:t>
                              </m:r>
                            </m:e>
                          </m:d>
                          <m:r>
                            <a:rPr lang="en-IN" sz="2200" b="0" i="1" smtClean="0">
                              <a:latin typeface="Cambria Math" panose="02040503050406030204" pitchFamily="18" charset="0"/>
                              <a:ea typeface="Cambria Math" panose="02040503050406030204" pitchFamily="18" charset="0"/>
                              <a:cs typeface="Times New Roman" panose="02020603050405020304" pitchFamily="18" charset="0"/>
                            </a:rPr>
                            <m:t>𝑑𝑡</m:t>
                          </m:r>
                        </m:e>
                      </m:nary>
                      <m:r>
                        <a:rPr lang="en-IN" sz="2200" b="0" i="1" smtClean="0">
                          <a:latin typeface="Cambria Math" panose="02040503050406030204" pitchFamily="18" charset="0"/>
                          <a:cs typeface="Times New Roman" panose="02020603050405020304" pitchFamily="18" charset="0"/>
                        </a:rPr>
                        <m:t>=</m:t>
                      </m:r>
                      <m:nary>
                        <m:naryPr>
                          <m:limLoc m:val="undOvr"/>
                          <m:ctrlPr>
                            <a:rPr lang="en-IN" sz="2200" b="0" i="1" smtClean="0">
                              <a:latin typeface="Cambria Math" panose="02040503050406030204" pitchFamily="18" charset="0"/>
                              <a:cs typeface="Times New Roman" panose="02020603050405020304" pitchFamily="18" charset="0"/>
                            </a:rPr>
                          </m:ctrlPr>
                        </m:naryPr>
                        <m:sub>
                          <m:r>
                            <m:rPr>
                              <m:brk m:alnAt="24"/>
                            </m:rPr>
                            <a:rPr lang="en-IN" sz="2200" b="0" i="1" smtClean="0">
                              <a:latin typeface="Cambria Math" panose="02040503050406030204" pitchFamily="18" charset="0"/>
                              <a:cs typeface="Times New Roman" panose="02020603050405020304" pitchFamily="18" charset="0"/>
                            </a:rPr>
                            <m:t>𝑡</m:t>
                          </m:r>
                          <m:r>
                            <a:rPr lang="en-IN" sz="2200" b="0" i="1" smtClean="0">
                              <a:latin typeface="Cambria Math" panose="02040503050406030204" pitchFamily="18" charset="0"/>
                              <a:cs typeface="Times New Roman" panose="02020603050405020304" pitchFamily="18" charset="0"/>
                            </a:rPr>
                            <m:t>=0</m:t>
                          </m:r>
                        </m:sub>
                        <m:sup>
                          <m:r>
                            <a:rPr lang="en-IN" sz="2200" b="0" i="1" smtClean="0">
                              <a:latin typeface="Cambria Math" panose="02040503050406030204" pitchFamily="18" charset="0"/>
                              <a:cs typeface="Times New Roman" panose="02020603050405020304" pitchFamily="18" charset="0"/>
                            </a:rPr>
                            <m:t>0.5</m:t>
                          </m:r>
                        </m:sup>
                        <m:e>
                          <m:r>
                            <a:rPr lang="en-IN" sz="2200" b="0" i="1" smtClean="0">
                              <a:latin typeface="Cambria Math" panose="02040503050406030204" pitchFamily="18" charset="0"/>
                              <a:cs typeface="Times New Roman" panose="02020603050405020304" pitchFamily="18" charset="0"/>
                            </a:rPr>
                            <m:t>1.1</m:t>
                          </m:r>
                        </m:e>
                      </m:nary>
                      <m:r>
                        <a:rPr lang="en-IN" sz="2200" b="0" i="1" smtClean="0">
                          <a:latin typeface="Cambria Math" panose="02040503050406030204" pitchFamily="18" charset="0"/>
                          <a:cs typeface="Times New Roman" panose="02020603050405020304" pitchFamily="18" charset="0"/>
                        </a:rPr>
                        <m:t>𝑑𝑡</m:t>
                      </m:r>
                      <m:r>
                        <a:rPr lang="en-IN" sz="2200" b="0" i="1" smtClean="0">
                          <a:latin typeface="Cambria Math" panose="02040503050406030204" pitchFamily="18" charset="0"/>
                          <a:cs typeface="Times New Roman" panose="02020603050405020304" pitchFamily="18" charset="0"/>
                        </a:rPr>
                        <m:t>+</m:t>
                      </m:r>
                      <m:nary>
                        <m:naryPr>
                          <m:limLoc m:val="undOvr"/>
                          <m:ctrlPr>
                            <a:rPr lang="en-IN" sz="2200" i="1">
                              <a:latin typeface="Cambria Math" panose="02040503050406030204" pitchFamily="18" charset="0"/>
                              <a:cs typeface="Times New Roman" panose="02020603050405020304" pitchFamily="18" charset="0"/>
                            </a:rPr>
                          </m:ctrlPr>
                        </m:naryPr>
                        <m:sub>
                          <m:r>
                            <m:rPr>
                              <m:brk m:alnAt="24"/>
                            </m:rPr>
                            <a:rPr lang="en-IN" sz="2200" i="1">
                              <a:latin typeface="Cambria Math" panose="02040503050406030204" pitchFamily="18" charset="0"/>
                              <a:cs typeface="Times New Roman" panose="02020603050405020304" pitchFamily="18" charset="0"/>
                            </a:rPr>
                            <m:t>𝑡</m:t>
                          </m:r>
                          <m:r>
                            <a:rPr lang="en-IN" sz="2200" i="1">
                              <a:latin typeface="Cambria Math" panose="02040503050406030204" pitchFamily="18" charset="0"/>
                              <a:cs typeface="Times New Roman" panose="02020603050405020304" pitchFamily="18" charset="0"/>
                            </a:rPr>
                            <m:t>=0</m:t>
                          </m:r>
                          <m:r>
                            <a:rPr lang="en-IN" sz="2200" b="0" i="1" smtClean="0">
                              <a:latin typeface="Cambria Math" panose="02040503050406030204" pitchFamily="18" charset="0"/>
                              <a:cs typeface="Times New Roman" panose="02020603050405020304" pitchFamily="18" charset="0"/>
                            </a:rPr>
                            <m:t>.5</m:t>
                          </m:r>
                        </m:sub>
                        <m:sup>
                          <m:r>
                            <a:rPr lang="en-IN" sz="2200" b="0" i="1" smtClean="0">
                              <a:latin typeface="Cambria Math" panose="02040503050406030204" pitchFamily="18" charset="0"/>
                              <a:cs typeface="Times New Roman" panose="02020603050405020304" pitchFamily="18" charset="0"/>
                            </a:rPr>
                            <m:t>1</m:t>
                          </m:r>
                        </m:sup>
                        <m:e>
                          <m:r>
                            <a:rPr lang="en-IN" sz="2200" i="1">
                              <a:latin typeface="Cambria Math" panose="02040503050406030204" pitchFamily="18" charset="0"/>
                              <a:cs typeface="Times New Roman" panose="02020603050405020304" pitchFamily="18" charset="0"/>
                            </a:rPr>
                            <m:t>1.</m:t>
                          </m:r>
                          <m:r>
                            <a:rPr lang="en-IN" sz="2200" b="0" i="1" smtClean="0">
                              <a:latin typeface="Cambria Math" panose="02040503050406030204" pitchFamily="18" charset="0"/>
                              <a:cs typeface="Times New Roman" panose="02020603050405020304" pitchFamily="18" charset="0"/>
                            </a:rPr>
                            <m:t>(−</m:t>
                          </m:r>
                          <m:r>
                            <a:rPr lang="en-IN" sz="2200" i="1">
                              <a:latin typeface="Cambria Math" panose="02040503050406030204" pitchFamily="18" charset="0"/>
                              <a:cs typeface="Times New Roman" panose="02020603050405020304" pitchFamily="18" charset="0"/>
                            </a:rPr>
                            <m:t>1</m:t>
                          </m:r>
                          <m:r>
                            <a:rPr lang="en-IN" sz="2200" b="0" i="1" smtClean="0">
                              <a:latin typeface="Cambria Math" panose="02040503050406030204" pitchFamily="18" charset="0"/>
                              <a:cs typeface="Times New Roman" panose="02020603050405020304" pitchFamily="18" charset="0"/>
                            </a:rPr>
                            <m:t>)</m:t>
                          </m:r>
                        </m:e>
                      </m:nary>
                      <m:r>
                        <a:rPr lang="en-IN" sz="2200" i="1">
                          <a:latin typeface="Cambria Math" panose="02040503050406030204" pitchFamily="18" charset="0"/>
                          <a:cs typeface="Times New Roman" panose="02020603050405020304" pitchFamily="18" charset="0"/>
                        </a:rPr>
                        <m:t>𝑑𝑡</m:t>
                      </m:r>
                      <m:r>
                        <a:rPr lang="en-IN" sz="2200" b="0" i="1" smtClean="0">
                          <a:latin typeface="Cambria Math" panose="02040503050406030204" pitchFamily="18" charset="0"/>
                          <a:cs typeface="Times New Roman" panose="02020603050405020304" pitchFamily="18" charset="0"/>
                        </a:rPr>
                        <m:t>=0</m:t>
                      </m:r>
                    </m:oMath>
                  </m:oMathPara>
                </a14:m>
                <a:endParaRPr lang="en-IN" sz="2200" dirty="0">
                  <a:cs typeface="Calibri" panose="020F0502020204030204" pitchFamily="34" charset="0"/>
                </a:endParaRPr>
              </a:p>
            </p:txBody>
          </p:sp>
        </mc:Choice>
        <mc:Fallback xmlns="">
          <p:sp>
            <p:nvSpPr>
              <p:cNvPr id="3" name="Content Placeholder 2">
                <a:extLst>
                  <a:ext uri="{FF2B5EF4-FFF2-40B4-BE49-F238E27FC236}">
                    <a16:creationId xmlns:a16="http://schemas.microsoft.com/office/drawing/2014/main" id="{F7CF4BB1-A43A-40F5-B409-926105B1A88F}"/>
                  </a:ext>
                </a:extLst>
              </p:cNvPr>
              <p:cNvSpPr>
                <a:spLocks noGrp="1" noRot="1" noChangeAspect="1" noMove="1" noResize="1" noEditPoints="1" noAdjustHandles="1" noChangeArrowheads="1" noChangeShapeType="1" noTextEdit="1"/>
              </p:cNvSpPr>
              <p:nvPr>
                <p:ph idx="1"/>
              </p:nvPr>
            </p:nvSpPr>
            <p:spPr>
              <a:xfrm>
                <a:off x="441789" y="1777430"/>
                <a:ext cx="11465959" cy="4578920"/>
              </a:xfrm>
              <a:blipFill>
                <a:blip r:embed="rId3"/>
                <a:stretch>
                  <a:fillRect/>
                </a:stretch>
              </a:blipFill>
            </p:spPr>
            <p:txBody>
              <a:bodyPr/>
              <a:lstStyle/>
              <a:p>
                <a:r>
                  <a:rPr lang="en-IN">
                    <a:noFill/>
                  </a:rPr>
                  <a:t> </a:t>
                </a:r>
              </a:p>
            </p:txBody>
          </p:sp>
        </mc:Fallback>
      </mc:AlternateContent>
      <p:sp>
        <p:nvSpPr>
          <p:cNvPr id="6" name="Date Placeholder 5"/>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1215555-B899-43B7-B37A-C6663C4A3B90}"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t>1/6/2023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Footer Placeholder 3">
            <a:extLst>
              <a:ext uri="{FF2B5EF4-FFF2-40B4-BE49-F238E27FC236}">
                <a16:creationId xmlns:a16="http://schemas.microsoft.com/office/drawing/2014/main" id="{2E49F929-87CA-4994-9885-A2D8887FAA14}"/>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Faculty Name    Dr. Kunti Mishra         Unit Number 5</a:t>
            </a: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10" name="Picture 9">
            <a:extLst>
              <a:ext uri="{FF2B5EF4-FFF2-40B4-BE49-F238E27FC236}">
                <a16:creationId xmlns:a16="http://schemas.microsoft.com/office/drawing/2014/main" id="{2CFC58B4-AE35-944C-9797-71DDA381D5A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60" y="-36195"/>
            <a:ext cx="1295400" cy="549276"/>
          </a:xfrm>
          <a:prstGeom prst="rect">
            <a:avLst/>
          </a:prstGeom>
        </p:spPr>
      </p:pic>
      <p:sp>
        <p:nvSpPr>
          <p:cNvPr id="11" name="Title 1">
            <a:extLst>
              <a:ext uri="{FF2B5EF4-FFF2-40B4-BE49-F238E27FC236}">
                <a16:creationId xmlns:a16="http://schemas.microsoft.com/office/drawing/2014/main" id="{F9114DDF-FAAB-903F-5774-A9E2D34A9CA8}"/>
              </a:ext>
            </a:extLst>
          </p:cNvPr>
          <p:cNvSpPr txBox="1">
            <a:spLocks/>
          </p:cNvSpPr>
          <p:nvPr/>
        </p:nvSpPr>
        <p:spPr>
          <a:xfrm>
            <a:off x="1305560" y="9627"/>
            <a:ext cx="10876280" cy="665251"/>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IN" sz="2400" b="1" dirty="0">
                <a:latin typeface="+mj-lt"/>
                <a:cs typeface="Calibri" panose="020F0502020204030204" pitchFamily="34" charset="0"/>
              </a:rPr>
              <a:t>Wavelet Function</a:t>
            </a:r>
            <a:r>
              <a:rPr lang="en-US" sz="2400" b="1" dirty="0">
                <a:latin typeface="+mj-lt"/>
                <a:cs typeface="Calibri" panose="020F0502020204030204" pitchFamily="34" charset="0"/>
              </a:rPr>
              <a:t>(CO5)</a:t>
            </a:r>
          </a:p>
        </p:txBody>
      </p:sp>
    </p:spTree>
    <p:extLst>
      <p:ext uri="{BB962C8B-B14F-4D97-AF65-F5344CB8AC3E}">
        <p14:creationId xmlns:p14="http://schemas.microsoft.com/office/powerpoint/2010/main" val="2964731841"/>
      </p:ext>
    </p:extLst>
  </p:cSld>
  <p:clrMapOvr>
    <a:masterClrMapping/>
  </p:clrMapOvr>
  <p:transition spd="slow">
    <p:push dir="u"/>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5"/>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75A328C-C2BE-4A69-8F34-B82AD5F1125A}"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t>1/6/2023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Footer Placeholder 3">
            <a:extLst>
              <a:ext uri="{FF2B5EF4-FFF2-40B4-BE49-F238E27FC236}">
                <a16:creationId xmlns:a16="http://schemas.microsoft.com/office/drawing/2014/main" id="{2E49F929-87CA-4994-9885-A2D8887FAA14}"/>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Faculty Name    Dr. Kunti Mishra         Unit Number 5</a:t>
            </a: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13" name="Picture 12">
            <a:extLst>
              <a:ext uri="{FF2B5EF4-FFF2-40B4-BE49-F238E27FC236}">
                <a16:creationId xmlns:a16="http://schemas.microsoft.com/office/drawing/2014/main" id="{19E1A47F-39EC-460C-8255-096148244844}"/>
              </a:ext>
            </a:extLst>
          </p:cNvPr>
          <p:cNvPicPr>
            <a:picLocks noChangeAspect="1"/>
          </p:cNvPicPr>
          <p:nvPr/>
        </p:nvPicPr>
        <p:blipFill>
          <a:blip r:embed="rId3"/>
          <a:stretch>
            <a:fillRect/>
          </a:stretch>
        </p:blipFill>
        <p:spPr>
          <a:xfrm>
            <a:off x="2889812" y="1870074"/>
            <a:ext cx="6490493" cy="4496001"/>
          </a:xfrm>
          <a:prstGeom prst="rect">
            <a:avLst/>
          </a:prstGeom>
        </p:spPr>
      </p:pic>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40BA7DAE-6011-C5B3-8EDD-1F562D9768A8}"/>
                  </a:ext>
                </a:extLst>
              </p:cNvPr>
              <p:cNvSpPr txBox="1"/>
              <p:nvPr/>
            </p:nvSpPr>
            <p:spPr>
              <a:xfrm>
                <a:off x="1361440" y="1364734"/>
                <a:ext cx="6096000" cy="369332"/>
              </a:xfrm>
              <a:prstGeom prst="rect">
                <a:avLst/>
              </a:prstGeom>
              <a:noFill/>
            </p:spPr>
            <p:txBody>
              <a:bodyPr wrap="square">
                <a:spAutoFit/>
              </a:bodyPr>
              <a:lstStyle/>
              <a:p>
                <a:r>
                  <a:rPr lang="en-IN" sz="1800" b="1" dirty="0">
                    <a:latin typeface="+mn-lt"/>
                    <a:cs typeface="Calibri" panose="020F0502020204030204" pitchFamily="34" charset="0"/>
                  </a:rPr>
                  <a:t>ORTHOGONALITY OF </a:t>
                </a:r>
                <a14:m>
                  <m:oMath xmlns:m="http://schemas.openxmlformats.org/officeDocument/2006/math">
                    <m:r>
                      <a:rPr lang="en-IN" sz="1800" i="1" smtClean="0">
                        <a:latin typeface="Cambria Math" panose="02040503050406030204" pitchFamily="18" charset="0"/>
                        <a:ea typeface="Cambria Math" panose="02040503050406030204" pitchFamily="18" charset="0"/>
                        <a:cs typeface="Times New Roman" panose="02020603050405020304" pitchFamily="18" charset="0"/>
                      </a:rPr>
                      <m:t>∅</m:t>
                    </m:r>
                    <m:d>
                      <m:dPr>
                        <m:ctrlPr>
                          <a:rPr lang="en-IN" sz="1800" i="1">
                            <a:latin typeface="Cambria Math" panose="02040503050406030204" pitchFamily="18" charset="0"/>
                            <a:ea typeface="Cambria Math" panose="02040503050406030204" pitchFamily="18" charset="0"/>
                            <a:cs typeface="Times New Roman" panose="02020603050405020304" pitchFamily="18" charset="0"/>
                          </a:rPr>
                        </m:ctrlPr>
                      </m:dPr>
                      <m:e>
                        <m:r>
                          <a:rPr lang="en-IN" sz="1800" i="1">
                            <a:latin typeface="Cambria Math" panose="02040503050406030204" pitchFamily="18" charset="0"/>
                            <a:ea typeface="Cambria Math" panose="02040503050406030204" pitchFamily="18" charset="0"/>
                            <a:cs typeface="Times New Roman" panose="02020603050405020304" pitchFamily="18" charset="0"/>
                          </a:rPr>
                          <m:t>𝑡</m:t>
                        </m:r>
                      </m:e>
                    </m:d>
                  </m:oMath>
                </a14:m>
                <a:r>
                  <a:rPr lang="en-IN" sz="1800" b="1" dirty="0">
                    <a:latin typeface="+mn-lt"/>
                    <a:cs typeface="Calibri" panose="020F0502020204030204" pitchFamily="34" charset="0"/>
                  </a:rPr>
                  <a:t> AND </a:t>
                </a:r>
                <a14:m>
                  <m:oMath xmlns:m="http://schemas.openxmlformats.org/officeDocument/2006/math">
                    <m:r>
                      <a:rPr lang="en-IN" sz="1800" i="1" smtClean="0">
                        <a:latin typeface="Cambria Math" panose="02040503050406030204" pitchFamily="18" charset="0"/>
                        <a:ea typeface="Cambria Math" panose="02040503050406030204" pitchFamily="18" charset="0"/>
                        <a:cs typeface="Times New Roman" panose="02020603050405020304" pitchFamily="18" charset="0"/>
                      </a:rPr>
                      <m:t>𝜑</m:t>
                    </m:r>
                    <m:d>
                      <m:dPr>
                        <m:ctrlPr>
                          <a:rPr lang="en-IN" sz="1800" i="1">
                            <a:latin typeface="Cambria Math" panose="02040503050406030204" pitchFamily="18" charset="0"/>
                            <a:ea typeface="Cambria Math" panose="02040503050406030204" pitchFamily="18" charset="0"/>
                            <a:cs typeface="Times New Roman" panose="02020603050405020304" pitchFamily="18" charset="0"/>
                          </a:rPr>
                        </m:ctrlPr>
                      </m:dPr>
                      <m:e>
                        <m:r>
                          <a:rPr lang="en-IN" sz="1800" i="1">
                            <a:latin typeface="Cambria Math" panose="02040503050406030204" pitchFamily="18" charset="0"/>
                            <a:ea typeface="Cambria Math" panose="02040503050406030204" pitchFamily="18" charset="0"/>
                            <a:cs typeface="Times New Roman" panose="02020603050405020304" pitchFamily="18" charset="0"/>
                          </a:rPr>
                          <m:t>𝑡</m:t>
                        </m:r>
                      </m:e>
                    </m:d>
                    <m:r>
                      <a:rPr lang="en-IN" sz="1800" b="1" i="0" smtClean="0">
                        <a:latin typeface="Cambria Math" panose="02040503050406030204" pitchFamily="18" charset="0"/>
                        <a:ea typeface="Cambria Math" panose="02040503050406030204" pitchFamily="18" charset="0"/>
                        <a:cs typeface="Times New Roman" panose="02020603050405020304" pitchFamily="18" charset="0"/>
                      </a:rPr>
                      <m:t>:</m:t>
                    </m:r>
                  </m:oMath>
                </a14:m>
                <a:endParaRPr lang="en-IN" dirty="0"/>
              </a:p>
            </p:txBody>
          </p:sp>
        </mc:Choice>
        <mc:Fallback xmlns="">
          <p:sp>
            <p:nvSpPr>
              <p:cNvPr id="3" name="TextBox 2">
                <a:extLst>
                  <a:ext uri="{FF2B5EF4-FFF2-40B4-BE49-F238E27FC236}">
                    <a16:creationId xmlns:a16="http://schemas.microsoft.com/office/drawing/2014/main" id="{40BA7DAE-6011-C5B3-8EDD-1F562D9768A8}"/>
                  </a:ext>
                </a:extLst>
              </p:cNvPr>
              <p:cNvSpPr txBox="1">
                <a:spLocks noRot="1" noChangeAspect="1" noMove="1" noResize="1" noEditPoints="1" noAdjustHandles="1" noChangeArrowheads="1" noChangeShapeType="1" noTextEdit="1"/>
              </p:cNvSpPr>
              <p:nvPr/>
            </p:nvSpPr>
            <p:spPr>
              <a:xfrm>
                <a:off x="1361440" y="1364734"/>
                <a:ext cx="6096000" cy="369332"/>
              </a:xfrm>
              <a:prstGeom prst="rect">
                <a:avLst/>
              </a:prstGeom>
              <a:blipFill>
                <a:blip r:embed="rId4"/>
                <a:stretch>
                  <a:fillRect l="-800" t="-10000" b="-26667"/>
                </a:stretch>
              </a:blipFill>
            </p:spPr>
            <p:txBody>
              <a:bodyPr/>
              <a:lstStyle/>
              <a:p>
                <a:r>
                  <a:rPr lang="en-IN">
                    <a:noFill/>
                  </a:rPr>
                  <a:t> </a:t>
                </a:r>
              </a:p>
            </p:txBody>
          </p:sp>
        </mc:Fallback>
      </mc:AlternateContent>
      <p:pic>
        <p:nvPicPr>
          <p:cNvPr id="9" name="Picture 8">
            <a:extLst>
              <a:ext uri="{FF2B5EF4-FFF2-40B4-BE49-F238E27FC236}">
                <a16:creationId xmlns:a16="http://schemas.microsoft.com/office/drawing/2014/main" id="{038E59F8-BF00-5AC4-A9B6-72122966A68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160" y="55245"/>
            <a:ext cx="1295400" cy="549276"/>
          </a:xfrm>
          <a:prstGeom prst="rect">
            <a:avLst/>
          </a:prstGeom>
        </p:spPr>
      </p:pic>
      <p:sp>
        <p:nvSpPr>
          <p:cNvPr id="12" name="Title 1">
            <a:extLst>
              <a:ext uri="{FF2B5EF4-FFF2-40B4-BE49-F238E27FC236}">
                <a16:creationId xmlns:a16="http://schemas.microsoft.com/office/drawing/2014/main" id="{CEB30220-DC7B-A866-EE45-12558D7DA1A9}"/>
              </a:ext>
            </a:extLst>
          </p:cNvPr>
          <p:cNvSpPr txBox="1">
            <a:spLocks/>
          </p:cNvSpPr>
          <p:nvPr/>
        </p:nvSpPr>
        <p:spPr>
          <a:xfrm>
            <a:off x="1305560" y="9627"/>
            <a:ext cx="10876280" cy="665251"/>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IN" sz="2400" b="1" dirty="0">
                <a:latin typeface="+mj-lt"/>
                <a:cs typeface="Calibri" panose="020F0502020204030204" pitchFamily="34" charset="0"/>
              </a:rPr>
              <a:t>Wavelet Function</a:t>
            </a:r>
            <a:r>
              <a:rPr lang="en-US" sz="2400" b="1" dirty="0">
                <a:latin typeface="+mj-lt"/>
                <a:cs typeface="Calibri" panose="020F0502020204030204" pitchFamily="34" charset="0"/>
              </a:rPr>
              <a:t>(CO5)</a:t>
            </a:r>
          </a:p>
        </p:txBody>
      </p:sp>
    </p:spTree>
    <p:extLst>
      <p:ext uri="{BB962C8B-B14F-4D97-AF65-F5344CB8AC3E}">
        <p14:creationId xmlns:p14="http://schemas.microsoft.com/office/powerpoint/2010/main" val="4168516438"/>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05000" y="1143000"/>
            <a:ext cx="8458200" cy="4953000"/>
          </a:xfrm>
        </p:spPr>
        <p:txBody>
          <a:bodyPr>
            <a:normAutofit/>
          </a:bodyPr>
          <a:lstStyle/>
          <a:p>
            <a:pPr>
              <a:lnSpc>
                <a:spcPct val="200000"/>
              </a:lnSpc>
            </a:pPr>
            <a:r>
              <a:rPr lang="en-US" sz="2200" dirty="0">
                <a:latin typeface="+mj-lt"/>
                <a:cs typeface="Calibri" panose="020F0502020204030204" pitchFamily="34" charset="0"/>
              </a:rPr>
              <a:t>Helps to improve Research skill</a:t>
            </a:r>
          </a:p>
          <a:p>
            <a:pPr>
              <a:lnSpc>
                <a:spcPct val="200000"/>
              </a:lnSpc>
            </a:pPr>
            <a:r>
              <a:rPr lang="en-US" sz="2200" dirty="0">
                <a:latin typeface="+mj-lt"/>
                <a:cs typeface="Calibri" panose="020F0502020204030204" pitchFamily="34" charset="0"/>
              </a:rPr>
              <a:t>Helpful in Competitive Exams</a:t>
            </a:r>
          </a:p>
        </p:txBody>
      </p:sp>
      <p:sp>
        <p:nvSpPr>
          <p:cNvPr id="6" name="Date Placeholder 5"/>
          <p:cNvSpPr>
            <a:spLocks noGrp="1"/>
          </p:cNvSpPr>
          <p:nvPr>
            <p:ph type="dt" sz="half" idx="10"/>
          </p:nvPr>
        </p:nvSpPr>
        <p:spPr/>
        <p:txBody>
          <a:bodyPr/>
          <a:lstStyle/>
          <a:p>
            <a:fld id="{EC6FF021-2BFD-4FE2-ABC9-0586D286CEC9}" type="datetime1">
              <a:rPr lang="en-US" smtClean="0">
                <a:solidFill>
                  <a:prstClr val="black">
                    <a:tint val="75000"/>
                  </a:prstClr>
                </a:solidFill>
                <a:latin typeface="Calibri"/>
              </a:rPr>
              <a:t>1/6/2023</a:t>
            </a:fld>
            <a:endParaRPr lang="en-US" dirty="0">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B6F15528-21DE-4FAA-801E-634DDDAF4B2B}" type="slidenum">
              <a:rPr lang="en-US">
                <a:solidFill>
                  <a:prstClr val="black">
                    <a:tint val="75000"/>
                  </a:prstClr>
                </a:solidFill>
                <a:latin typeface="Calibri"/>
              </a:rPr>
              <a:pPr/>
              <a:t>7</a:t>
            </a:fld>
            <a:endParaRPr lang="en-US" dirty="0">
              <a:solidFill>
                <a:prstClr val="black">
                  <a:tint val="75000"/>
                </a:prstClr>
              </a:solidFill>
              <a:latin typeface="Calibri"/>
            </a:endParaRPr>
          </a:p>
        </p:txBody>
      </p:sp>
      <p:sp>
        <p:nvSpPr>
          <p:cNvPr id="8" name="Title 1"/>
          <p:cNvSpPr txBox="1">
            <a:spLocks/>
          </p:cNvSpPr>
          <p:nvPr/>
        </p:nvSpPr>
        <p:spPr>
          <a:xfrm>
            <a:off x="1336040" y="2"/>
            <a:ext cx="1085596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400" b="1" dirty="0">
                <a:solidFill>
                  <a:prstClr val="black"/>
                </a:solidFill>
                <a:latin typeface="+mj-lt"/>
                <a:cs typeface="Calibri" panose="020F0502020204030204" pitchFamily="34" charset="0"/>
              </a:rPr>
              <a:t>Br</a:t>
            </a:r>
            <a:r>
              <a:rPr lang="en-US" sz="2400" b="1" dirty="0" err="1">
                <a:solidFill>
                  <a:prstClr val="black"/>
                </a:solidFill>
                <a:latin typeface="+mj-lt"/>
                <a:cs typeface="Calibri" panose="020F0502020204030204" pitchFamily="34" charset="0"/>
              </a:rPr>
              <a:t>anch</a:t>
            </a:r>
            <a:r>
              <a:rPr lang="en-US" sz="2400" b="1" dirty="0">
                <a:solidFill>
                  <a:prstClr val="black"/>
                </a:solidFill>
                <a:latin typeface="+mj-lt"/>
                <a:cs typeface="Calibri" panose="020F0502020204030204" pitchFamily="34" charset="0"/>
              </a:rPr>
              <a:t> wise Application</a:t>
            </a:r>
          </a:p>
        </p:txBody>
      </p:sp>
      <p:sp>
        <p:nvSpPr>
          <p:cNvPr id="10" name="Footer Placeholder 9"/>
          <p:cNvSpPr>
            <a:spLocks noGrp="1"/>
          </p:cNvSpPr>
          <p:nvPr>
            <p:ph type="ftr" sz="quarter" idx="11"/>
          </p:nvPr>
        </p:nvSpPr>
        <p:spPr>
          <a:xfrm>
            <a:off x="4038600" y="6356351"/>
            <a:ext cx="5029200" cy="365125"/>
          </a:xfrm>
        </p:spPr>
        <p:txBody>
          <a:bodyPr/>
          <a:lstStyle/>
          <a:p>
            <a:r>
              <a:rPr lang="en-US">
                <a:solidFill>
                  <a:prstClr val="black">
                    <a:tint val="75000"/>
                  </a:prstClr>
                </a:solidFill>
                <a:latin typeface="Calibri"/>
              </a:rPr>
              <a:t>Faculty Name    Dr. Kunti Mishra         Unit Number 5</a:t>
            </a:r>
            <a:endParaRPr lang="en-US" dirty="0">
              <a:solidFill>
                <a:prstClr val="black">
                  <a:tint val="75000"/>
                </a:prstClr>
              </a:solidFill>
              <a:latin typeface="Calibri"/>
            </a:endParaRPr>
          </a:p>
        </p:txBody>
      </p:sp>
      <p:pic>
        <p:nvPicPr>
          <p:cNvPr id="13" name="Picture 12">
            <a:extLst>
              <a:ext uri="{FF2B5EF4-FFF2-40B4-BE49-F238E27FC236}">
                <a16:creationId xmlns:a16="http://schemas.microsoft.com/office/drawing/2014/main" id="{67B7BB02-406A-4D53-904F-785909EE86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640" y="24765"/>
            <a:ext cx="1295400" cy="549276"/>
          </a:xfrm>
          <a:prstGeom prst="rect">
            <a:avLst/>
          </a:prstGeom>
        </p:spPr>
      </p:pic>
    </p:spTree>
    <p:extLst>
      <p:ext uri="{BB962C8B-B14F-4D97-AF65-F5344CB8AC3E}">
        <p14:creationId xmlns:p14="http://schemas.microsoft.com/office/powerpoint/2010/main" val="1528212105"/>
      </p:ext>
    </p:extLst>
  </p:cSld>
  <p:clrMapOvr>
    <a:masterClrMapping/>
  </p:clrMapOvr>
  <p:transition spd="slow">
    <p:push dir="u"/>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7CF4BB1-A43A-40F5-B409-926105B1A88F}"/>
                  </a:ext>
                </a:extLst>
              </p:cNvPr>
              <p:cNvSpPr>
                <a:spLocks noGrp="1"/>
              </p:cNvSpPr>
              <p:nvPr>
                <p:ph idx="1"/>
              </p:nvPr>
            </p:nvSpPr>
            <p:spPr>
              <a:xfrm>
                <a:off x="1385185" y="1097280"/>
                <a:ext cx="9472773" cy="4639310"/>
              </a:xfrm>
            </p:spPr>
            <p:txBody>
              <a:bodyPr>
                <a:noAutofit/>
              </a:bodyPr>
              <a:lstStyle/>
              <a:p>
                <a:pPr marL="0" indent="0" algn="just">
                  <a:lnSpc>
                    <a:spcPct val="150000"/>
                  </a:lnSpc>
                  <a:buNone/>
                </a:pPr>
                <a:r>
                  <a:rPr lang="en-IN" sz="2000" b="1" dirty="0">
                    <a:cs typeface="Calibri" panose="020F0502020204030204" pitchFamily="34" charset="0"/>
                  </a:rPr>
                  <a:t>NORMALIZATION OF HAAR BASES AT DIFFERENT SCALES</a:t>
                </a:r>
                <a:r>
                  <a:rPr lang="en-US" sz="2000" b="1" dirty="0">
                    <a:cs typeface="Calibri" panose="020F0502020204030204" pitchFamily="34" charset="0"/>
                  </a:rPr>
                  <a:t>:</a:t>
                </a:r>
              </a:p>
              <a:p>
                <a:pPr marL="0" indent="0" algn="just">
                  <a:lnSpc>
                    <a:spcPct val="150000"/>
                  </a:lnSpc>
                  <a:buNone/>
                </a:pPr>
                <a:r>
                  <a:rPr lang="en-IN" sz="2000" dirty="0">
                    <a:cs typeface="Calibri" panose="020F0502020204030204" pitchFamily="34" charset="0"/>
                  </a:rPr>
                  <a:t>If we talk about the bases of </a:t>
                </a:r>
                <a:r>
                  <a:rPr lang="en-IN" sz="2000" i="1" dirty="0">
                    <a:cs typeface="Calibri" panose="020F0502020204030204" pitchFamily="34" charset="0"/>
                  </a:rPr>
                  <a:t>V</a:t>
                </a:r>
                <a:r>
                  <a:rPr lang="en-IN" sz="2000" baseline="-25000" dirty="0">
                    <a:cs typeface="Calibri" panose="020F0502020204030204" pitchFamily="34" charset="0"/>
                  </a:rPr>
                  <a:t>0</a:t>
                </a:r>
                <a:r>
                  <a:rPr lang="en-IN" sz="2000" dirty="0">
                    <a:cs typeface="Calibri" panose="020F0502020204030204" pitchFamily="34" charset="0"/>
                  </a:rPr>
                  <a:t>, i.e. </a:t>
                </a:r>
                <a14:m>
                  <m:oMath xmlns:m="http://schemas.openxmlformats.org/officeDocument/2006/math">
                    <m:r>
                      <a:rPr lang="en-IN" sz="2000" i="1">
                        <a:latin typeface="Cambria Math" panose="02040503050406030204" pitchFamily="18" charset="0"/>
                        <a:ea typeface="Cambria Math" panose="02040503050406030204" pitchFamily="18" charset="0"/>
                        <a:cs typeface="Times New Roman" panose="02020603050405020304" pitchFamily="18" charset="0"/>
                      </a:rPr>
                      <m:t>∅</m:t>
                    </m:r>
                    <m:d>
                      <m:dPr>
                        <m:ctrlPr>
                          <a:rPr lang="en-IN" sz="2000" i="1">
                            <a:latin typeface="Cambria Math" panose="02040503050406030204" pitchFamily="18" charset="0"/>
                            <a:ea typeface="Cambria Math" panose="02040503050406030204" pitchFamily="18" charset="0"/>
                            <a:cs typeface="Times New Roman" panose="02020603050405020304" pitchFamily="18" charset="0"/>
                          </a:rPr>
                        </m:ctrlPr>
                      </m:dPr>
                      <m:e>
                        <m:r>
                          <a:rPr lang="en-IN" sz="2000" i="1">
                            <a:latin typeface="Cambria Math" panose="02040503050406030204" pitchFamily="18" charset="0"/>
                            <a:ea typeface="Cambria Math" panose="02040503050406030204" pitchFamily="18" charset="0"/>
                            <a:cs typeface="Times New Roman" panose="02020603050405020304" pitchFamily="18" charset="0"/>
                          </a:rPr>
                          <m:t>𝑡</m:t>
                        </m:r>
                        <m:r>
                          <a:rPr lang="en-IN" sz="2000" b="0" i="1" smtClean="0">
                            <a:latin typeface="Cambria Math" panose="02040503050406030204" pitchFamily="18" charset="0"/>
                            <a:ea typeface="Cambria Math" panose="02040503050406030204" pitchFamily="18" charset="0"/>
                            <a:cs typeface="Times New Roman" panose="02020603050405020304" pitchFamily="18" charset="0"/>
                          </a:rPr>
                          <m:t>−</m:t>
                        </m:r>
                        <m:r>
                          <a:rPr lang="en-IN" sz="2000" b="0" i="1" smtClean="0">
                            <a:latin typeface="Cambria Math" panose="02040503050406030204" pitchFamily="18" charset="0"/>
                            <a:ea typeface="Cambria Math" panose="02040503050406030204" pitchFamily="18" charset="0"/>
                            <a:cs typeface="Times New Roman" panose="02020603050405020304" pitchFamily="18" charset="0"/>
                          </a:rPr>
                          <m:t>𝑘</m:t>
                        </m:r>
                      </m:e>
                    </m:d>
                    <m:r>
                      <a:rPr lang="en-IN" sz="2000" i="1">
                        <a:latin typeface="Cambria Math" panose="02040503050406030204" pitchFamily="18" charset="0"/>
                        <a:ea typeface="Cambria Math" panose="02040503050406030204" pitchFamily="18" charset="0"/>
                        <a:cs typeface="Times New Roman" panose="02020603050405020304" pitchFamily="18" charset="0"/>
                      </a:rPr>
                      <m:t> </m:t>
                    </m:r>
                    <m:r>
                      <a:rPr lang="en-IN" sz="2000" b="0" i="1" smtClean="0">
                        <a:latin typeface="Cambria Math" panose="02040503050406030204" pitchFamily="18" charset="0"/>
                        <a:ea typeface="Cambria Math" panose="02040503050406030204" pitchFamily="18" charset="0"/>
                        <a:cs typeface="Times New Roman" panose="02020603050405020304" pitchFamily="18" charset="0"/>
                      </a:rPr>
                      <m:t>, </m:t>
                    </m:r>
                    <m:r>
                      <m:rPr>
                        <m:sty m:val="p"/>
                      </m:rPr>
                      <a:rPr lang="en-IN" sz="2000" b="0" i="0" smtClean="0">
                        <a:latin typeface="Cambria Math" panose="02040503050406030204" pitchFamily="18" charset="0"/>
                        <a:ea typeface="Cambria Math" panose="02040503050406030204" pitchFamily="18" charset="0"/>
                        <a:cs typeface="Times New Roman" panose="02020603050405020304" pitchFamily="18" charset="0"/>
                      </a:rPr>
                      <m:t>they</m:t>
                    </m:r>
                    <m:r>
                      <a:rPr lang="en-IN" sz="2000" b="0" i="0" smtClean="0">
                        <a:latin typeface="Cambria Math" panose="02040503050406030204" pitchFamily="18" charset="0"/>
                        <a:ea typeface="Cambria Math" panose="02040503050406030204" pitchFamily="18" charset="0"/>
                        <a:cs typeface="Times New Roman" panose="02020603050405020304" pitchFamily="18" charset="0"/>
                      </a:rPr>
                      <m:t> </m:t>
                    </m:r>
                    <m:r>
                      <m:rPr>
                        <m:sty m:val="p"/>
                      </m:rPr>
                      <a:rPr lang="en-IN" sz="2000" b="0" i="0" smtClean="0">
                        <a:latin typeface="Cambria Math" panose="02040503050406030204" pitchFamily="18" charset="0"/>
                        <a:ea typeface="Cambria Math" panose="02040503050406030204" pitchFamily="18" charset="0"/>
                        <a:cs typeface="Times New Roman" panose="02020603050405020304" pitchFamily="18" charset="0"/>
                      </a:rPr>
                      <m:t>are</m:t>
                    </m:r>
                    <m:r>
                      <a:rPr lang="en-IN" sz="2000" b="0" i="0" smtClean="0">
                        <a:latin typeface="Cambria Math" panose="02040503050406030204" pitchFamily="18" charset="0"/>
                        <a:ea typeface="Cambria Math" panose="02040503050406030204" pitchFamily="18" charset="0"/>
                        <a:cs typeface="Times New Roman" panose="02020603050405020304" pitchFamily="18" charset="0"/>
                      </a:rPr>
                      <m:t> </m:t>
                    </m:r>
                    <m:r>
                      <m:rPr>
                        <m:sty m:val="p"/>
                      </m:rPr>
                      <a:rPr lang="en-IN" sz="2000" b="0" i="0" smtClean="0">
                        <a:latin typeface="Cambria Math" panose="02040503050406030204" pitchFamily="18" charset="0"/>
                        <a:ea typeface="Cambria Math" panose="02040503050406030204" pitchFamily="18" charset="0"/>
                        <a:cs typeface="Times New Roman" panose="02020603050405020304" pitchFamily="18" charset="0"/>
                      </a:rPr>
                      <m:t>orthogonal</m:t>
                    </m:r>
                    <m:r>
                      <a:rPr lang="en-IN" sz="2000" b="0" i="0" smtClean="0">
                        <a:latin typeface="Cambria Math" panose="02040503050406030204" pitchFamily="18" charset="0"/>
                        <a:ea typeface="Cambria Math" panose="02040503050406030204" pitchFamily="18" charset="0"/>
                        <a:cs typeface="Times New Roman" panose="02020603050405020304" pitchFamily="18" charset="0"/>
                      </a:rPr>
                      <m:t>. </m:t>
                    </m:r>
                  </m:oMath>
                </a14:m>
                <a:endParaRPr lang="en-IN" sz="2000" b="0" dirty="0">
                  <a:ea typeface="Cambria Math" panose="02040503050406030204" pitchFamily="18" charset="0"/>
                  <a:cs typeface="Calibri" panose="020F0502020204030204" pitchFamily="34" charset="0"/>
                </a:endParaRPr>
              </a:p>
              <a:p>
                <a:pPr marL="0" indent="0" algn="just">
                  <a:lnSpc>
                    <a:spcPct val="150000"/>
                  </a:lnSpc>
                  <a:buNone/>
                </a:pPr>
                <a:r>
                  <a:rPr lang="en-IN" sz="2000" b="0" dirty="0">
                    <a:ea typeface="Cambria Math" panose="02040503050406030204" pitchFamily="18" charset="0"/>
                    <a:cs typeface="Calibri" panose="020F0502020204030204" pitchFamily="34" charset="0"/>
                  </a:rPr>
                  <a:t>M</a:t>
                </a:r>
                <a14:m>
                  <m:oMath xmlns:m="http://schemas.openxmlformats.org/officeDocument/2006/math">
                    <m:r>
                      <m:rPr>
                        <m:sty m:val="p"/>
                      </m:rPr>
                      <a:rPr lang="en-IN" sz="2000" b="0" i="0" smtClean="0">
                        <a:latin typeface="Cambria Math" panose="02040503050406030204" pitchFamily="18" charset="0"/>
                        <a:ea typeface="Cambria Math" panose="02040503050406030204" pitchFamily="18" charset="0"/>
                        <a:cs typeface="Times New Roman" panose="02020603050405020304" pitchFamily="18" charset="0"/>
                      </a:rPr>
                      <m:t>oreover</m:t>
                    </m:r>
                    <m:r>
                      <a:rPr lang="en-IN" sz="2000" b="0" i="1" smtClean="0">
                        <a:latin typeface="Cambria Math" panose="02040503050406030204" pitchFamily="18" charset="0"/>
                        <a:ea typeface="Cambria Math" panose="02040503050406030204" pitchFamily="18" charset="0"/>
                        <a:cs typeface="Times New Roman" panose="02020603050405020304" pitchFamily="18" charset="0"/>
                      </a:rPr>
                      <m:t>, </m:t>
                    </m:r>
                    <m:nary>
                      <m:naryPr>
                        <m:limLoc m:val="undOvr"/>
                        <m:subHide m:val="on"/>
                        <m:supHide m:val="on"/>
                        <m:ctrlPr>
                          <a:rPr lang="en-IN" sz="2000" i="1">
                            <a:latin typeface="Cambria Math" panose="02040503050406030204" pitchFamily="18" charset="0"/>
                            <a:cs typeface="Times New Roman" panose="02020603050405020304" pitchFamily="18" charset="0"/>
                          </a:rPr>
                        </m:ctrlPr>
                      </m:naryPr>
                      <m:sub/>
                      <m:sup/>
                      <m:e>
                        <m:r>
                          <a:rPr lang="en-IN" sz="2000" i="1">
                            <a:latin typeface="Cambria Math" panose="02040503050406030204" pitchFamily="18" charset="0"/>
                            <a:ea typeface="Cambria Math" panose="02040503050406030204" pitchFamily="18" charset="0"/>
                            <a:cs typeface="Times New Roman" panose="02020603050405020304" pitchFamily="18" charset="0"/>
                          </a:rPr>
                          <m:t>∅</m:t>
                        </m:r>
                        <m:d>
                          <m:dPr>
                            <m:ctrlPr>
                              <a:rPr lang="en-IN" sz="2000" i="1">
                                <a:latin typeface="Cambria Math" panose="02040503050406030204" pitchFamily="18" charset="0"/>
                                <a:ea typeface="Cambria Math" panose="02040503050406030204" pitchFamily="18" charset="0"/>
                                <a:cs typeface="Times New Roman" panose="02020603050405020304" pitchFamily="18" charset="0"/>
                              </a:rPr>
                            </m:ctrlPr>
                          </m:dPr>
                          <m:e>
                            <m:r>
                              <a:rPr lang="en-IN" sz="2000" i="1">
                                <a:latin typeface="Cambria Math" panose="02040503050406030204" pitchFamily="18" charset="0"/>
                                <a:ea typeface="Cambria Math" panose="02040503050406030204" pitchFamily="18" charset="0"/>
                                <a:cs typeface="Times New Roman" panose="02020603050405020304" pitchFamily="18" charset="0"/>
                              </a:rPr>
                              <m:t>𝑡</m:t>
                            </m:r>
                            <m:r>
                              <a:rPr lang="en-IN" sz="2000" b="0" i="1" smtClean="0">
                                <a:latin typeface="Cambria Math" panose="02040503050406030204" pitchFamily="18" charset="0"/>
                                <a:ea typeface="Cambria Math" panose="02040503050406030204" pitchFamily="18" charset="0"/>
                                <a:cs typeface="Times New Roman" panose="02020603050405020304" pitchFamily="18" charset="0"/>
                              </a:rPr>
                              <m:t>−</m:t>
                            </m:r>
                            <m:r>
                              <a:rPr lang="en-IN" sz="2000" b="0" i="1" smtClean="0">
                                <a:latin typeface="Cambria Math" panose="02040503050406030204" pitchFamily="18" charset="0"/>
                                <a:ea typeface="Cambria Math" panose="02040503050406030204" pitchFamily="18" charset="0"/>
                                <a:cs typeface="Times New Roman" panose="02020603050405020304" pitchFamily="18" charset="0"/>
                              </a:rPr>
                              <m:t>𝑘</m:t>
                            </m:r>
                          </m:e>
                        </m:d>
                        <m:r>
                          <a:rPr lang="en-IN" sz="2000" i="1">
                            <a:latin typeface="Cambria Math" panose="02040503050406030204" pitchFamily="18" charset="0"/>
                            <a:ea typeface="Cambria Math" panose="02040503050406030204" pitchFamily="18" charset="0"/>
                            <a:cs typeface="Times New Roman" panose="02020603050405020304" pitchFamily="18" charset="0"/>
                          </a:rPr>
                          <m:t>∅</m:t>
                        </m:r>
                        <m:d>
                          <m:dPr>
                            <m:ctrlPr>
                              <a:rPr lang="en-IN" sz="2000" i="1">
                                <a:latin typeface="Cambria Math" panose="02040503050406030204" pitchFamily="18" charset="0"/>
                                <a:ea typeface="Cambria Math" panose="02040503050406030204" pitchFamily="18" charset="0"/>
                                <a:cs typeface="Times New Roman" panose="02020603050405020304" pitchFamily="18" charset="0"/>
                              </a:rPr>
                            </m:ctrlPr>
                          </m:dPr>
                          <m:e>
                            <m:r>
                              <a:rPr lang="en-IN" sz="2000" i="1">
                                <a:latin typeface="Cambria Math" panose="02040503050406030204" pitchFamily="18" charset="0"/>
                                <a:ea typeface="Cambria Math" panose="02040503050406030204" pitchFamily="18" charset="0"/>
                                <a:cs typeface="Times New Roman" panose="02020603050405020304" pitchFamily="18" charset="0"/>
                              </a:rPr>
                              <m:t>𝑡</m:t>
                            </m:r>
                            <m:r>
                              <a:rPr lang="en-IN" sz="2000" b="0" i="1" smtClean="0">
                                <a:latin typeface="Cambria Math" panose="02040503050406030204" pitchFamily="18" charset="0"/>
                                <a:ea typeface="Cambria Math" panose="02040503050406030204" pitchFamily="18" charset="0"/>
                                <a:cs typeface="Times New Roman" panose="02020603050405020304" pitchFamily="18" charset="0"/>
                              </a:rPr>
                              <m:t>−</m:t>
                            </m:r>
                            <m:r>
                              <a:rPr lang="en-IN" sz="2000" b="0" i="1" smtClean="0">
                                <a:latin typeface="Cambria Math" panose="02040503050406030204" pitchFamily="18" charset="0"/>
                                <a:ea typeface="Cambria Math" panose="02040503050406030204" pitchFamily="18" charset="0"/>
                                <a:cs typeface="Times New Roman" panose="02020603050405020304" pitchFamily="18" charset="0"/>
                              </a:rPr>
                              <m:t>𝑘</m:t>
                            </m:r>
                          </m:e>
                        </m:d>
                        <m:r>
                          <a:rPr lang="en-IN" sz="2000" i="1">
                            <a:latin typeface="Cambria Math" panose="02040503050406030204" pitchFamily="18" charset="0"/>
                            <a:ea typeface="Cambria Math" panose="02040503050406030204" pitchFamily="18" charset="0"/>
                            <a:cs typeface="Times New Roman" panose="02020603050405020304" pitchFamily="18" charset="0"/>
                          </a:rPr>
                          <m:t>𝑑𝑡</m:t>
                        </m:r>
                      </m:e>
                    </m:nary>
                    <m:r>
                      <a:rPr lang="en-IN" sz="2000" b="0" i="1" smtClean="0">
                        <a:latin typeface="Cambria Math" panose="02040503050406030204" pitchFamily="18" charset="0"/>
                        <a:ea typeface="Cambria Math" panose="02040503050406030204" pitchFamily="18" charset="0"/>
                        <a:cs typeface="Times New Roman" panose="02020603050405020304" pitchFamily="18" charset="0"/>
                      </a:rPr>
                      <m:t>=1, </m:t>
                    </m:r>
                    <m:r>
                      <m:rPr>
                        <m:sty m:val="p"/>
                      </m:rPr>
                      <a:rPr lang="en-IN" sz="2000" b="0" i="0" smtClean="0">
                        <a:latin typeface="Cambria Math" panose="02040503050406030204" pitchFamily="18" charset="0"/>
                        <a:ea typeface="Cambria Math" panose="02040503050406030204" pitchFamily="18" charset="0"/>
                        <a:cs typeface="Times New Roman" panose="02020603050405020304" pitchFamily="18" charset="0"/>
                      </a:rPr>
                      <m:t>means</m:t>
                    </m:r>
                    <m:r>
                      <a:rPr lang="en-IN" sz="2000" b="0" i="0" smtClean="0">
                        <a:latin typeface="Cambria Math" panose="02040503050406030204" pitchFamily="18" charset="0"/>
                        <a:ea typeface="Cambria Math" panose="02040503050406030204" pitchFamily="18" charset="0"/>
                        <a:cs typeface="Times New Roman" panose="02020603050405020304" pitchFamily="18" charset="0"/>
                      </a:rPr>
                      <m:t> </m:t>
                    </m:r>
                    <m:r>
                      <m:rPr>
                        <m:sty m:val="p"/>
                      </m:rPr>
                      <a:rPr lang="en-IN" sz="2000" b="0" i="0" smtClean="0">
                        <a:latin typeface="Cambria Math" panose="02040503050406030204" pitchFamily="18" charset="0"/>
                        <a:ea typeface="Cambria Math" panose="02040503050406030204" pitchFamily="18" charset="0"/>
                        <a:cs typeface="Times New Roman" panose="02020603050405020304" pitchFamily="18" charset="0"/>
                      </a:rPr>
                      <m:t>they</m:t>
                    </m:r>
                    <m:r>
                      <a:rPr lang="en-IN" sz="2000" b="0" i="0" smtClean="0">
                        <a:latin typeface="Cambria Math" panose="02040503050406030204" pitchFamily="18" charset="0"/>
                        <a:ea typeface="Cambria Math" panose="02040503050406030204" pitchFamily="18" charset="0"/>
                        <a:cs typeface="Times New Roman" panose="02020603050405020304" pitchFamily="18" charset="0"/>
                      </a:rPr>
                      <m:t> </m:t>
                    </m:r>
                    <m:r>
                      <m:rPr>
                        <m:sty m:val="p"/>
                      </m:rPr>
                      <a:rPr lang="en-IN" sz="2000" b="0" i="0" smtClean="0">
                        <a:latin typeface="Cambria Math" panose="02040503050406030204" pitchFamily="18" charset="0"/>
                        <a:ea typeface="Cambria Math" panose="02040503050406030204" pitchFamily="18" charset="0"/>
                        <a:cs typeface="Times New Roman" panose="02020603050405020304" pitchFamily="18" charset="0"/>
                      </a:rPr>
                      <m:t>are</m:t>
                    </m:r>
                    <m:r>
                      <a:rPr lang="en-IN" sz="2000" b="0" i="0" smtClean="0">
                        <a:latin typeface="Cambria Math" panose="02040503050406030204" pitchFamily="18" charset="0"/>
                        <a:ea typeface="Cambria Math" panose="02040503050406030204" pitchFamily="18" charset="0"/>
                        <a:cs typeface="Times New Roman" panose="02020603050405020304" pitchFamily="18" charset="0"/>
                      </a:rPr>
                      <m:t> </m:t>
                    </m:r>
                    <m:r>
                      <m:rPr>
                        <m:sty m:val="p"/>
                      </m:rPr>
                      <a:rPr lang="en-IN" sz="2000" b="0" i="0" smtClean="0">
                        <a:latin typeface="Cambria Math" panose="02040503050406030204" pitchFamily="18" charset="0"/>
                        <a:ea typeface="Cambria Math" panose="02040503050406030204" pitchFamily="18" charset="0"/>
                        <a:cs typeface="Times New Roman" panose="02020603050405020304" pitchFamily="18" charset="0"/>
                      </a:rPr>
                      <m:t>orthonormal</m:t>
                    </m:r>
                    <m:r>
                      <a:rPr lang="en-IN" sz="2000" b="0" i="0" smtClean="0">
                        <a:latin typeface="Cambria Math" panose="02040503050406030204" pitchFamily="18" charset="0"/>
                        <a:ea typeface="Cambria Math" panose="02040503050406030204" pitchFamily="18" charset="0"/>
                        <a:cs typeface="Times New Roman" panose="02020603050405020304" pitchFamily="18" charset="0"/>
                      </a:rPr>
                      <m:t> </m:t>
                    </m:r>
                    <m:r>
                      <m:rPr>
                        <m:sty m:val="p"/>
                      </m:rPr>
                      <a:rPr lang="en-IN" sz="2000" b="0" i="0" smtClean="0">
                        <a:latin typeface="Cambria Math" panose="02040503050406030204" pitchFamily="18" charset="0"/>
                        <a:ea typeface="Cambria Math" panose="02040503050406030204" pitchFamily="18" charset="0"/>
                        <a:cs typeface="Times New Roman" panose="02020603050405020304" pitchFamily="18" charset="0"/>
                      </a:rPr>
                      <m:t>also</m:t>
                    </m:r>
                    <m:r>
                      <a:rPr lang="en-IN" sz="2000" b="0" i="0" smtClean="0">
                        <a:latin typeface="Cambria Math" panose="02040503050406030204" pitchFamily="18" charset="0"/>
                        <a:ea typeface="Cambria Math" panose="02040503050406030204" pitchFamily="18" charset="0"/>
                        <a:cs typeface="Times New Roman" panose="02020603050405020304" pitchFamily="18" charset="0"/>
                      </a:rPr>
                      <m:t>.</m:t>
                    </m:r>
                  </m:oMath>
                </a14:m>
                <a:endParaRPr lang="en-IN" sz="2000" b="0" dirty="0">
                  <a:ea typeface="Cambria Math" panose="02040503050406030204" pitchFamily="18" charset="0"/>
                  <a:cs typeface="Calibri" panose="020F0502020204030204" pitchFamily="34" charset="0"/>
                </a:endParaRPr>
              </a:p>
              <a:p>
                <a:pPr marL="0" indent="0" algn="just">
                  <a:lnSpc>
                    <a:spcPct val="150000"/>
                  </a:lnSpc>
                  <a:buNone/>
                </a:pPr>
                <a:r>
                  <a:rPr lang="en-IN" sz="2000" dirty="0">
                    <a:cs typeface="Calibri" panose="020F0502020204030204" pitchFamily="34" charset="0"/>
                  </a:rPr>
                  <a:t>But for the bases of </a:t>
                </a:r>
                <a:r>
                  <a:rPr lang="en-IN" sz="2000" i="1" dirty="0">
                    <a:cs typeface="Calibri" panose="020F0502020204030204" pitchFamily="34" charset="0"/>
                  </a:rPr>
                  <a:t>V</a:t>
                </a:r>
                <a:r>
                  <a:rPr lang="en-IN" sz="2000" baseline="-25000" dirty="0">
                    <a:cs typeface="Calibri" panose="020F0502020204030204" pitchFamily="34" charset="0"/>
                  </a:rPr>
                  <a:t>1</a:t>
                </a:r>
                <a:r>
                  <a:rPr lang="en-IN" sz="2000" dirty="0">
                    <a:cs typeface="Calibri" panose="020F0502020204030204" pitchFamily="34" charset="0"/>
                  </a:rPr>
                  <a:t>, we have </a:t>
                </a:r>
                <a14:m>
                  <m:oMath xmlns:m="http://schemas.openxmlformats.org/officeDocument/2006/math">
                    <m:nary>
                      <m:naryPr>
                        <m:limLoc m:val="undOvr"/>
                        <m:subHide m:val="on"/>
                        <m:supHide m:val="on"/>
                        <m:ctrlPr>
                          <a:rPr lang="en-IN" sz="2000" i="1" smtClean="0">
                            <a:latin typeface="Cambria Math" panose="02040503050406030204" pitchFamily="18" charset="0"/>
                            <a:cs typeface="Times New Roman" panose="02020603050405020304" pitchFamily="18" charset="0"/>
                          </a:rPr>
                        </m:ctrlPr>
                      </m:naryPr>
                      <m:sub/>
                      <m:sup/>
                      <m:e>
                        <m:r>
                          <a:rPr lang="en-IN" sz="2000" i="1">
                            <a:latin typeface="Cambria Math" panose="02040503050406030204" pitchFamily="18" charset="0"/>
                            <a:ea typeface="Cambria Math" panose="02040503050406030204" pitchFamily="18" charset="0"/>
                            <a:cs typeface="Times New Roman" panose="02020603050405020304" pitchFamily="18" charset="0"/>
                          </a:rPr>
                          <m:t>∅</m:t>
                        </m:r>
                        <m:d>
                          <m:dPr>
                            <m:ctrlPr>
                              <a:rPr lang="en-IN" sz="2000" i="1">
                                <a:latin typeface="Cambria Math" panose="02040503050406030204" pitchFamily="18" charset="0"/>
                                <a:ea typeface="Cambria Math" panose="02040503050406030204" pitchFamily="18" charset="0"/>
                                <a:cs typeface="Times New Roman" panose="02020603050405020304" pitchFamily="18" charset="0"/>
                              </a:rPr>
                            </m:ctrlPr>
                          </m:dPr>
                          <m:e>
                            <m:r>
                              <a:rPr lang="en-IN" sz="2000" b="0" i="1" smtClean="0">
                                <a:latin typeface="Cambria Math" panose="02040503050406030204" pitchFamily="18" charset="0"/>
                                <a:ea typeface="Cambria Math" panose="02040503050406030204" pitchFamily="18" charset="0"/>
                                <a:cs typeface="Times New Roman" panose="02020603050405020304" pitchFamily="18" charset="0"/>
                              </a:rPr>
                              <m:t>2</m:t>
                            </m:r>
                            <m:r>
                              <a:rPr lang="en-IN" sz="2000" i="1">
                                <a:latin typeface="Cambria Math" panose="02040503050406030204" pitchFamily="18" charset="0"/>
                                <a:ea typeface="Cambria Math" panose="02040503050406030204" pitchFamily="18" charset="0"/>
                                <a:cs typeface="Times New Roman" panose="02020603050405020304" pitchFamily="18" charset="0"/>
                              </a:rPr>
                              <m:t>𝑡</m:t>
                            </m:r>
                            <m:r>
                              <a:rPr lang="en-IN" sz="2000" b="0" i="1" smtClean="0">
                                <a:latin typeface="Cambria Math" panose="02040503050406030204" pitchFamily="18" charset="0"/>
                                <a:ea typeface="Cambria Math" panose="02040503050406030204" pitchFamily="18" charset="0"/>
                                <a:cs typeface="Times New Roman" panose="02020603050405020304" pitchFamily="18" charset="0"/>
                              </a:rPr>
                              <m:t>−</m:t>
                            </m:r>
                            <m:r>
                              <a:rPr lang="en-IN" sz="2000" b="0" i="1" smtClean="0">
                                <a:latin typeface="Cambria Math" panose="02040503050406030204" pitchFamily="18" charset="0"/>
                                <a:ea typeface="Cambria Math" panose="02040503050406030204" pitchFamily="18" charset="0"/>
                                <a:cs typeface="Times New Roman" panose="02020603050405020304" pitchFamily="18" charset="0"/>
                              </a:rPr>
                              <m:t>𝑘</m:t>
                            </m:r>
                          </m:e>
                        </m:d>
                        <m:r>
                          <a:rPr lang="en-IN" sz="2000" i="1">
                            <a:latin typeface="Cambria Math" panose="02040503050406030204" pitchFamily="18" charset="0"/>
                            <a:ea typeface="Cambria Math" panose="02040503050406030204" pitchFamily="18" charset="0"/>
                            <a:cs typeface="Times New Roman" panose="02020603050405020304" pitchFamily="18" charset="0"/>
                          </a:rPr>
                          <m:t>∅</m:t>
                        </m:r>
                        <m:d>
                          <m:dPr>
                            <m:ctrlPr>
                              <a:rPr lang="en-IN" sz="2000" i="1">
                                <a:latin typeface="Cambria Math" panose="02040503050406030204" pitchFamily="18" charset="0"/>
                                <a:ea typeface="Cambria Math" panose="02040503050406030204" pitchFamily="18" charset="0"/>
                                <a:cs typeface="Times New Roman" panose="02020603050405020304" pitchFamily="18" charset="0"/>
                              </a:rPr>
                            </m:ctrlPr>
                          </m:dPr>
                          <m:e>
                            <m:r>
                              <a:rPr lang="en-IN" sz="2000" b="0" i="1" smtClean="0">
                                <a:latin typeface="Cambria Math" panose="02040503050406030204" pitchFamily="18" charset="0"/>
                                <a:ea typeface="Cambria Math" panose="02040503050406030204" pitchFamily="18" charset="0"/>
                                <a:cs typeface="Times New Roman" panose="02020603050405020304" pitchFamily="18" charset="0"/>
                              </a:rPr>
                              <m:t>2</m:t>
                            </m:r>
                            <m:r>
                              <a:rPr lang="en-IN" sz="2000" i="1">
                                <a:latin typeface="Cambria Math" panose="02040503050406030204" pitchFamily="18" charset="0"/>
                                <a:ea typeface="Cambria Math" panose="02040503050406030204" pitchFamily="18" charset="0"/>
                                <a:cs typeface="Times New Roman" panose="02020603050405020304" pitchFamily="18" charset="0"/>
                              </a:rPr>
                              <m:t>𝑡</m:t>
                            </m:r>
                            <m:r>
                              <a:rPr lang="en-IN" sz="2000" b="0" i="1" smtClean="0">
                                <a:latin typeface="Cambria Math" panose="02040503050406030204" pitchFamily="18" charset="0"/>
                                <a:ea typeface="Cambria Math" panose="02040503050406030204" pitchFamily="18" charset="0"/>
                                <a:cs typeface="Times New Roman" panose="02020603050405020304" pitchFamily="18" charset="0"/>
                              </a:rPr>
                              <m:t>−</m:t>
                            </m:r>
                            <m:r>
                              <a:rPr lang="en-IN" sz="2000" b="0" i="1" smtClean="0">
                                <a:latin typeface="Cambria Math" panose="02040503050406030204" pitchFamily="18" charset="0"/>
                                <a:ea typeface="Cambria Math" panose="02040503050406030204" pitchFamily="18" charset="0"/>
                                <a:cs typeface="Times New Roman" panose="02020603050405020304" pitchFamily="18" charset="0"/>
                              </a:rPr>
                              <m:t>𝑘</m:t>
                            </m:r>
                          </m:e>
                        </m:d>
                        <m:r>
                          <a:rPr lang="en-IN" sz="2000" i="1">
                            <a:latin typeface="Cambria Math" panose="02040503050406030204" pitchFamily="18" charset="0"/>
                            <a:ea typeface="Cambria Math" panose="02040503050406030204" pitchFamily="18" charset="0"/>
                            <a:cs typeface="Times New Roman" panose="02020603050405020304" pitchFamily="18" charset="0"/>
                          </a:rPr>
                          <m:t>𝑑𝑡</m:t>
                        </m:r>
                      </m:e>
                    </m:nary>
                    <m:r>
                      <a:rPr lang="en-IN" sz="2000" b="0" i="1" smtClean="0">
                        <a:latin typeface="Cambria Math" panose="02040503050406030204" pitchFamily="18" charset="0"/>
                        <a:ea typeface="Cambria Math" panose="02040503050406030204" pitchFamily="18" charset="0"/>
                        <a:cs typeface="Times New Roman" panose="02020603050405020304" pitchFamily="18" charset="0"/>
                      </a:rPr>
                      <m:t>=1/2</m:t>
                    </m:r>
                  </m:oMath>
                </a14:m>
                <a:r>
                  <a:rPr lang="en-IN" sz="2000" dirty="0">
                    <a:cs typeface="Calibri" panose="020F0502020204030204" pitchFamily="34" charset="0"/>
                  </a:rPr>
                  <a:t>, to make them orthonormal, we multiply each of </a:t>
                </a:r>
                <a14:m>
                  <m:oMath xmlns:m="http://schemas.openxmlformats.org/officeDocument/2006/math">
                    <m:r>
                      <a:rPr lang="en-IN" sz="2000" i="1">
                        <a:latin typeface="Cambria Math" panose="02040503050406030204" pitchFamily="18" charset="0"/>
                        <a:ea typeface="Cambria Math" panose="02040503050406030204" pitchFamily="18" charset="0"/>
                        <a:cs typeface="Times New Roman" panose="02020603050405020304" pitchFamily="18" charset="0"/>
                      </a:rPr>
                      <m:t>∅</m:t>
                    </m:r>
                    <m:d>
                      <m:dPr>
                        <m:ctrlPr>
                          <a:rPr lang="en-IN" sz="2000" i="1">
                            <a:latin typeface="Cambria Math" panose="02040503050406030204" pitchFamily="18" charset="0"/>
                            <a:ea typeface="Cambria Math" panose="02040503050406030204" pitchFamily="18" charset="0"/>
                            <a:cs typeface="Times New Roman" panose="02020603050405020304" pitchFamily="18" charset="0"/>
                          </a:rPr>
                        </m:ctrlPr>
                      </m:dPr>
                      <m:e>
                        <m:r>
                          <a:rPr lang="en-IN" sz="2000" i="1">
                            <a:latin typeface="Cambria Math" panose="02040503050406030204" pitchFamily="18" charset="0"/>
                            <a:ea typeface="Cambria Math" panose="02040503050406030204" pitchFamily="18" charset="0"/>
                            <a:cs typeface="Times New Roman" panose="02020603050405020304" pitchFamily="18" charset="0"/>
                          </a:rPr>
                          <m:t>2</m:t>
                        </m:r>
                        <m:r>
                          <a:rPr lang="en-IN" sz="2000" i="1">
                            <a:latin typeface="Cambria Math" panose="02040503050406030204" pitchFamily="18" charset="0"/>
                            <a:ea typeface="Cambria Math" panose="02040503050406030204" pitchFamily="18" charset="0"/>
                            <a:cs typeface="Times New Roman" panose="02020603050405020304" pitchFamily="18" charset="0"/>
                          </a:rPr>
                          <m:t>𝑡</m:t>
                        </m:r>
                        <m:r>
                          <a:rPr lang="en-IN" sz="2000" i="1">
                            <a:latin typeface="Cambria Math" panose="02040503050406030204" pitchFamily="18" charset="0"/>
                            <a:ea typeface="Cambria Math" panose="02040503050406030204" pitchFamily="18" charset="0"/>
                            <a:cs typeface="Times New Roman" panose="02020603050405020304" pitchFamily="18" charset="0"/>
                          </a:rPr>
                          <m:t>−</m:t>
                        </m:r>
                        <m:r>
                          <a:rPr lang="en-IN" sz="2000" i="1">
                            <a:latin typeface="Cambria Math" panose="02040503050406030204" pitchFamily="18" charset="0"/>
                            <a:ea typeface="Cambria Math" panose="02040503050406030204" pitchFamily="18" charset="0"/>
                            <a:cs typeface="Times New Roman" panose="02020603050405020304" pitchFamily="18" charset="0"/>
                          </a:rPr>
                          <m:t>𝑘</m:t>
                        </m:r>
                      </m:e>
                    </m:d>
                  </m:oMath>
                </a14:m>
                <a:r>
                  <a:rPr lang="en-IN" sz="2000" dirty="0">
                    <a:cs typeface="Calibri" panose="020F0502020204030204" pitchFamily="34" charset="0"/>
                  </a:rPr>
                  <a:t> with </a:t>
                </a:r>
                <a14:m>
                  <m:oMath xmlns:m="http://schemas.openxmlformats.org/officeDocument/2006/math">
                    <m:r>
                      <a:rPr lang="en-IN" sz="2000" i="1" smtClean="0">
                        <a:latin typeface="Cambria Math" panose="02040503050406030204" pitchFamily="18" charset="0"/>
                        <a:ea typeface="Cambria Math" panose="02040503050406030204" pitchFamily="18" charset="0"/>
                        <a:cs typeface="Times New Roman" panose="02020603050405020304" pitchFamily="18" charset="0"/>
                      </a:rPr>
                      <m:t>√</m:t>
                    </m:r>
                    <m:r>
                      <a:rPr lang="en-IN" sz="2000" b="0" i="1" smtClean="0">
                        <a:latin typeface="Cambria Math" panose="02040503050406030204" pitchFamily="18" charset="0"/>
                        <a:ea typeface="Cambria Math" panose="02040503050406030204" pitchFamily="18" charset="0"/>
                        <a:cs typeface="Times New Roman" panose="02020603050405020304" pitchFamily="18" charset="0"/>
                      </a:rPr>
                      <m:t>2.</m:t>
                    </m:r>
                  </m:oMath>
                </a14:m>
                <a:endParaRPr lang="en-IN" sz="2000" dirty="0">
                  <a:cs typeface="Calibri" panose="020F0502020204030204" pitchFamily="34" charset="0"/>
                </a:endParaRPr>
              </a:p>
              <a:p>
                <a:pPr marL="0" indent="0" algn="just">
                  <a:lnSpc>
                    <a:spcPct val="150000"/>
                  </a:lnSpc>
                  <a:buNone/>
                </a:pPr>
                <a:r>
                  <a:rPr lang="en-IN" sz="2000" dirty="0">
                    <a:cs typeface="Calibri" panose="020F0502020204030204" pitchFamily="34" charset="0"/>
                  </a:rPr>
                  <a:t>Then, we have</a:t>
                </a:r>
              </a:p>
              <a:p>
                <a:pPr marL="0" indent="0" algn="just">
                  <a:lnSpc>
                    <a:spcPct val="150000"/>
                  </a:lnSpc>
                  <a:buNone/>
                </a:pPr>
                <a14:m>
                  <m:oMathPara xmlns:m="http://schemas.openxmlformats.org/officeDocument/2006/math">
                    <m:oMathParaPr>
                      <m:jc m:val="centerGroup"/>
                    </m:oMathParaPr>
                    <m:oMath xmlns:m="http://schemas.openxmlformats.org/officeDocument/2006/math">
                      <m:nary>
                        <m:naryPr>
                          <m:limLoc m:val="undOvr"/>
                          <m:subHide m:val="on"/>
                          <m:supHide m:val="on"/>
                          <m:ctrlPr>
                            <a:rPr lang="en-IN" sz="2000" i="1" smtClean="0">
                              <a:latin typeface="Cambria Math" panose="02040503050406030204" pitchFamily="18" charset="0"/>
                              <a:cs typeface="Times New Roman" panose="02020603050405020304" pitchFamily="18" charset="0"/>
                            </a:rPr>
                          </m:ctrlPr>
                        </m:naryPr>
                        <m:sub/>
                        <m:sup/>
                        <m:e>
                          <m:r>
                            <a:rPr lang="en-IN" sz="2000" i="1">
                              <a:latin typeface="Cambria Math" panose="02040503050406030204" pitchFamily="18" charset="0"/>
                              <a:ea typeface="Cambria Math" panose="02040503050406030204" pitchFamily="18" charset="0"/>
                              <a:cs typeface="Times New Roman" panose="02020603050405020304" pitchFamily="18" charset="0"/>
                            </a:rPr>
                            <m:t>√2∅</m:t>
                          </m:r>
                          <m:d>
                            <m:dPr>
                              <m:ctrlPr>
                                <a:rPr lang="en-IN" sz="2000" i="1">
                                  <a:latin typeface="Cambria Math" panose="02040503050406030204" pitchFamily="18" charset="0"/>
                                  <a:ea typeface="Cambria Math" panose="02040503050406030204" pitchFamily="18" charset="0"/>
                                  <a:cs typeface="Times New Roman" panose="02020603050405020304" pitchFamily="18" charset="0"/>
                                </a:rPr>
                              </m:ctrlPr>
                            </m:dPr>
                            <m:e>
                              <m:r>
                                <a:rPr lang="en-IN" sz="2000" b="0" i="1" smtClean="0">
                                  <a:latin typeface="Cambria Math" panose="02040503050406030204" pitchFamily="18" charset="0"/>
                                  <a:ea typeface="Cambria Math" panose="02040503050406030204" pitchFamily="18" charset="0"/>
                                  <a:cs typeface="Times New Roman" panose="02020603050405020304" pitchFamily="18" charset="0"/>
                                </a:rPr>
                                <m:t>2</m:t>
                              </m:r>
                              <m:r>
                                <a:rPr lang="en-IN" sz="2000" i="1">
                                  <a:latin typeface="Cambria Math" panose="02040503050406030204" pitchFamily="18" charset="0"/>
                                  <a:ea typeface="Cambria Math" panose="02040503050406030204" pitchFamily="18" charset="0"/>
                                  <a:cs typeface="Times New Roman" panose="02020603050405020304" pitchFamily="18" charset="0"/>
                                </a:rPr>
                                <m:t>𝑡</m:t>
                              </m:r>
                              <m:r>
                                <a:rPr lang="en-IN" sz="2000" b="0" i="1" smtClean="0">
                                  <a:latin typeface="Cambria Math" panose="02040503050406030204" pitchFamily="18" charset="0"/>
                                  <a:ea typeface="Cambria Math" panose="02040503050406030204" pitchFamily="18" charset="0"/>
                                  <a:cs typeface="Times New Roman" panose="02020603050405020304" pitchFamily="18" charset="0"/>
                                </a:rPr>
                                <m:t>−</m:t>
                              </m:r>
                              <m:r>
                                <a:rPr lang="en-IN" sz="2000" b="0" i="1" smtClean="0">
                                  <a:latin typeface="Cambria Math" panose="02040503050406030204" pitchFamily="18" charset="0"/>
                                  <a:ea typeface="Cambria Math" panose="02040503050406030204" pitchFamily="18" charset="0"/>
                                  <a:cs typeface="Times New Roman" panose="02020603050405020304" pitchFamily="18" charset="0"/>
                                </a:rPr>
                                <m:t>𝑘</m:t>
                              </m:r>
                            </m:e>
                          </m:d>
                          <m:r>
                            <a:rPr lang="en-IN" sz="2000" i="1">
                              <a:latin typeface="Cambria Math" panose="02040503050406030204" pitchFamily="18" charset="0"/>
                              <a:ea typeface="Cambria Math" panose="02040503050406030204" pitchFamily="18" charset="0"/>
                              <a:cs typeface="Times New Roman" panose="02020603050405020304" pitchFamily="18" charset="0"/>
                            </a:rPr>
                            <m:t>√2∅</m:t>
                          </m:r>
                          <m:d>
                            <m:dPr>
                              <m:ctrlPr>
                                <a:rPr lang="en-IN" sz="2000" i="1">
                                  <a:latin typeface="Cambria Math" panose="02040503050406030204" pitchFamily="18" charset="0"/>
                                  <a:ea typeface="Cambria Math" panose="02040503050406030204" pitchFamily="18" charset="0"/>
                                  <a:cs typeface="Times New Roman" panose="02020603050405020304" pitchFamily="18" charset="0"/>
                                </a:rPr>
                              </m:ctrlPr>
                            </m:dPr>
                            <m:e>
                              <m:r>
                                <a:rPr lang="en-IN" sz="2000" b="0" i="1" smtClean="0">
                                  <a:latin typeface="Cambria Math" panose="02040503050406030204" pitchFamily="18" charset="0"/>
                                  <a:ea typeface="Cambria Math" panose="02040503050406030204" pitchFamily="18" charset="0"/>
                                  <a:cs typeface="Times New Roman" panose="02020603050405020304" pitchFamily="18" charset="0"/>
                                </a:rPr>
                                <m:t>2</m:t>
                              </m:r>
                              <m:r>
                                <a:rPr lang="en-IN" sz="2000" i="1">
                                  <a:latin typeface="Cambria Math" panose="02040503050406030204" pitchFamily="18" charset="0"/>
                                  <a:ea typeface="Cambria Math" panose="02040503050406030204" pitchFamily="18" charset="0"/>
                                  <a:cs typeface="Times New Roman" panose="02020603050405020304" pitchFamily="18" charset="0"/>
                                </a:rPr>
                                <m:t>𝑡</m:t>
                              </m:r>
                              <m:r>
                                <a:rPr lang="en-IN" sz="2000" b="0" i="1" smtClean="0">
                                  <a:latin typeface="Cambria Math" panose="02040503050406030204" pitchFamily="18" charset="0"/>
                                  <a:ea typeface="Cambria Math" panose="02040503050406030204" pitchFamily="18" charset="0"/>
                                  <a:cs typeface="Times New Roman" panose="02020603050405020304" pitchFamily="18" charset="0"/>
                                </a:rPr>
                                <m:t>−</m:t>
                              </m:r>
                              <m:r>
                                <a:rPr lang="en-IN" sz="2000" b="0" i="1" smtClean="0">
                                  <a:latin typeface="Cambria Math" panose="02040503050406030204" pitchFamily="18" charset="0"/>
                                  <a:ea typeface="Cambria Math" panose="02040503050406030204" pitchFamily="18" charset="0"/>
                                  <a:cs typeface="Times New Roman" panose="02020603050405020304" pitchFamily="18" charset="0"/>
                                </a:rPr>
                                <m:t>𝑘</m:t>
                              </m:r>
                            </m:e>
                          </m:d>
                          <m:r>
                            <a:rPr lang="en-IN" sz="2000" i="1">
                              <a:latin typeface="Cambria Math" panose="02040503050406030204" pitchFamily="18" charset="0"/>
                              <a:ea typeface="Cambria Math" panose="02040503050406030204" pitchFamily="18" charset="0"/>
                              <a:cs typeface="Times New Roman" panose="02020603050405020304" pitchFamily="18" charset="0"/>
                            </a:rPr>
                            <m:t>𝑑𝑡</m:t>
                          </m:r>
                        </m:e>
                      </m:nary>
                      <m:r>
                        <a:rPr lang="en-IN" sz="2000" b="0" i="1" smtClean="0">
                          <a:latin typeface="Cambria Math" panose="02040503050406030204" pitchFamily="18" charset="0"/>
                          <a:ea typeface="Cambria Math" panose="02040503050406030204" pitchFamily="18" charset="0"/>
                          <a:cs typeface="Times New Roman" panose="02020603050405020304" pitchFamily="18" charset="0"/>
                        </a:rPr>
                        <m:t>=1</m:t>
                      </m:r>
                    </m:oMath>
                  </m:oMathPara>
                </a14:m>
                <a:endParaRPr lang="en-IN" sz="2000" dirty="0">
                  <a:cs typeface="Calibri" panose="020F0502020204030204" pitchFamily="34" charset="0"/>
                </a:endParaRPr>
              </a:p>
            </p:txBody>
          </p:sp>
        </mc:Choice>
        <mc:Fallback xmlns="">
          <p:sp>
            <p:nvSpPr>
              <p:cNvPr id="3" name="Content Placeholder 2">
                <a:extLst>
                  <a:ext uri="{FF2B5EF4-FFF2-40B4-BE49-F238E27FC236}">
                    <a16:creationId xmlns:a16="http://schemas.microsoft.com/office/drawing/2014/main" id="{F7CF4BB1-A43A-40F5-B409-926105B1A88F}"/>
                  </a:ext>
                </a:extLst>
              </p:cNvPr>
              <p:cNvSpPr>
                <a:spLocks noGrp="1" noRot="1" noChangeAspect="1" noMove="1" noResize="1" noEditPoints="1" noAdjustHandles="1" noChangeArrowheads="1" noChangeShapeType="1" noTextEdit="1"/>
              </p:cNvSpPr>
              <p:nvPr>
                <p:ph idx="1"/>
              </p:nvPr>
            </p:nvSpPr>
            <p:spPr>
              <a:xfrm>
                <a:off x="1385185" y="1097280"/>
                <a:ext cx="9472773" cy="4639310"/>
              </a:xfrm>
              <a:blipFill>
                <a:blip r:embed="rId3"/>
                <a:stretch>
                  <a:fillRect l="-644" r="-708"/>
                </a:stretch>
              </a:blipFill>
            </p:spPr>
            <p:txBody>
              <a:bodyPr/>
              <a:lstStyle/>
              <a:p>
                <a:r>
                  <a:rPr lang="en-IN">
                    <a:noFill/>
                  </a:rPr>
                  <a:t> </a:t>
                </a:r>
              </a:p>
            </p:txBody>
          </p:sp>
        </mc:Fallback>
      </mc:AlternateContent>
      <p:sp>
        <p:nvSpPr>
          <p:cNvPr id="6" name="Date Placeholder 5"/>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37A8CD4-27A7-43F1-AB72-E1674EF90241}"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t>1/6/2023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Footer Placeholder 3">
            <a:extLst>
              <a:ext uri="{FF2B5EF4-FFF2-40B4-BE49-F238E27FC236}">
                <a16:creationId xmlns:a16="http://schemas.microsoft.com/office/drawing/2014/main" id="{2E49F929-87CA-4994-9885-A2D8887FAA14}"/>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Faculty Name    Dr. Kunti Mishra         Unit Number 5</a:t>
            </a: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36CE5945-4C84-C3EB-D342-F5632E5A38A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60" y="4445"/>
            <a:ext cx="1295400" cy="549276"/>
          </a:xfrm>
          <a:prstGeom prst="rect">
            <a:avLst/>
          </a:prstGeom>
        </p:spPr>
      </p:pic>
      <p:sp>
        <p:nvSpPr>
          <p:cNvPr id="8" name="Title 1">
            <a:extLst>
              <a:ext uri="{FF2B5EF4-FFF2-40B4-BE49-F238E27FC236}">
                <a16:creationId xmlns:a16="http://schemas.microsoft.com/office/drawing/2014/main" id="{2E3C190E-3F2F-329F-2E30-421175D930DC}"/>
              </a:ext>
            </a:extLst>
          </p:cNvPr>
          <p:cNvSpPr txBox="1">
            <a:spLocks/>
          </p:cNvSpPr>
          <p:nvPr/>
        </p:nvSpPr>
        <p:spPr>
          <a:xfrm>
            <a:off x="1305560" y="9627"/>
            <a:ext cx="10876280" cy="665251"/>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IN" sz="2400" b="1" dirty="0">
                <a:latin typeface="+mj-lt"/>
                <a:cs typeface="Calibri" panose="020F0502020204030204" pitchFamily="34" charset="0"/>
              </a:rPr>
              <a:t>Wavelet Function</a:t>
            </a:r>
            <a:r>
              <a:rPr lang="en-US" sz="2400" b="1" dirty="0">
                <a:latin typeface="+mj-lt"/>
                <a:cs typeface="Calibri" panose="020F0502020204030204" pitchFamily="34" charset="0"/>
              </a:rPr>
              <a:t>(CO5)</a:t>
            </a:r>
          </a:p>
        </p:txBody>
      </p:sp>
    </p:spTree>
    <p:extLst>
      <p:ext uri="{BB962C8B-B14F-4D97-AF65-F5344CB8AC3E}">
        <p14:creationId xmlns:p14="http://schemas.microsoft.com/office/powerpoint/2010/main" val="1768240050"/>
      </p:ext>
    </p:extLst>
  </p:cSld>
  <p:clrMapOvr>
    <a:masterClrMapping/>
  </p:clrMapOvr>
  <p:transition spd="slow">
    <p:push dir="u"/>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7CF4BB1-A43A-40F5-B409-926105B1A88F}"/>
                  </a:ext>
                </a:extLst>
              </p:cNvPr>
              <p:cNvSpPr>
                <a:spLocks noGrp="1"/>
              </p:cNvSpPr>
              <p:nvPr>
                <p:ph idx="1"/>
              </p:nvPr>
            </p:nvSpPr>
            <p:spPr>
              <a:xfrm>
                <a:off x="441789" y="1613043"/>
                <a:ext cx="11558427" cy="4743307"/>
              </a:xfrm>
            </p:spPr>
            <p:txBody>
              <a:bodyPr>
                <a:normAutofit/>
              </a:bodyPr>
              <a:lstStyle/>
              <a:p>
                <a:pPr marL="0" indent="0">
                  <a:lnSpc>
                    <a:spcPct val="110000"/>
                  </a:lnSpc>
                  <a:buNone/>
                </a:pPr>
                <a:r>
                  <a:rPr lang="en-IN" sz="2200" dirty="0">
                    <a:cs typeface="Calibri" panose="020F0502020204030204" pitchFamily="34" charset="0"/>
                  </a:rPr>
                  <a:t>We redefine </a:t>
                </a:r>
                <a:r>
                  <a:rPr lang="en-IN" sz="2200" i="1" dirty="0">
                    <a:cs typeface="Calibri" panose="020F0502020204030204" pitchFamily="34" charset="0"/>
                  </a:rPr>
                  <a:t>V</a:t>
                </a:r>
                <a:r>
                  <a:rPr lang="en-IN" sz="2200" baseline="-25000" dirty="0">
                    <a:cs typeface="Calibri" panose="020F0502020204030204" pitchFamily="34" charset="0"/>
                  </a:rPr>
                  <a:t>1</a:t>
                </a:r>
                <a:r>
                  <a:rPr lang="en-IN" sz="2200" dirty="0">
                    <a:cs typeface="Calibri" panose="020F0502020204030204" pitchFamily="34" charset="0"/>
                  </a:rPr>
                  <a:t> as </a:t>
                </a:r>
              </a:p>
              <a:p>
                <a:pPr marL="0" indent="0">
                  <a:lnSpc>
                    <a:spcPct val="110000"/>
                  </a:lnSpc>
                  <a:buNone/>
                </a:pPr>
                <a14:m>
                  <m:oMathPara xmlns:m="http://schemas.openxmlformats.org/officeDocument/2006/math">
                    <m:oMathParaPr>
                      <m:jc m:val="centerGroup"/>
                    </m:oMathParaPr>
                    <m:oMath xmlns:m="http://schemas.openxmlformats.org/officeDocument/2006/math">
                      <m:sSub>
                        <m:sSubPr>
                          <m:ctrlPr>
                            <a:rPr lang="en-IN" sz="2200" i="1" smtClean="0">
                              <a:latin typeface="Cambria Math" panose="02040503050406030204" pitchFamily="18" charset="0"/>
                              <a:cs typeface="Times New Roman" panose="02020603050405020304" pitchFamily="18" charset="0"/>
                            </a:rPr>
                          </m:ctrlPr>
                        </m:sSubPr>
                        <m:e>
                          <m:r>
                            <a:rPr lang="en-IN" sz="2200" b="0" i="1" smtClean="0">
                              <a:latin typeface="Cambria Math" panose="02040503050406030204" pitchFamily="18" charset="0"/>
                              <a:cs typeface="Times New Roman" panose="02020603050405020304" pitchFamily="18" charset="0"/>
                            </a:rPr>
                            <m:t>𝑉</m:t>
                          </m:r>
                        </m:e>
                        <m:sub>
                          <m:r>
                            <a:rPr lang="en-IN" sz="2200" b="0" i="1" smtClean="0">
                              <a:latin typeface="Cambria Math" panose="02040503050406030204" pitchFamily="18" charset="0"/>
                              <a:cs typeface="Times New Roman" panose="02020603050405020304" pitchFamily="18" charset="0"/>
                            </a:rPr>
                            <m:t>1</m:t>
                          </m:r>
                        </m:sub>
                      </m:sSub>
                      <m:r>
                        <a:rPr lang="en-IN" sz="2200" b="0" i="1" smtClean="0">
                          <a:latin typeface="Cambria Math" panose="02040503050406030204" pitchFamily="18" charset="0"/>
                          <a:cs typeface="Times New Roman" panose="02020603050405020304" pitchFamily="18" charset="0"/>
                        </a:rPr>
                        <m:t>=</m:t>
                      </m:r>
                      <m:func>
                        <m:funcPr>
                          <m:ctrlPr>
                            <a:rPr lang="en-IN" sz="2200" b="0" i="1" smtClean="0">
                              <a:latin typeface="Cambria Math" panose="02040503050406030204" pitchFamily="18" charset="0"/>
                              <a:cs typeface="Times New Roman" panose="02020603050405020304" pitchFamily="18" charset="0"/>
                            </a:rPr>
                          </m:ctrlPr>
                        </m:funcPr>
                        <m:fName>
                          <m:limLow>
                            <m:limLowPr>
                              <m:ctrlPr>
                                <a:rPr lang="en-IN" sz="2200" b="0" i="1" smtClean="0">
                                  <a:latin typeface="Cambria Math" panose="02040503050406030204" pitchFamily="18" charset="0"/>
                                  <a:cs typeface="Times New Roman" panose="02020603050405020304" pitchFamily="18" charset="0"/>
                                </a:rPr>
                              </m:ctrlPr>
                            </m:limLowPr>
                            <m:e>
                              <m:r>
                                <m:rPr>
                                  <m:sty m:val="p"/>
                                </m:rPr>
                                <a:rPr lang="en-IN" sz="2200" b="0" i="0" smtClean="0">
                                  <a:latin typeface="Cambria Math" panose="02040503050406030204" pitchFamily="18" charset="0"/>
                                  <a:cs typeface="Times New Roman" panose="02020603050405020304" pitchFamily="18" charset="0"/>
                                </a:rPr>
                                <m:t>Span</m:t>
                              </m:r>
                            </m:e>
                            <m:lim>
                              <m:r>
                                <a:rPr lang="en-IN" sz="2200" b="0" i="1" smtClean="0">
                                  <a:latin typeface="Cambria Math" panose="02040503050406030204" pitchFamily="18" charset="0"/>
                                  <a:cs typeface="Times New Roman" panose="02020603050405020304" pitchFamily="18" charset="0"/>
                                </a:rPr>
                                <m:t>𝑘</m:t>
                              </m:r>
                            </m:lim>
                          </m:limLow>
                        </m:fName>
                        <m:e>
                          <m:r>
                            <a:rPr lang="en-IN" sz="2200" b="0" i="1" smtClean="0">
                              <a:latin typeface="Cambria Math" panose="02040503050406030204" pitchFamily="18" charset="0"/>
                              <a:cs typeface="Times New Roman" panose="02020603050405020304" pitchFamily="18" charset="0"/>
                            </a:rPr>
                            <m:t>{</m:t>
                          </m:r>
                          <m:acc>
                            <m:accPr>
                              <m:chr m:val="̅"/>
                              <m:ctrlPr>
                                <a:rPr lang="en-IN" sz="2200" b="0" i="1" smtClean="0">
                                  <a:latin typeface="Cambria Math" panose="02040503050406030204" pitchFamily="18" charset="0"/>
                                  <a:cs typeface="Times New Roman" panose="02020603050405020304" pitchFamily="18" charset="0"/>
                                </a:rPr>
                              </m:ctrlPr>
                            </m:accPr>
                            <m:e>
                              <m:sSup>
                                <m:sSupPr>
                                  <m:ctrlPr>
                                    <a:rPr lang="en-IN" sz="2200" b="0" i="1" smtClean="0">
                                      <a:latin typeface="Cambria Math" panose="02040503050406030204" pitchFamily="18" charset="0"/>
                                      <a:cs typeface="Times New Roman" panose="02020603050405020304" pitchFamily="18" charset="0"/>
                                    </a:rPr>
                                  </m:ctrlPr>
                                </m:sSupPr>
                                <m:e>
                                  <m:r>
                                    <a:rPr lang="en-IN" sz="2200" b="0" i="1" smtClean="0">
                                      <a:latin typeface="Cambria Math" panose="02040503050406030204" pitchFamily="18" charset="0"/>
                                      <a:cs typeface="Times New Roman" panose="02020603050405020304" pitchFamily="18" charset="0"/>
                                    </a:rPr>
                                    <m:t>2</m:t>
                                  </m:r>
                                </m:e>
                                <m:sup>
                                  <m:r>
                                    <a:rPr lang="en-IN" sz="2200" b="0" i="1" smtClean="0">
                                      <a:latin typeface="Cambria Math" panose="02040503050406030204" pitchFamily="18" charset="0"/>
                                      <a:cs typeface="Times New Roman" panose="02020603050405020304" pitchFamily="18" charset="0"/>
                                    </a:rPr>
                                    <m:t>1/2</m:t>
                                  </m:r>
                                </m:sup>
                              </m:sSup>
                              <m:r>
                                <a:rPr lang="en-IN" sz="2200" i="1">
                                  <a:latin typeface="Cambria Math" panose="02040503050406030204" pitchFamily="18" charset="0"/>
                                  <a:ea typeface="Cambria Math" panose="02040503050406030204" pitchFamily="18" charset="0"/>
                                  <a:cs typeface="Times New Roman" panose="02020603050405020304" pitchFamily="18" charset="0"/>
                                </a:rPr>
                                <m:t>∅</m:t>
                              </m:r>
                              <m:d>
                                <m:dPr>
                                  <m:ctrlPr>
                                    <a:rPr lang="en-IN" sz="2200" i="1">
                                      <a:latin typeface="Cambria Math" panose="02040503050406030204" pitchFamily="18" charset="0"/>
                                      <a:ea typeface="Cambria Math" panose="02040503050406030204" pitchFamily="18" charset="0"/>
                                      <a:cs typeface="Times New Roman" panose="02020603050405020304" pitchFamily="18" charset="0"/>
                                    </a:rPr>
                                  </m:ctrlPr>
                                </m:dPr>
                                <m:e>
                                  <m:r>
                                    <a:rPr lang="en-IN" sz="2200" b="0" i="1" smtClean="0">
                                      <a:latin typeface="Cambria Math" panose="02040503050406030204" pitchFamily="18" charset="0"/>
                                      <a:ea typeface="Cambria Math" panose="02040503050406030204" pitchFamily="18" charset="0"/>
                                      <a:cs typeface="Times New Roman" panose="02020603050405020304" pitchFamily="18" charset="0"/>
                                    </a:rPr>
                                    <m:t>2</m:t>
                                  </m:r>
                                  <m:r>
                                    <a:rPr lang="en-IN" sz="2200" i="1">
                                      <a:latin typeface="Cambria Math" panose="02040503050406030204" pitchFamily="18" charset="0"/>
                                      <a:ea typeface="Cambria Math" panose="02040503050406030204" pitchFamily="18" charset="0"/>
                                      <a:cs typeface="Times New Roman" panose="02020603050405020304" pitchFamily="18" charset="0"/>
                                    </a:rPr>
                                    <m:t>𝑡</m:t>
                                  </m:r>
                                  <m:r>
                                    <a:rPr lang="en-IN" sz="2200" b="0" i="1" smtClean="0">
                                      <a:latin typeface="Cambria Math" panose="02040503050406030204" pitchFamily="18" charset="0"/>
                                      <a:ea typeface="Cambria Math" panose="02040503050406030204" pitchFamily="18" charset="0"/>
                                      <a:cs typeface="Times New Roman" panose="02020603050405020304" pitchFamily="18" charset="0"/>
                                    </a:rPr>
                                    <m:t>−</m:t>
                                  </m:r>
                                  <m:r>
                                    <a:rPr lang="en-IN" sz="2200" b="0" i="1" smtClean="0">
                                      <a:latin typeface="Cambria Math" panose="02040503050406030204" pitchFamily="18" charset="0"/>
                                      <a:ea typeface="Cambria Math" panose="02040503050406030204" pitchFamily="18" charset="0"/>
                                      <a:cs typeface="Times New Roman" panose="02020603050405020304" pitchFamily="18" charset="0"/>
                                    </a:rPr>
                                    <m:t>𝑘</m:t>
                                  </m:r>
                                </m:e>
                              </m:d>
                            </m:e>
                          </m:acc>
                          <m:r>
                            <a:rPr lang="en-IN" sz="2200" b="0" i="1" smtClean="0">
                              <a:latin typeface="Cambria Math" panose="02040503050406030204" pitchFamily="18" charset="0"/>
                              <a:cs typeface="Times New Roman" panose="02020603050405020304" pitchFamily="18" charset="0"/>
                            </a:rPr>
                            <m:t>}</m:t>
                          </m:r>
                        </m:e>
                      </m:func>
                      <m:r>
                        <a:rPr lang="en-IN" sz="2200" b="0" i="1" smtClean="0">
                          <a:latin typeface="Cambria Math" panose="02040503050406030204" pitchFamily="18" charset="0"/>
                          <a:cs typeface="Times New Roman" panose="02020603050405020304" pitchFamily="18" charset="0"/>
                        </a:rPr>
                        <m:t>.</m:t>
                      </m:r>
                    </m:oMath>
                  </m:oMathPara>
                </a14:m>
                <a:endParaRPr lang="en-IN" sz="2200" b="0" dirty="0">
                  <a:cs typeface="Calibri" panose="020F0502020204030204" pitchFamily="34" charset="0"/>
                </a:endParaRPr>
              </a:p>
              <a:p>
                <a:pPr marL="0" indent="0">
                  <a:lnSpc>
                    <a:spcPct val="110000"/>
                  </a:lnSpc>
                  <a:buNone/>
                </a:pPr>
                <a:r>
                  <a:rPr lang="en-IN" sz="2200" dirty="0">
                    <a:cs typeface="Calibri" panose="020F0502020204030204" pitchFamily="34" charset="0"/>
                  </a:rPr>
                  <a:t>Similarly, </a:t>
                </a:r>
                <a:r>
                  <a:rPr lang="en-IN" sz="2200" i="1" dirty="0">
                    <a:cs typeface="Calibri" panose="020F0502020204030204" pitchFamily="34" charset="0"/>
                  </a:rPr>
                  <a:t>V</a:t>
                </a:r>
                <a:r>
                  <a:rPr lang="en-IN" sz="2200" baseline="-25000" dirty="0">
                    <a:cs typeface="Calibri" panose="020F0502020204030204" pitchFamily="34" charset="0"/>
                  </a:rPr>
                  <a:t>2</a:t>
                </a:r>
                <a:r>
                  <a:rPr lang="en-IN" sz="2200" dirty="0">
                    <a:cs typeface="Calibri" panose="020F0502020204030204" pitchFamily="34" charset="0"/>
                  </a:rPr>
                  <a:t> is redefined as</a:t>
                </a:r>
              </a:p>
              <a:p>
                <a:pPr marL="0" indent="0" algn="ctr">
                  <a:lnSpc>
                    <a:spcPct val="110000"/>
                  </a:lnSpc>
                  <a:buNone/>
                </a:pPr>
                <a:r>
                  <a:rPr lang="en-IN" sz="2200" dirty="0">
                    <a:cs typeface="Calibri" panose="020F0502020204030204" pitchFamily="34" charset="0"/>
                  </a:rPr>
                  <a:t> </a:t>
                </a:r>
                <a14:m>
                  <m:oMath xmlns:m="http://schemas.openxmlformats.org/officeDocument/2006/math">
                    <m:sSub>
                      <m:sSubPr>
                        <m:ctrlPr>
                          <a:rPr lang="en-IN" sz="2200" i="1" smtClean="0">
                            <a:latin typeface="Cambria Math" panose="02040503050406030204" pitchFamily="18" charset="0"/>
                            <a:cs typeface="Times New Roman" panose="02020603050405020304" pitchFamily="18" charset="0"/>
                          </a:rPr>
                        </m:ctrlPr>
                      </m:sSubPr>
                      <m:e>
                        <m:r>
                          <a:rPr lang="en-IN" sz="2200" b="0" i="1" smtClean="0">
                            <a:latin typeface="Cambria Math" panose="02040503050406030204" pitchFamily="18" charset="0"/>
                            <a:cs typeface="Times New Roman" panose="02020603050405020304" pitchFamily="18" charset="0"/>
                          </a:rPr>
                          <m:t>𝑉</m:t>
                        </m:r>
                      </m:e>
                      <m:sub>
                        <m:r>
                          <a:rPr lang="en-IN" sz="2200" b="0" i="1" smtClean="0">
                            <a:latin typeface="Cambria Math" panose="02040503050406030204" pitchFamily="18" charset="0"/>
                            <a:cs typeface="Times New Roman" panose="02020603050405020304" pitchFamily="18" charset="0"/>
                          </a:rPr>
                          <m:t>2</m:t>
                        </m:r>
                      </m:sub>
                    </m:sSub>
                    <m:r>
                      <a:rPr lang="en-IN" sz="2200" b="0" i="1" smtClean="0">
                        <a:latin typeface="Cambria Math" panose="02040503050406030204" pitchFamily="18" charset="0"/>
                        <a:cs typeface="Times New Roman" panose="02020603050405020304" pitchFamily="18" charset="0"/>
                      </a:rPr>
                      <m:t>=</m:t>
                    </m:r>
                    <m:func>
                      <m:funcPr>
                        <m:ctrlPr>
                          <a:rPr lang="en-IN" sz="2200" b="0" i="1" smtClean="0">
                            <a:latin typeface="Cambria Math" panose="02040503050406030204" pitchFamily="18" charset="0"/>
                            <a:cs typeface="Times New Roman" panose="02020603050405020304" pitchFamily="18" charset="0"/>
                          </a:rPr>
                        </m:ctrlPr>
                      </m:funcPr>
                      <m:fName>
                        <m:limLow>
                          <m:limLowPr>
                            <m:ctrlPr>
                              <a:rPr lang="en-IN" sz="2200" b="0" i="1" smtClean="0">
                                <a:latin typeface="Cambria Math" panose="02040503050406030204" pitchFamily="18" charset="0"/>
                                <a:cs typeface="Times New Roman" panose="02020603050405020304" pitchFamily="18" charset="0"/>
                              </a:rPr>
                            </m:ctrlPr>
                          </m:limLowPr>
                          <m:e>
                            <m:r>
                              <m:rPr>
                                <m:sty m:val="p"/>
                              </m:rPr>
                              <a:rPr lang="en-IN" sz="2200" b="0" i="0" smtClean="0">
                                <a:latin typeface="Cambria Math" panose="02040503050406030204" pitchFamily="18" charset="0"/>
                                <a:cs typeface="Times New Roman" panose="02020603050405020304" pitchFamily="18" charset="0"/>
                              </a:rPr>
                              <m:t>Span</m:t>
                            </m:r>
                          </m:e>
                          <m:lim>
                            <m:r>
                              <a:rPr lang="en-IN" sz="2200" b="0" i="1" smtClean="0">
                                <a:latin typeface="Cambria Math" panose="02040503050406030204" pitchFamily="18" charset="0"/>
                                <a:cs typeface="Times New Roman" panose="02020603050405020304" pitchFamily="18" charset="0"/>
                              </a:rPr>
                              <m:t>𝑘</m:t>
                            </m:r>
                          </m:lim>
                        </m:limLow>
                      </m:fName>
                      <m:e>
                        <m:r>
                          <a:rPr lang="en-IN" sz="2200" b="0" i="1" smtClean="0">
                            <a:latin typeface="Cambria Math" panose="02040503050406030204" pitchFamily="18" charset="0"/>
                            <a:cs typeface="Times New Roman" panose="02020603050405020304" pitchFamily="18" charset="0"/>
                          </a:rPr>
                          <m:t>{</m:t>
                        </m:r>
                        <m:acc>
                          <m:accPr>
                            <m:chr m:val="̅"/>
                            <m:ctrlPr>
                              <a:rPr lang="en-IN" sz="2200" b="0" i="1" smtClean="0">
                                <a:latin typeface="Cambria Math" panose="02040503050406030204" pitchFamily="18" charset="0"/>
                                <a:cs typeface="Times New Roman" panose="02020603050405020304" pitchFamily="18" charset="0"/>
                              </a:rPr>
                            </m:ctrlPr>
                          </m:accPr>
                          <m:e>
                            <m:sSup>
                              <m:sSupPr>
                                <m:ctrlPr>
                                  <a:rPr lang="en-IN" sz="2200" b="0" i="1" smtClean="0">
                                    <a:latin typeface="Cambria Math" panose="02040503050406030204" pitchFamily="18" charset="0"/>
                                    <a:cs typeface="Times New Roman" panose="02020603050405020304" pitchFamily="18" charset="0"/>
                                  </a:rPr>
                                </m:ctrlPr>
                              </m:sSupPr>
                              <m:e>
                                <m:r>
                                  <a:rPr lang="en-IN" sz="2200" b="0" i="1" smtClean="0">
                                    <a:latin typeface="Cambria Math" panose="02040503050406030204" pitchFamily="18" charset="0"/>
                                    <a:cs typeface="Times New Roman" panose="02020603050405020304" pitchFamily="18" charset="0"/>
                                  </a:rPr>
                                  <m:t>2</m:t>
                                </m:r>
                              </m:e>
                              <m:sup>
                                <m:r>
                                  <a:rPr lang="en-IN" sz="2200" b="0" i="1" smtClean="0">
                                    <a:latin typeface="Cambria Math" panose="02040503050406030204" pitchFamily="18" charset="0"/>
                                    <a:cs typeface="Times New Roman" panose="02020603050405020304" pitchFamily="18" charset="0"/>
                                  </a:rPr>
                                  <m:t>2/2</m:t>
                                </m:r>
                              </m:sup>
                            </m:sSup>
                            <m:r>
                              <a:rPr lang="en-IN" sz="2200" i="1">
                                <a:latin typeface="Cambria Math" panose="02040503050406030204" pitchFamily="18" charset="0"/>
                                <a:ea typeface="Cambria Math" panose="02040503050406030204" pitchFamily="18" charset="0"/>
                                <a:cs typeface="Times New Roman" panose="02020603050405020304" pitchFamily="18" charset="0"/>
                              </a:rPr>
                              <m:t>∅</m:t>
                            </m:r>
                            <m:d>
                              <m:dPr>
                                <m:ctrlPr>
                                  <a:rPr lang="en-IN" sz="2200" i="1">
                                    <a:latin typeface="Cambria Math" panose="02040503050406030204" pitchFamily="18" charset="0"/>
                                    <a:ea typeface="Cambria Math" panose="02040503050406030204" pitchFamily="18" charset="0"/>
                                    <a:cs typeface="Times New Roman" panose="02020603050405020304" pitchFamily="18" charset="0"/>
                                  </a:rPr>
                                </m:ctrlPr>
                              </m:dPr>
                              <m:e>
                                <m:sSup>
                                  <m:sSupPr>
                                    <m:ctrlPr>
                                      <a:rPr lang="en-IN" sz="2200" i="1" smtClean="0">
                                        <a:latin typeface="Cambria Math" panose="02040503050406030204" pitchFamily="18" charset="0"/>
                                        <a:ea typeface="Cambria Math" panose="02040503050406030204" pitchFamily="18" charset="0"/>
                                        <a:cs typeface="Times New Roman" panose="02020603050405020304" pitchFamily="18" charset="0"/>
                                      </a:rPr>
                                    </m:ctrlPr>
                                  </m:sSupPr>
                                  <m:e>
                                    <m:r>
                                      <a:rPr lang="en-IN" sz="2200" b="0" i="1" smtClean="0">
                                        <a:latin typeface="Cambria Math" panose="02040503050406030204" pitchFamily="18" charset="0"/>
                                        <a:ea typeface="Cambria Math" panose="02040503050406030204" pitchFamily="18" charset="0"/>
                                        <a:cs typeface="Times New Roman" panose="02020603050405020304" pitchFamily="18" charset="0"/>
                                      </a:rPr>
                                      <m:t>2</m:t>
                                    </m:r>
                                  </m:e>
                                  <m:sup>
                                    <m:r>
                                      <a:rPr lang="en-IN" sz="2200" b="0" i="1" smtClean="0">
                                        <a:latin typeface="Cambria Math" panose="02040503050406030204" pitchFamily="18" charset="0"/>
                                        <a:ea typeface="Cambria Math" panose="02040503050406030204" pitchFamily="18" charset="0"/>
                                        <a:cs typeface="Times New Roman" panose="02020603050405020304" pitchFamily="18" charset="0"/>
                                      </a:rPr>
                                      <m:t>2</m:t>
                                    </m:r>
                                  </m:sup>
                                </m:sSup>
                                <m:r>
                                  <a:rPr lang="en-IN" sz="2200" i="1">
                                    <a:latin typeface="Cambria Math" panose="02040503050406030204" pitchFamily="18" charset="0"/>
                                    <a:ea typeface="Cambria Math" panose="02040503050406030204" pitchFamily="18" charset="0"/>
                                    <a:cs typeface="Times New Roman" panose="02020603050405020304" pitchFamily="18" charset="0"/>
                                  </a:rPr>
                                  <m:t>𝑡</m:t>
                                </m:r>
                                <m:r>
                                  <a:rPr lang="en-IN" sz="2200" b="0" i="1" smtClean="0">
                                    <a:latin typeface="Cambria Math" panose="02040503050406030204" pitchFamily="18" charset="0"/>
                                    <a:ea typeface="Cambria Math" panose="02040503050406030204" pitchFamily="18" charset="0"/>
                                    <a:cs typeface="Times New Roman" panose="02020603050405020304" pitchFamily="18" charset="0"/>
                                  </a:rPr>
                                  <m:t>−</m:t>
                                </m:r>
                                <m:r>
                                  <a:rPr lang="en-IN" sz="2200" b="0" i="1" smtClean="0">
                                    <a:latin typeface="Cambria Math" panose="02040503050406030204" pitchFamily="18" charset="0"/>
                                    <a:ea typeface="Cambria Math" panose="02040503050406030204" pitchFamily="18" charset="0"/>
                                    <a:cs typeface="Times New Roman" panose="02020603050405020304" pitchFamily="18" charset="0"/>
                                  </a:rPr>
                                  <m:t>𝑘</m:t>
                                </m:r>
                              </m:e>
                            </m:d>
                          </m:e>
                        </m:acc>
                        <m:r>
                          <a:rPr lang="en-IN" sz="2200" b="0" i="1" smtClean="0">
                            <a:latin typeface="Cambria Math" panose="02040503050406030204" pitchFamily="18" charset="0"/>
                            <a:cs typeface="Times New Roman" panose="02020603050405020304" pitchFamily="18" charset="0"/>
                          </a:rPr>
                          <m:t>}</m:t>
                        </m:r>
                      </m:e>
                    </m:func>
                    <m:r>
                      <a:rPr lang="en-IN" sz="2200" b="0" i="1" smtClean="0">
                        <a:latin typeface="Cambria Math" panose="02040503050406030204" pitchFamily="18" charset="0"/>
                        <a:cs typeface="Times New Roman" panose="02020603050405020304" pitchFamily="18" charset="0"/>
                      </a:rPr>
                      <m:t>.</m:t>
                    </m:r>
                  </m:oMath>
                </a14:m>
                <a:endParaRPr lang="en-IN" sz="2200" b="0" dirty="0">
                  <a:cs typeface="Calibri" panose="020F0502020204030204" pitchFamily="34" charset="0"/>
                </a:endParaRPr>
              </a:p>
              <a:p>
                <a:pPr marL="0" indent="0">
                  <a:lnSpc>
                    <a:spcPct val="110000"/>
                  </a:lnSpc>
                  <a:buNone/>
                </a:pPr>
                <a:r>
                  <a:rPr lang="en-IN" sz="2200" dirty="0">
                    <a:cs typeface="Calibri" panose="020F0502020204030204" pitchFamily="34" charset="0"/>
                  </a:rPr>
                  <a:t>In general,</a:t>
                </a:r>
              </a:p>
              <a:p>
                <a:pPr marL="0" indent="0" algn="ctr">
                  <a:lnSpc>
                    <a:spcPct val="110000"/>
                  </a:lnSpc>
                  <a:buNone/>
                </a:pPr>
                <a14:m>
                  <m:oMath xmlns:m="http://schemas.openxmlformats.org/officeDocument/2006/math">
                    <m:sSub>
                      <m:sSubPr>
                        <m:ctrlPr>
                          <a:rPr lang="en-IN" sz="2200" i="1">
                            <a:latin typeface="Cambria Math" panose="02040503050406030204" pitchFamily="18" charset="0"/>
                            <a:cs typeface="Times New Roman" panose="02020603050405020304" pitchFamily="18" charset="0"/>
                          </a:rPr>
                        </m:ctrlPr>
                      </m:sSubPr>
                      <m:e>
                        <m:r>
                          <a:rPr lang="en-IN" sz="2200" i="1">
                            <a:latin typeface="Cambria Math" panose="02040503050406030204" pitchFamily="18" charset="0"/>
                            <a:cs typeface="Times New Roman" panose="02020603050405020304" pitchFamily="18" charset="0"/>
                          </a:rPr>
                          <m:t>𝑉</m:t>
                        </m:r>
                      </m:e>
                      <m:sub>
                        <m:r>
                          <a:rPr lang="en-IN" sz="2200" b="0" i="1" smtClean="0">
                            <a:latin typeface="Cambria Math" panose="02040503050406030204" pitchFamily="18" charset="0"/>
                            <a:cs typeface="Times New Roman" panose="02020603050405020304" pitchFamily="18" charset="0"/>
                          </a:rPr>
                          <m:t>𝑗</m:t>
                        </m:r>
                      </m:sub>
                    </m:sSub>
                    <m:r>
                      <a:rPr lang="en-IN" sz="2200" i="1">
                        <a:latin typeface="Cambria Math" panose="02040503050406030204" pitchFamily="18" charset="0"/>
                        <a:cs typeface="Times New Roman" panose="02020603050405020304" pitchFamily="18" charset="0"/>
                      </a:rPr>
                      <m:t>=</m:t>
                    </m:r>
                    <m:func>
                      <m:funcPr>
                        <m:ctrlPr>
                          <a:rPr lang="en-IN" sz="2200" i="1">
                            <a:latin typeface="Cambria Math" panose="02040503050406030204" pitchFamily="18" charset="0"/>
                            <a:cs typeface="Times New Roman" panose="02020603050405020304" pitchFamily="18" charset="0"/>
                          </a:rPr>
                        </m:ctrlPr>
                      </m:funcPr>
                      <m:fName>
                        <m:limLow>
                          <m:limLowPr>
                            <m:ctrlPr>
                              <a:rPr lang="en-IN" sz="2200" i="1">
                                <a:latin typeface="Cambria Math" panose="02040503050406030204" pitchFamily="18" charset="0"/>
                                <a:cs typeface="Times New Roman" panose="02020603050405020304" pitchFamily="18" charset="0"/>
                              </a:rPr>
                            </m:ctrlPr>
                          </m:limLowPr>
                          <m:e>
                            <m:r>
                              <m:rPr>
                                <m:sty m:val="p"/>
                              </m:rPr>
                              <a:rPr lang="en-IN" sz="2200">
                                <a:latin typeface="Cambria Math" panose="02040503050406030204" pitchFamily="18" charset="0"/>
                                <a:cs typeface="Times New Roman" panose="02020603050405020304" pitchFamily="18" charset="0"/>
                              </a:rPr>
                              <m:t>Span</m:t>
                            </m:r>
                          </m:e>
                          <m:lim>
                            <m:r>
                              <a:rPr lang="en-IN" sz="2200" i="1">
                                <a:latin typeface="Cambria Math" panose="02040503050406030204" pitchFamily="18" charset="0"/>
                                <a:cs typeface="Times New Roman" panose="02020603050405020304" pitchFamily="18" charset="0"/>
                              </a:rPr>
                              <m:t>𝑘</m:t>
                            </m:r>
                          </m:lim>
                        </m:limLow>
                      </m:fName>
                      <m:e>
                        <m:r>
                          <a:rPr lang="en-IN" sz="2200" i="1">
                            <a:latin typeface="Cambria Math" panose="02040503050406030204" pitchFamily="18" charset="0"/>
                            <a:cs typeface="Times New Roman" panose="02020603050405020304" pitchFamily="18" charset="0"/>
                          </a:rPr>
                          <m:t>{</m:t>
                        </m:r>
                        <m:acc>
                          <m:accPr>
                            <m:chr m:val="̅"/>
                            <m:ctrlPr>
                              <a:rPr lang="en-IN" sz="2200" i="1">
                                <a:latin typeface="Cambria Math" panose="02040503050406030204" pitchFamily="18" charset="0"/>
                                <a:cs typeface="Times New Roman" panose="02020603050405020304" pitchFamily="18" charset="0"/>
                              </a:rPr>
                            </m:ctrlPr>
                          </m:accPr>
                          <m:e>
                            <m:sSup>
                              <m:sSupPr>
                                <m:ctrlPr>
                                  <a:rPr lang="en-IN" sz="2200" i="1" smtClean="0">
                                    <a:latin typeface="Cambria Math" panose="02040503050406030204" pitchFamily="18" charset="0"/>
                                    <a:cs typeface="Times New Roman" panose="02020603050405020304" pitchFamily="18" charset="0"/>
                                  </a:rPr>
                                </m:ctrlPr>
                              </m:sSupPr>
                              <m:e>
                                <m:r>
                                  <a:rPr lang="en-IN" sz="2200" b="0" i="1" smtClean="0">
                                    <a:latin typeface="Cambria Math" panose="02040503050406030204" pitchFamily="18" charset="0"/>
                                    <a:cs typeface="Times New Roman" panose="02020603050405020304" pitchFamily="18" charset="0"/>
                                  </a:rPr>
                                  <m:t>2</m:t>
                                </m:r>
                              </m:e>
                              <m:sup>
                                <m:r>
                                  <a:rPr lang="en-IN" sz="2200" b="0" i="1" smtClean="0">
                                    <a:latin typeface="Cambria Math" panose="02040503050406030204" pitchFamily="18" charset="0"/>
                                    <a:cs typeface="Times New Roman" panose="02020603050405020304" pitchFamily="18" charset="0"/>
                                  </a:rPr>
                                  <m:t>𝑗</m:t>
                                </m:r>
                                <m:r>
                                  <a:rPr lang="en-IN" sz="2200" b="0" i="1" smtClean="0">
                                    <a:latin typeface="Cambria Math" panose="02040503050406030204" pitchFamily="18" charset="0"/>
                                    <a:cs typeface="Times New Roman" panose="02020603050405020304" pitchFamily="18" charset="0"/>
                                  </a:rPr>
                                  <m:t>/2</m:t>
                                </m:r>
                              </m:sup>
                            </m:sSup>
                            <m:r>
                              <a:rPr lang="en-IN" sz="2200" i="1">
                                <a:latin typeface="Cambria Math" panose="02040503050406030204" pitchFamily="18" charset="0"/>
                                <a:ea typeface="Cambria Math" panose="02040503050406030204" pitchFamily="18" charset="0"/>
                                <a:cs typeface="Times New Roman" panose="02020603050405020304" pitchFamily="18" charset="0"/>
                              </a:rPr>
                              <m:t>∅</m:t>
                            </m:r>
                            <m:d>
                              <m:dPr>
                                <m:ctrlPr>
                                  <a:rPr lang="en-IN" sz="2200" i="1">
                                    <a:latin typeface="Cambria Math" panose="02040503050406030204" pitchFamily="18" charset="0"/>
                                    <a:ea typeface="Cambria Math" panose="02040503050406030204" pitchFamily="18" charset="0"/>
                                    <a:cs typeface="Times New Roman" panose="02020603050405020304" pitchFamily="18" charset="0"/>
                                  </a:rPr>
                                </m:ctrlPr>
                              </m:dPr>
                              <m:e>
                                <m:sSup>
                                  <m:sSupPr>
                                    <m:ctrlPr>
                                      <a:rPr lang="en-IN" sz="2200" i="1">
                                        <a:latin typeface="Cambria Math" panose="02040503050406030204" pitchFamily="18" charset="0"/>
                                        <a:ea typeface="Cambria Math" panose="02040503050406030204" pitchFamily="18" charset="0"/>
                                        <a:cs typeface="Times New Roman" panose="02020603050405020304" pitchFamily="18" charset="0"/>
                                      </a:rPr>
                                    </m:ctrlPr>
                                  </m:sSupPr>
                                  <m:e>
                                    <m:r>
                                      <a:rPr lang="en-IN" sz="2200" i="1">
                                        <a:latin typeface="Cambria Math" panose="02040503050406030204" pitchFamily="18" charset="0"/>
                                        <a:ea typeface="Cambria Math" panose="02040503050406030204" pitchFamily="18" charset="0"/>
                                        <a:cs typeface="Times New Roman" panose="02020603050405020304" pitchFamily="18" charset="0"/>
                                      </a:rPr>
                                      <m:t>2</m:t>
                                    </m:r>
                                  </m:e>
                                  <m:sup>
                                    <m:r>
                                      <a:rPr lang="en-IN" sz="2200" b="0" i="1" smtClean="0">
                                        <a:latin typeface="Cambria Math" panose="02040503050406030204" pitchFamily="18" charset="0"/>
                                        <a:ea typeface="Cambria Math" panose="02040503050406030204" pitchFamily="18" charset="0"/>
                                        <a:cs typeface="Times New Roman" panose="02020603050405020304" pitchFamily="18" charset="0"/>
                                      </a:rPr>
                                      <m:t>𝑗</m:t>
                                    </m:r>
                                  </m:sup>
                                </m:sSup>
                                <m:r>
                                  <a:rPr lang="en-IN" sz="2200" i="1">
                                    <a:latin typeface="Cambria Math" panose="02040503050406030204" pitchFamily="18" charset="0"/>
                                    <a:ea typeface="Cambria Math" panose="02040503050406030204" pitchFamily="18" charset="0"/>
                                    <a:cs typeface="Times New Roman" panose="02020603050405020304" pitchFamily="18" charset="0"/>
                                  </a:rPr>
                                  <m:t>𝑡</m:t>
                                </m:r>
                                <m:r>
                                  <a:rPr lang="en-IN" sz="2200" i="1">
                                    <a:latin typeface="Cambria Math" panose="02040503050406030204" pitchFamily="18" charset="0"/>
                                    <a:ea typeface="Cambria Math" panose="02040503050406030204" pitchFamily="18" charset="0"/>
                                    <a:cs typeface="Times New Roman" panose="02020603050405020304" pitchFamily="18" charset="0"/>
                                  </a:rPr>
                                  <m:t>−</m:t>
                                </m:r>
                                <m:r>
                                  <a:rPr lang="en-IN" sz="2200" i="1">
                                    <a:latin typeface="Cambria Math" panose="02040503050406030204" pitchFamily="18" charset="0"/>
                                    <a:ea typeface="Cambria Math" panose="02040503050406030204" pitchFamily="18" charset="0"/>
                                    <a:cs typeface="Times New Roman" panose="02020603050405020304" pitchFamily="18" charset="0"/>
                                  </a:rPr>
                                  <m:t>𝑘</m:t>
                                </m:r>
                              </m:e>
                            </m:d>
                          </m:e>
                        </m:acc>
                        <m:r>
                          <a:rPr lang="en-IN" sz="2200" i="1">
                            <a:latin typeface="Cambria Math" panose="02040503050406030204" pitchFamily="18" charset="0"/>
                            <a:cs typeface="Times New Roman" panose="02020603050405020304" pitchFamily="18" charset="0"/>
                          </a:rPr>
                          <m:t>}</m:t>
                        </m:r>
                      </m:e>
                    </m:func>
                  </m:oMath>
                </a14:m>
                <a:r>
                  <a:rPr lang="en-IN" sz="2200" dirty="0">
                    <a:cs typeface="Calibri" panose="020F0502020204030204" pitchFamily="34" charset="0"/>
                  </a:rPr>
                  <a:t>.</a:t>
                </a:r>
              </a:p>
              <a:p>
                <a:pPr marL="0" indent="0">
                  <a:lnSpc>
                    <a:spcPct val="110000"/>
                  </a:lnSpc>
                  <a:buNone/>
                </a:pPr>
                <a:r>
                  <a:rPr lang="en-IN" sz="2200" dirty="0">
                    <a:cs typeface="Calibri" panose="020F0502020204030204" pitchFamily="34" charset="0"/>
                  </a:rPr>
                  <a:t>Similarly, bases of </a:t>
                </a:r>
                <a:r>
                  <a:rPr lang="en-IN" sz="2200" i="1" dirty="0" err="1">
                    <a:cs typeface="Calibri" panose="020F0502020204030204" pitchFamily="34" charset="0"/>
                  </a:rPr>
                  <a:t>W</a:t>
                </a:r>
                <a:r>
                  <a:rPr lang="en-IN" sz="2200" i="1" baseline="-25000" dirty="0" err="1">
                    <a:cs typeface="Calibri" panose="020F0502020204030204" pitchFamily="34" charset="0"/>
                  </a:rPr>
                  <a:t>j</a:t>
                </a:r>
                <a:r>
                  <a:rPr lang="en-IN" sz="2200" dirty="0">
                    <a:cs typeface="Calibri" panose="020F0502020204030204" pitchFamily="34" charset="0"/>
                  </a:rPr>
                  <a:t> are normalized.</a:t>
                </a:r>
              </a:p>
              <a:p>
                <a:pPr marL="0" indent="0">
                  <a:lnSpc>
                    <a:spcPct val="110000"/>
                  </a:lnSpc>
                  <a:buNone/>
                </a:pPr>
                <a:endParaRPr lang="en-IN" sz="2200" dirty="0">
                  <a:cs typeface="Calibri" panose="020F0502020204030204" pitchFamily="34" charset="0"/>
                </a:endParaRPr>
              </a:p>
            </p:txBody>
          </p:sp>
        </mc:Choice>
        <mc:Fallback xmlns="">
          <p:sp>
            <p:nvSpPr>
              <p:cNvPr id="3" name="Content Placeholder 2">
                <a:extLst>
                  <a:ext uri="{FF2B5EF4-FFF2-40B4-BE49-F238E27FC236}">
                    <a16:creationId xmlns:a16="http://schemas.microsoft.com/office/drawing/2014/main" id="{F7CF4BB1-A43A-40F5-B409-926105B1A88F}"/>
                  </a:ext>
                </a:extLst>
              </p:cNvPr>
              <p:cNvSpPr>
                <a:spLocks noGrp="1" noRot="1" noChangeAspect="1" noMove="1" noResize="1" noEditPoints="1" noAdjustHandles="1" noChangeArrowheads="1" noChangeShapeType="1" noTextEdit="1"/>
              </p:cNvSpPr>
              <p:nvPr>
                <p:ph idx="1"/>
              </p:nvPr>
            </p:nvSpPr>
            <p:spPr>
              <a:xfrm>
                <a:off x="441789" y="1613043"/>
                <a:ext cx="11558427" cy="4743307"/>
              </a:xfrm>
              <a:blipFill>
                <a:blip r:embed="rId3"/>
                <a:stretch>
                  <a:fillRect l="-685" t="-771"/>
                </a:stretch>
              </a:blipFill>
            </p:spPr>
            <p:txBody>
              <a:bodyPr/>
              <a:lstStyle/>
              <a:p>
                <a:r>
                  <a:rPr lang="en-IN">
                    <a:noFill/>
                  </a:rPr>
                  <a:t> </a:t>
                </a:r>
              </a:p>
            </p:txBody>
          </p:sp>
        </mc:Fallback>
      </mc:AlternateContent>
      <p:sp>
        <p:nvSpPr>
          <p:cNvPr id="6" name="Date Placeholder 5"/>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A8975C85-B50B-4F2A-BB41-5E68D271BAB4}"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t>1/6/2023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Footer Placeholder 3">
            <a:extLst>
              <a:ext uri="{FF2B5EF4-FFF2-40B4-BE49-F238E27FC236}">
                <a16:creationId xmlns:a16="http://schemas.microsoft.com/office/drawing/2014/main" id="{2E49F929-87CA-4994-9885-A2D8887FAA14}"/>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Faculty Name    Dr. Kunti Mishra         Unit Number 5</a:t>
            </a: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8" name="Picture 7">
            <a:extLst>
              <a:ext uri="{FF2B5EF4-FFF2-40B4-BE49-F238E27FC236}">
                <a16:creationId xmlns:a16="http://schemas.microsoft.com/office/drawing/2014/main" id="{BF31BB63-FE85-09B2-426E-53A158DCA0D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60" y="55245"/>
            <a:ext cx="1295400" cy="549276"/>
          </a:xfrm>
          <a:prstGeom prst="rect">
            <a:avLst/>
          </a:prstGeom>
        </p:spPr>
      </p:pic>
      <p:sp>
        <p:nvSpPr>
          <p:cNvPr id="9" name="Title 1">
            <a:extLst>
              <a:ext uri="{FF2B5EF4-FFF2-40B4-BE49-F238E27FC236}">
                <a16:creationId xmlns:a16="http://schemas.microsoft.com/office/drawing/2014/main" id="{0F215D82-4AA4-D79A-8881-8E8934594B24}"/>
              </a:ext>
            </a:extLst>
          </p:cNvPr>
          <p:cNvSpPr txBox="1">
            <a:spLocks/>
          </p:cNvSpPr>
          <p:nvPr/>
        </p:nvSpPr>
        <p:spPr>
          <a:xfrm>
            <a:off x="1305560" y="9627"/>
            <a:ext cx="10876280" cy="665251"/>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IN" sz="2400" b="1" dirty="0">
                <a:latin typeface="+mj-lt"/>
                <a:cs typeface="Calibri" panose="020F0502020204030204" pitchFamily="34" charset="0"/>
              </a:rPr>
              <a:t>Wavelet Function</a:t>
            </a:r>
            <a:r>
              <a:rPr lang="en-US" sz="2400" b="1" dirty="0">
                <a:latin typeface="+mj-lt"/>
                <a:cs typeface="Calibri" panose="020F0502020204030204" pitchFamily="34" charset="0"/>
              </a:rPr>
              <a:t>(CO5)</a:t>
            </a:r>
          </a:p>
        </p:txBody>
      </p:sp>
    </p:spTree>
    <p:extLst>
      <p:ext uri="{BB962C8B-B14F-4D97-AF65-F5344CB8AC3E}">
        <p14:creationId xmlns:p14="http://schemas.microsoft.com/office/powerpoint/2010/main" val="2862128414"/>
      </p:ext>
    </p:extLst>
  </p:cSld>
  <p:clrMapOvr>
    <a:masterClrMapping/>
  </p:clrMapOvr>
  <p:transition spd="slow">
    <p:push dir="u"/>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7CF4BB1-A43A-40F5-B409-926105B1A88F}"/>
                  </a:ext>
                </a:extLst>
              </p:cNvPr>
              <p:cNvSpPr>
                <a:spLocks noGrp="1"/>
              </p:cNvSpPr>
              <p:nvPr>
                <p:ph idx="1"/>
              </p:nvPr>
            </p:nvSpPr>
            <p:spPr>
              <a:xfrm>
                <a:off x="1031468" y="1828230"/>
                <a:ext cx="10286772" cy="4578920"/>
              </a:xfrm>
            </p:spPr>
            <p:txBody>
              <a:bodyPr>
                <a:normAutofit/>
              </a:bodyPr>
              <a:lstStyle/>
              <a:p>
                <a:pPr marL="0" indent="0">
                  <a:lnSpc>
                    <a:spcPct val="150000"/>
                  </a:lnSpc>
                  <a:buNone/>
                </a:pPr>
                <a:r>
                  <a:rPr lang="en-IN" sz="2200" b="1" dirty="0">
                    <a:cs typeface="Calibri" panose="020F0502020204030204" pitchFamily="34" charset="0"/>
                  </a:rPr>
                  <a:t>STANDARDIZING THE NOTATIONS</a:t>
                </a:r>
                <a:r>
                  <a:rPr lang="en-US" sz="2200" b="1" dirty="0">
                    <a:cs typeface="Calibri" panose="020F0502020204030204" pitchFamily="34" charset="0"/>
                  </a:rPr>
                  <a:t>:</a:t>
                </a:r>
              </a:p>
              <a:p>
                <a:pPr marL="0" indent="0">
                  <a:lnSpc>
                    <a:spcPct val="150000"/>
                  </a:lnSpc>
                  <a:buNone/>
                </a:pPr>
                <a:r>
                  <a:rPr lang="en-IN" sz="2000" dirty="0">
                    <a:ea typeface="Cambria Math" panose="02040503050406030204" pitchFamily="18" charset="0"/>
                    <a:cs typeface="Calibri" panose="020F0502020204030204" pitchFamily="34" charset="0"/>
                  </a:rPr>
                  <a:t>We write </a:t>
                </a:r>
                <a14:m>
                  <m:oMath xmlns:m="http://schemas.openxmlformats.org/officeDocument/2006/math">
                    <m:sSup>
                      <m:sSupPr>
                        <m:ctrlPr>
                          <a:rPr lang="en-IN" sz="2000" i="1" smtClean="0">
                            <a:latin typeface="Cambria Math" panose="02040503050406030204" pitchFamily="18" charset="0"/>
                            <a:ea typeface="Cambria Math" panose="02040503050406030204" pitchFamily="18" charset="0"/>
                            <a:cs typeface="Times New Roman" panose="02020603050405020304" pitchFamily="18" charset="0"/>
                          </a:rPr>
                        </m:ctrlPr>
                      </m:sSupPr>
                      <m:e>
                        <m:r>
                          <a:rPr lang="en-IN" sz="2000" b="0" i="1" smtClean="0">
                            <a:latin typeface="Cambria Math" panose="02040503050406030204" pitchFamily="18" charset="0"/>
                            <a:ea typeface="Cambria Math" panose="02040503050406030204" pitchFamily="18" charset="0"/>
                            <a:cs typeface="Times New Roman" panose="02020603050405020304" pitchFamily="18" charset="0"/>
                          </a:rPr>
                          <m:t>    2</m:t>
                        </m:r>
                      </m:e>
                      <m:sup>
                        <m:r>
                          <a:rPr lang="en-IN" sz="2000" b="0" i="1" smtClean="0">
                            <a:latin typeface="Cambria Math" panose="02040503050406030204" pitchFamily="18" charset="0"/>
                            <a:ea typeface="Cambria Math" panose="02040503050406030204" pitchFamily="18" charset="0"/>
                            <a:cs typeface="Times New Roman" panose="02020603050405020304" pitchFamily="18" charset="0"/>
                          </a:rPr>
                          <m:t>𝑗</m:t>
                        </m:r>
                        <m:r>
                          <a:rPr lang="en-IN" sz="2000" b="0" i="1" smtClean="0">
                            <a:latin typeface="Cambria Math" panose="02040503050406030204" pitchFamily="18" charset="0"/>
                            <a:ea typeface="Cambria Math" panose="02040503050406030204" pitchFamily="18" charset="0"/>
                            <a:cs typeface="Times New Roman" panose="02020603050405020304" pitchFamily="18" charset="0"/>
                          </a:rPr>
                          <m:t>/2</m:t>
                        </m:r>
                      </m:sup>
                    </m:sSup>
                    <m:r>
                      <a:rPr lang="en-IN" sz="2000" i="1" smtClean="0">
                        <a:latin typeface="Cambria Math" panose="02040503050406030204" pitchFamily="18" charset="0"/>
                        <a:ea typeface="Cambria Math" panose="02040503050406030204" pitchFamily="18" charset="0"/>
                        <a:cs typeface="Times New Roman" panose="02020603050405020304" pitchFamily="18" charset="0"/>
                      </a:rPr>
                      <m:t>∅</m:t>
                    </m:r>
                    <m:d>
                      <m:dPr>
                        <m:ctrlPr>
                          <a:rPr lang="en-IN" sz="2000" i="1">
                            <a:latin typeface="Cambria Math" panose="02040503050406030204" pitchFamily="18" charset="0"/>
                            <a:ea typeface="Cambria Math" panose="02040503050406030204" pitchFamily="18" charset="0"/>
                            <a:cs typeface="Times New Roman" panose="02020603050405020304" pitchFamily="18" charset="0"/>
                          </a:rPr>
                        </m:ctrlPr>
                      </m:dPr>
                      <m:e>
                        <m:sSup>
                          <m:sSupPr>
                            <m:ctrlPr>
                              <a:rPr lang="en-IN" sz="2000" i="1">
                                <a:latin typeface="Cambria Math" panose="02040503050406030204" pitchFamily="18" charset="0"/>
                                <a:ea typeface="Cambria Math" panose="02040503050406030204" pitchFamily="18" charset="0"/>
                                <a:cs typeface="Times New Roman" panose="02020603050405020304" pitchFamily="18" charset="0"/>
                              </a:rPr>
                            </m:ctrlPr>
                          </m:sSupPr>
                          <m:e>
                            <m:r>
                              <a:rPr lang="en-IN" sz="2000" i="1">
                                <a:latin typeface="Cambria Math" panose="02040503050406030204" pitchFamily="18" charset="0"/>
                                <a:ea typeface="Cambria Math" panose="02040503050406030204" pitchFamily="18" charset="0"/>
                                <a:cs typeface="Times New Roman" panose="02020603050405020304" pitchFamily="18" charset="0"/>
                              </a:rPr>
                              <m:t>2</m:t>
                            </m:r>
                          </m:e>
                          <m:sup>
                            <m:r>
                              <a:rPr lang="en-IN" sz="2000" i="1">
                                <a:latin typeface="Cambria Math" panose="02040503050406030204" pitchFamily="18" charset="0"/>
                                <a:ea typeface="Cambria Math" panose="02040503050406030204" pitchFamily="18" charset="0"/>
                                <a:cs typeface="Times New Roman" panose="02020603050405020304" pitchFamily="18" charset="0"/>
                              </a:rPr>
                              <m:t>𝑗</m:t>
                            </m:r>
                          </m:sup>
                        </m:sSup>
                        <m:r>
                          <a:rPr lang="en-IN" sz="2000" i="1">
                            <a:latin typeface="Cambria Math" panose="02040503050406030204" pitchFamily="18" charset="0"/>
                            <a:ea typeface="Cambria Math" panose="02040503050406030204" pitchFamily="18" charset="0"/>
                            <a:cs typeface="Times New Roman" panose="02020603050405020304" pitchFamily="18" charset="0"/>
                          </a:rPr>
                          <m:t>𝑡</m:t>
                        </m:r>
                        <m:r>
                          <a:rPr lang="en-IN" sz="2000" b="0" i="1" smtClean="0">
                            <a:latin typeface="Cambria Math" panose="02040503050406030204" pitchFamily="18" charset="0"/>
                            <a:ea typeface="Cambria Math" panose="02040503050406030204" pitchFamily="18" charset="0"/>
                            <a:cs typeface="Times New Roman" panose="02020603050405020304" pitchFamily="18" charset="0"/>
                          </a:rPr>
                          <m:t>−</m:t>
                        </m:r>
                        <m:r>
                          <a:rPr lang="en-IN" sz="2000" b="0" i="1" smtClean="0">
                            <a:latin typeface="Cambria Math" panose="02040503050406030204" pitchFamily="18" charset="0"/>
                            <a:ea typeface="Cambria Math" panose="02040503050406030204" pitchFamily="18" charset="0"/>
                            <a:cs typeface="Times New Roman" panose="02020603050405020304" pitchFamily="18" charset="0"/>
                          </a:rPr>
                          <m:t>𝑘</m:t>
                        </m:r>
                      </m:e>
                    </m:d>
                    <m:r>
                      <a:rPr lang="en-IN" sz="2000" b="0" i="0" smtClean="0">
                        <a:latin typeface="Cambria Math" panose="02040503050406030204" pitchFamily="18" charset="0"/>
                        <a:ea typeface="Cambria Math" panose="02040503050406030204" pitchFamily="18" charset="0"/>
                        <a:cs typeface="Times New Roman" panose="02020603050405020304" pitchFamily="18" charset="0"/>
                      </a:rPr>
                      <m:t> </m:t>
                    </m:r>
                    <m:r>
                      <m:rPr>
                        <m:sty m:val="p"/>
                      </m:rPr>
                      <a:rPr lang="en-IN" sz="2000" b="0" i="0" smtClean="0">
                        <a:latin typeface="Cambria Math" panose="02040503050406030204" pitchFamily="18" charset="0"/>
                        <a:ea typeface="Cambria Math" panose="02040503050406030204" pitchFamily="18" charset="0"/>
                        <a:cs typeface="Times New Roman" panose="02020603050405020304" pitchFamily="18" charset="0"/>
                      </a:rPr>
                      <m:t>a</m:t>
                    </m:r>
                  </m:oMath>
                </a14:m>
                <a:r>
                  <a:rPr lang="en-IN" sz="2000" dirty="0">
                    <a:cs typeface="Calibri" panose="020F0502020204030204" pitchFamily="34" charset="0"/>
                  </a:rPr>
                  <a:t>s </a:t>
                </a:r>
                <a14:m>
                  <m:oMath xmlns:m="http://schemas.openxmlformats.org/officeDocument/2006/math">
                    <m:sSub>
                      <m:sSubPr>
                        <m:ctrlPr>
                          <a:rPr lang="en-IN" sz="200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IN" sz="2000" i="1">
                            <a:latin typeface="Cambria Math" panose="02040503050406030204" pitchFamily="18" charset="0"/>
                            <a:ea typeface="Cambria Math" panose="02040503050406030204" pitchFamily="18" charset="0"/>
                            <a:cs typeface="Times New Roman" panose="02020603050405020304" pitchFamily="18" charset="0"/>
                          </a:rPr>
                          <m:t>∅</m:t>
                        </m:r>
                      </m:e>
                      <m:sub>
                        <m:r>
                          <a:rPr lang="en-IN" sz="2000" i="1">
                            <a:latin typeface="Cambria Math" panose="02040503050406030204" pitchFamily="18" charset="0"/>
                            <a:ea typeface="Cambria Math" panose="02040503050406030204" pitchFamily="18" charset="0"/>
                            <a:cs typeface="Times New Roman" panose="02020603050405020304" pitchFamily="18" charset="0"/>
                          </a:rPr>
                          <m:t>𝑗</m:t>
                        </m:r>
                        <m:r>
                          <a:rPr lang="en-IN" sz="2000" i="1">
                            <a:latin typeface="Cambria Math" panose="02040503050406030204" pitchFamily="18" charset="0"/>
                            <a:ea typeface="Cambria Math" panose="02040503050406030204" pitchFamily="18" charset="0"/>
                            <a:cs typeface="Times New Roman" panose="02020603050405020304" pitchFamily="18" charset="0"/>
                          </a:rPr>
                          <m:t>,</m:t>
                        </m:r>
                        <m:r>
                          <a:rPr lang="en-IN" sz="2000" i="1">
                            <a:latin typeface="Cambria Math" panose="02040503050406030204" pitchFamily="18" charset="0"/>
                            <a:ea typeface="Cambria Math" panose="02040503050406030204" pitchFamily="18" charset="0"/>
                            <a:cs typeface="Times New Roman" panose="02020603050405020304" pitchFamily="18" charset="0"/>
                          </a:rPr>
                          <m:t>𝑘</m:t>
                        </m:r>
                      </m:sub>
                    </m:sSub>
                    <m:d>
                      <m:dPr>
                        <m:ctrlPr>
                          <a:rPr lang="en-IN" sz="2000" i="1">
                            <a:latin typeface="Cambria Math" panose="02040503050406030204" pitchFamily="18" charset="0"/>
                            <a:ea typeface="Cambria Math" panose="02040503050406030204" pitchFamily="18" charset="0"/>
                            <a:cs typeface="Times New Roman" panose="02020603050405020304" pitchFamily="18" charset="0"/>
                          </a:rPr>
                        </m:ctrlPr>
                      </m:dPr>
                      <m:e>
                        <m:r>
                          <a:rPr lang="en-IN" sz="2000" i="1">
                            <a:latin typeface="Cambria Math" panose="02040503050406030204" pitchFamily="18" charset="0"/>
                            <a:ea typeface="Cambria Math" panose="02040503050406030204" pitchFamily="18" charset="0"/>
                            <a:cs typeface="Times New Roman" panose="02020603050405020304" pitchFamily="18" charset="0"/>
                          </a:rPr>
                          <m:t>𝑡</m:t>
                        </m:r>
                      </m:e>
                    </m:d>
                  </m:oMath>
                </a14:m>
                <a:endParaRPr lang="en-IN" sz="2000" dirty="0">
                  <a:ea typeface="Cambria Math" panose="02040503050406030204" pitchFamily="18" charset="0"/>
                  <a:cs typeface="Calibri" panose="020F0502020204030204" pitchFamily="34" charset="0"/>
                </a:endParaRPr>
              </a:p>
              <a:p>
                <a:pPr marL="0" indent="0">
                  <a:lnSpc>
                    <a:spcPct val="150000"/>
                  </a:lnSpc>
                  <a:buNone/>
                </a:pPr>
                <a:r>
                  <a:rPr lang="en-IN" sz="2000" dirty="0">
                    <a:cs typeface="Calibri" panose="020F0502020204030204" pitchFamily="34" charset="0"/>
                  </a:rPr>
                  <a:t>Basis of </a:t>
                </a:r>
                <a:r>
                  <a:rPr lang="en-IN" sz="2000" i="1" dirty="0">
                    <a:cs typeface="Calibri" panose="020F0502020204030204" pitchFamily="34" charset="0"/>
                  </a:rPr>
                  <a:t>V</a:t>
                </a:r>
                <a:r>
                  <a:rPr lang="en-IN" sz="2000" baseline="-25000" dirty="0">
                    <a:cs typeface="Calibri" panose="020F0502020204030204" pitchFamily="34" charset="0"/>
                  </a:rPr>
                  <a:t>0</a:t>
                </a:r>
                <a:r>
                  <a:rPr lang="en-IN" sz="2000" dirty="0">
                    <a:cs typeface="Calibri" panose="020F0502020204030204" pitchFamily="34" charset="0"/>
                  </a:rPr>
                  <a:t>: {</a:t>
                </a:r>
                <a14:m>
                  <m:oMath xmlns:m="http://schemas.openxmlformats.org/officeDocument/2006/math">
                    <m:sSub>
                      <m:sSubPr>
                        <m:ctrlPr>
                          <a:rPr lang="en-IN" sz="200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IN" sz="2000" i="1">
                            <a:latin typeface="Cambria Math" panose="02040503050406030204" pitchFamily="18" charset="0"/>
                            <a:ea typeface="Cambria Math" panose="02040503050406030204" pitchFamily="18" charset="0"/>
                            <a:cs typeface="Times New Roman" panose="02020603050405020304" pitchFamily="18" charset="0"/>
                          </a:rPr>
                          <m:t>∅</m:t>
                        </m:r>
                      </m:e>
                      <m:sub>
                        <m:r>
                          <a:rPr lang="en-IN" sz="2000" b="0" i="1" smtClean="0">
                            <a:latin typeface="Cambria Math" panose="02040503050406030204" pitchFamily="18" charset="0"/>
                            <a:ea typeface="Cambria Math" panose="02040503050406030204" pitchFamily="18" charset="0"/>
                            <a:cs typeface="Times New Roman" panose="02020603050405020304" pitchFamily="18" charset="0"/>
                          </a:rPr>
                          <m:t>0</m:t>
                        </m:r>
                        <m:r>
                          <a:rPr lang="en-IN" sz="2000" i="1">
                            <a:latin typeface="Cambria Math" panose="02040503050406030204" pitchFamily="18" charset="0"/>
                            <a:ea typeface="Cambria Math" panose="02040503050406030204" pitchFamily="18" charset="0"/>
                            <a:cs typeface="Times New Roman" panose="02020603050405020304" pitchFamily="18" charset="0"/>
                          </a:rPr>
                          <m:t>,</m:t>
                        </m:r>
                        <m:r>
                          <a:rPr lang="en-IN" sz="2000" b="0" i="1" smtClean="0">
                            <a:latin typeface="Cambria Math" panose="02040503050406030204" pitchFamily="18" charset="0"/>
                            <a:ea typeface="Cambria Math" panose="02040503050406030204" pitchFamily="18" charset="0"/>
                            <a:cs typeface="Times New Roman" panose="02020603050405020304" pitchFamily="18" charset="0"/>
                          </a:rPr>
                          <m:t>−1</m:t>
                        </m:r>
                      </m:sub>
                    </m:sSub>
                    <m:d>
                      <m:dPr>
                        <m:ctrlPr>
                          <a:rPr lang="en-IN" sz="2000" i="1">
                            <a:latin typeface="Cambria Math" panose="02040503050406030204" pitchFamily="18" charset="0"/>
                            <a:ea typeface="Cambria Math" panose="02040503050406030204" pitchFamily="18" charset="0"/>
                            <a:cs typeface="Times New Roman" panose="02020603050405020304" pitchFamily="18" charset="0"/>
                          </a:rPr>
                        </m:ctrlPr>
                      </m:dPr>
                      <m:e>
                        <m:r>
                          <a:rPr lang="en-IN" sz="2000" i="1">
                            <a:latin typeface="Cambria Math" panose="02040503050406030204" pitchFamily="18" charset="0"/>
                            <a:ea typeface="Cambria Math" panose="02040503050406030204" pitchFamily="18" charset="0"/>
                            <a:cs typeface="Times New Roman" panose="02020603050405020304" pitchFamily="18" charset="0"/>
                          </a:rPr>
                          <m:t>𝑡</m:t>
                        </m:r>
                      </m:e>
                    </m:d>
                    <m:r>
                      <a:rPr lang="en-IN" sz="2000" b="0" i="1"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IN" sz="2000" i="1">
                            <a:latin typeface="Cambria Math" panose="02040503050406030204" pitchFamily="18" charset="0"/>
                            <a:ea typeface="Cambria Math" panose="02040503050406030204" pitchFamily="18" charset="0"/>
                            <a:cs typeface="Times New Roman" panose="02020603050405020304" pitchFamily="18" charset="0"/>
                          </a:rPr>
                        </m:ctrlPr>
                      </m:sSubPr>
                      <m:e>
                        <m:r>
                          <a:rPr lang="en-IN" sz="2000" i="1">
                            <a:latin typeface="Cambria Math" panose="02040503050406030204" pitchFamily="18" charset="0"/>
                            <a:ea typeface="Cambria Math" panose="02040503050406030204" pitchFamily="18" charset="0"/>
                            <a:cs typeface="Times New Roman" panose="02020603050405020304" pitchFamily="18" charset="0"/>
                          </a:rPr>
                          <m:t>∅</m:t>
                        </m:r>
                      </m:e>
                      <m:sub>
                        <m:r>
                          <a:rPr lang="en-IN" sz="2000" b="0" i="1" smtClean="0">
                            <a:latin typeface="Cambria Math" panose="02040503050406030204" pitchFamily="18" charset="0"/>
                            <a:ea typeface="Cambria Math" panose="02040503050406030204" pitchFamily="18" charset="0"/>
                            <a:cs typeface="Times New Roman" panose="02020603050405020304" pitchFamily="18" charset="0"/>
                          </a:rPr>
                          <m:t>0</m:t>
                        </m:r>
                        <m:r>
                          <a:rPr lang="en-IN" sz="2000" i="1">
                            <a:latin typeface="Cambria Math" panose="02040503050406030204" pitchFamily="18" charset="0"/>
                            <a:ea typeface="Cambria Math" panose="02040503050406030204" pitchFamily="18" charset="0"/>
                            <a:cs typeface="Times New Roman" panose="02020603050405020304" pitchFamily="18" charset="0"/>
                          </a:rPr>
                          <m:t>,</m:t>
                        </m:r>
                        <m:r>
                          <a:rPr lang="en-IN" sz="2000" b="0" i="1" smtClean="0">
                            <a:latin typeface="Cambria Math" panose="02040503050406030204" pitchFamily="18" charset="0"/>
                            <a:ea typeface="Cambria Math" panose="02040503050406030204" pitchFamily="18" charset="0"/>
                            <a:cs typeface="Times New Roman" panose="02020603050405020304" pitchFamily="18" charset="0"/>
                          </a:rPr>
                          <m:t>0</m:t>
                        </m:r>
                      </m:sub>
                    </m:sSub>
                    <m:d>
                      <m:dPr>
                        <m:ctrlPr>
                          <a:rPr lang="en-IN" sz="2000" i="1">
                            <a:latin typeface="Cambria Math" panose="02040503050406030204" pitchFamily="18" charset="0"/>
                            <a:ea typeface="Cambria Math" panose="02040503050406030204" pitchFamily="18" charset="0"/>
                            <a:cs typeface="Times New Roman" panose="02020603050405020304" pitchFamily="18" charset="0"/>
                          </a:rPr>
                        </m:ctrlPr>
                      </m:dPr>
                      <m:e>
                        <m:r>
                          <a:rPr lang="en-IN" sz="2000" i="1">
                            <a:latin typeface="Cambria Math" panose="02040503050406030204" pitchFamily="18" charset="0"/>
                            <a:ea typeface="Cambria Math" panose="02040503050406030204" pitchFamily="18" charset="0"/>
                            <a:cs typeface="Times New Roman" panose="02020603050405020304" pitchFamily="18" charset="0"/>
                          </a:rPr>
                          <m:t>𝑡</m:t>
                        </m:r>
                      </m:e>
                    </m:d>
                    <m:r>
                      <a:rPr lang="en-IN" sz="2000" b="0" i="1"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IN" sz="2000" i="1">
                            <a:latin typeface="Cambria Math" panose="02040503050406030204" pitchFamily="18" charset="0"/>
                            <a:ea typeface="Cambria Math" panose="02040503050406030204" pitchFamily="18" charset="0"/>
                            <a:cs typeface="Times New Roman" panose="02020603050405020304" pitchFamily="18" charset="0"/>
                          </a:rPr>
                        </m:ctrlPr>
                      </m:sSubPr>
                      <m:e>
                        <m:r>
                          <a:rPr lang="en-IN" sz="2000" i="1">
                            <a:latin typeface="Cambria Math" panose="02040503050406030204" pitchFamily="18" charset="0"/>
                            <a:ea typeface="Cambria Math" panose="02040503050406030204" pitchFamily="18" charset="0"/>
                            <a:cs typeface="Times New Roman" panose="02020603050405020304" pitchFamily="18" charset="0"/>
                          </a:rPr>
                          <m:t>∅</m:t>
                        </m:r>
                      </m:e>
                      <m:sub>
                        <m:r>
                          <a:rPr lang="en-IN" sz="2000" b="0" i="1" smtClean="0">
                            <a:latin typeface="Cambria Math" panose="02040503050406030204" pitchFamily="18" charset="0"/>
                            <a:ea typeface="Cambria Math" panose="02040503050406030204" pitchFamily="18" charset="0"/>
                            <a:cs typeface="Times New Roman" panose="02020603050405020304" pitchFamily="18" charset="0"/>
                          </a:rPr>
                          <m:t>0</m:t>
                        </m:r>
                        <m:r>
                          <a:rPr lang="en-IN" sz="2000" i="1">
                            <a:latin typeface="Cambria Math" panose="02040503050406030204" pitchFamily="18" charset="0"/>
                            <a:ea typeface="Cambria Math" panose="02040503050406030204" pitchFamily="18" charset="0"/>
                            <a:cs typeface="Times New Roman" panose="02020603050405020304" pitchFamily="18" charset="0"/>
                          </a:rPr>
                          <m:t>,</m:t>
                        </m:r>
                        <m:r>
                          <a:rPr lang="en-IN" sz="2000" b="0" i="1" smtClean="0">
                            <a:latin typeface="Cambria Math" panose="02040503050406030204" pitchFamily="18" charset="0"/>
                            <a:ea typeface="Cambria Math" panose="02040503050406030204" pitchFamily="18" charset="0"/>
                            <a:cs typeface="Times New Roman" panose="02020603050405020304" pitchFamily="18" charset="0"/>
                          </a:rPr>
                          <m:t>1</m:t>
                        </m:r>
                      </m:sub>
                    </m:sSub>
                    <m:d>
                      <m:dPr>
                        <m:ctrlPr>
                          <a:rPr lang="en-IN" sz="2000" i="1">
                            <a:latin typeface="Cambria Math" panose="02040503050406030204" pitchFamily="18" charset="0"/>
                            <a:ea typeface="Cambria Math" panose="02040503050406030204" pitchFamily="18" charset="0"/>
                            <a:cs typeface="Times New Roman" panose="02020603050405020304" pitchFamily="18" charset="0"/>
                          </a:rPr>
                        </m:ctrlPr>
                      </m:dPr>
                      <m:e>
                        <m:r>
                          <a:rPr lang="en-IN" sz="2000" i="1">
                            <a:latin typeface="Cambria Math" panose="02040503050406030204" pitchFamily="18" charset="0"/>
                            <a:ea typeface="Cambria Math" panose="02040503050406030204" pitchFamily="18" charset="0"/>
                            <a:cs typeface="Times New Roman" panose="02020603050405020304" pitchFamily="18" charset="0"/>
                          </a:rPr>
                          <m:t>𝑡</m:t>
                        </m:r>
                      </m:e>
                    </m:d>
                    <m:r>
                      <a:rPr lang="en-IN" sz="2000" b="0" i="1"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IN" sz="2000" i="1">
                            <a:latin typeface="Cambria Math" panose="02040503050406030204" pitchFamily="18" charset="0"/>
                            <a:ea typeface="Cambria Math" panose="02040503050406030204" pitchFamily="18" charset="0"/>
                            <a:cs typeface="Times New Roman" panose="02020603050405020304" pitchFamily="18" charset="0"/>
                          </a:rPr>
                        </m:ctrlPr>
                      </m:sSubPr>
                      <m:e>
                        <m:r>
                          <a:rPr lang="en-IN" sz="2000" i="1">
                            <a:latin typeface="Cambria Math" panose="02040503050406030204" pitchFamily="18" charset="0"/>
                            <a:ea typeface="Cambria Math" panose="02040503050406030204" pitchFamily="18" charset="0"/>
                            <a:cs typeface="Times New Roman" panose="02020603050405020304" pitchFamily="18" charset="0"/>
                          </a:rPr>
                          <m:t>∅</m:t>
                        </m:r>
                      </m:e>
                      <m:sub>
                        <m:r>
                          <a:rPr lang="en-IN" sz="2000" b="0" i="1" smtClean="0">
                            <a:latin typeface="Cambria Math" panose="02040503050406030204" pitchFamily="18" charset="0"/>
                            <a:ea typeface="Cambria Math" panose="02040503050406030204" pitchFamily="18" charset="0"/>
                            <a:cs typeface="Times New Roman" panose="02020603050405020304" pitchFamily="18" charset="0"/>
                          </a:rPr>
                          <m:t>0</m:t>
                        </m:r>
                        <m:r>
                          <a:rPr lang="en-IN" sz="2000" i="1">
                            <a:latin typeface="Cambria Math" panose="02040503050406030204" pitchFamily="18" charset="0"/>
                            <a:ea typeface="Cambria Math" panose="02040503050406030204" pitchFamily="18" charset="0"/>
                            <a:cs typeface="Times New Roman" panose="02020603050405020304" pitchFamily="18" charset="0"/>
                          </a:rPr>
                          <m:t>,</m:t>
                        </m:r>
                        <m:r>
                          <a:rPr lang="en-IN" sz="2000" i="1">
                            <a:latin typeface="Cambria Math" panose="02040503050406030204" pitchFamily="18" charset="0"/>
                            <a:ea typeface="Cambria Math" panose="02040503050406030204" pitchFamily="18" charset="0"/>
                            <a:cs typeface="Times New Roman" panose="02020603050405020304" pitchFamily="18" charset="0"/>
                          </a:rPr>
                          <m:t>𝑘</m:t>
                        </m:r>
                      </m:sub>
                    </m:sSub>
                    <m:d>
                      <m:dPr>
                        <m:ctrlPr>
                          <a:rPr lang="en-IN" sz="2000" i="1">
                            <a:latin typeface="Cambria Math" panose="02040503050406030204" pitchFamily="18" charset="0"/>
                            <a:ea typeface="Cambria Math" panose="02040503050406030204" pitchFamily="18" charset="0"/>
                            <a:cs typeface="Times New Roman" panose="02020603050405020304" pitchFamily="18" charset="0"/>
                          </a:rPr>
                        </m:ctrlPr>
                      </m:dPr>
                      <m:e>
                        <m:r>
                          <a:rPr lang="en-IN" sz="2000" i="1">
                            <a:latin typeface="Cambria Math" panose="02040503050406030204" pitchFamily="18" charset="0"/>
                            <a:ea typeface="Cambria Math" panose="02040503050406030204" pitchFamily="18" charset="0"/>
                            <a:cs typeface="Times New Roman" panose="02020603050405020304" pitchFamily="18" charset="0"/>
                          </a:rPr>
                          <m:t>𝑡</m:t>
                        </m:r>
                      </m:e>
                    </m:d>
                    <m:r>
                      <a:rPr lang="en-IN" sz="2000" b="0" i="1" smtClean="0">
                        <a:latin typeface="Cambria Math" panose="02040503050406030204" pitchFamily="18" charset="0"/>
                        <a:ea typeface="Cambria Math" panose="02040503050406030204" pitchFamily="18" charset="0"/>
                        <a:cs typeface="Times New Roman" panose="02020603050405020304" pitchFamily="18" charset="0"/>
                      </a:rPr>
                      <m:t>,…}</m:t>
                    </m:r>
                  </m:oMath>
                </a14:m>
                <a:endParaRPr lang="en-IN" sz="2000" dirty="0">
                  <a:cs typeface="Calibri" panose="020F0502020204030204" pitchFamily="34" charset="0"/>
                </a:endParaRPr>
              </a:p>
              <a:p>
                <a:pPr marL="0" indent="0">
                  <a:lnSpc>
                    <a:spcPct val="150000"/>
                  </a:lnSpc>
                  <a:buNone/>
                </a:pPr>
                <a:r>
                  <a:rPr lang="en-IN" sz="2000" dirty="0">
                    <a:cs typeface="Calibri" panose="020F0502020204030204" pitchFamily="34" charset="0"/>
                  </a:rPr>
                  <a:t>Basis of </a:t>
                </a:r>
                <a:r>
                  <a:rPr lang="en-IN" sz="2000" i="1" dirty="0" err="1">
                    <a:cs typeface="Calibri" panose="020F0502020204030204" pitchFamily="34" charset="0"/>
                  </a:rPr>
                  <a:t>V</a:t>
                </a:r>
                <a:r>
                  <a:rPr lang="en-IN" sz="2000" i="1" baseline="-25000" dirty="0" err="1">
                    <a:cs typeface="Calibri" panose="020F0502020204030204" pitchFamily="34" charset="0"/>
                  </a:rPr>
                  <a:t>j</a:t>
                </a:r>
                <a:r>
                  <a:rPr lang="en-IN" sz="2000" dirty="0">
                    <a:cs typeface="Calibri" panose="020F0502020204030204" pitchFamily="34" charset="0"/>
                  </a:rPr>
                  <a:t>: {</a:t>
                </a:r>
                <a14:m>
                  <m:oMath xmlns:m="http://schemas.openxmlformats.org/officeDocument/2006/math">
                    <m:sSub>
                      <m:sSubPr>
                        <m:ctrlPr>
                          <a:rPr lang="en-IN" sz="200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IN" sz="2000" i="1">
                            <a:latin typeface="Cambria Math" panose="02040503050406030204" pitchFamily="18" charset="0"/>
                            <a:ea typeface="Cambria Math" panose="02040503050406030204" pitchFamily="18" charset="0"/>
                            <a:cs typeface="Times New Roman" panose="02020603050405020304" pitchFamily="18" charset="0"/>
                          </a:rPr>
                          <m:t>∅</m:t>
                        </m:r>
                      </m:e>
                      <m:sub>
                        <m:r>
                          <a:rPr lang="en-IN" sz="2000" i="1">
                            <a:latin typeface="Cambria Math" panose="02040503050406030204" pitchFamily="18" charset="0"/>
                            <a:ea typeface="Cambria Math" panose="02040503050406030204" pitchFamily="18" charset="0"/>
                            <a:cs typeface="Times New Roman" panose="02020603050405020304" pitchFamily="18" charset="0"/>
                          </a:rPr>
                          <m:t>𝑗</m:t>
                        </m:r>
                        <m:r>
                          <a:rPr lang="en-IN" sz="2000" i="1">
                            <a:latin typeface="Cambria Math" panose="02040503050406030204" pitchFamily="18" charset="0"/>
                            <a:ea typeface="Cambria Math" panose="02040503050406030204" pitchFamily="18" charset="0"/>
                            <a:cs typeface="Times New Roman" panose="02020603050405020304" pitchFamily="18" charset="0"/>
                          </a:rPr>
                          <m:t>,−1</m:t>
                        </m:r>
                      </m:sub>
                    </m:sSub>
                    <m:d>
                      <m:dPr>
                        <m:ctrlPr>
                          <a:rPr lang="en-IN" sz="2000" i="1">
                            <a:latin typeface="Cambria Math" panose="02040503050406030204" pitchFamily="18" charset="0"/>
                            <a:ea typeface="Cambria Math" panose="02040503050406030204" pitchFamily="18" charset="0"/>
                            <a:cs typeface="Times New Roman" panose="02020603050405020304" pitchFamily="18" charset="0"/>
                          </a:rPr>
                        </m:ctrlPr>
                      </m:dPr>
                      <m:e>
                        <m:r>
                          <a:rPr lang="en-IN" sz="2000" i="1">
                            <a:latin typeface="Cambria Math" panose="02040503050406030204" pitchFamily="18" charset="0"/>
                            <a:ea typeface="Cambria Math" panose="02040503050406030204" pitchFamily="18" charset="0"/>
                            <a:cs typeface="Times New Roman" panose="02020603050405020304" pitchFamily="18" charset="0"/>
                          </a:rPr>
                          <m:t>𝑡</m:t>
                        </m:r>
                      </m:e>
                    </m:d>
                  </m:oMath>
                </a14:m>
                <a:r>
                  <a:rPr lang="en-IN" sz="2000" dirty="0">
                    <a:cs typeface="Calibri" panose="020F0502020204030204" pitchFamily="34" charset="0"/>
                  </a:rPr>
                  <a:t>, </a:t>
                </a:r>
                <a14:m>
                  <m:oMath xmlns:m="http://schemas.openxmlformats.org/officeDocument/2006/math">
                    <m:sSub>
                      <m:sSubPr>
                        <m:ctrlPr>
                          <a:rPr lang="en-IN" sz="2000" i="1">
                            <a:latin typeface="Cambria Math" panose="02040503050406030204" pitchFamily="18" charset="0"/>
                            <a:ea typeface="Cambria Math" panose="02040503050406030204" pitchFamily="18" charset="0"/>
                            <a:cs typeface="Times New Roman" panose="02020603050405020304" pitchFamily="18" charset="0"/>
                          </a:rPr>
                        </m:ctrlPr>
                      </m:sSubPr>
                      <m:e>
                        <m:r>
                          <a:rPr lang="en-IN" sz="2000" i="1">
                            <a:latin typeface="Cambria Math" panose="02040503050406030204" pitchFamily="18" charset="0"/>
                            <a:ea typeface="Cambria Math" panose="02040503050406030204" pitchFamily="18" charset="0"/>
                            <a:cs typeface="Times New Roman" panose="02020603050405020304" pitchFamily="18" charset="0"/>
                          </a:rPr>
                          <m:t>∅</m:t>
                        </m:r>
                      </m:e>
                      <m:sub>
                        <m:r>
                          <a:rPr lang="en-IN" sz="2000" i="1">
                            <a:latin typeface="Cambria Math" panose="02040503050406030204" pitchFamily="18" charset="0"/>
                            <a:ea typeface="Cambria Math" panose="02040503050406030204" pitchFamily="18" charset="0"/>
                            <a:cs typeface="Times New Roman" panose="02020603050405020304" pitchFamily="18" charset="0"/>
                          </a:rPr>
                          <m:t>𝑗</m:t>
                        </m:r>
                        <m:r>
                          <a:rPr lang="en-IN" sz="2000" i="1">
                            <a:latin typeface="Cambria Math" panose="02040503050406030204" pitchFamily="18" charset="0"/>
                            <a:ea typeface="Cambria Math" panose="02040503050406030204" pitchFamily="18" charset="0"/>
                            <a:cs typeface="Times New Roman" panose="02020603050405020304" pitchFamily="18" charset="0"/>
                          </a:rPr>
                          <m:t>,0</m:t>
                        </m:r>
                      </m:sub>
                    </m:sSub>
                    <m:d>
                      <m:dPr>
                        <m:ctrlPr>
                          <a:rPr lang="en-IN" sz="2000" i="1">
                            <a:latin typeface="Cambria Math" panose="02040503050406030204" pitchFamily="18" charset="0"/>
                            <a:ea typeface="Cambria Math" panose="02040503050406030204" pitchFamily="18" charset="0"/>
                            <a:cs typeface="Times New Roman" panose="02020603050405020304" pitchFamily="18" charset="0"/>
                          </a:rPr>
                        </m:ctrlPr>
                      </m:dPr>
                      <m:e>
                        <m:r>
                          <a:rPr lang="en-IN" sz="2000" i="1">
                            <a:latin typeface="Cambria Math" panose="02040503050406030204" pitchFamily="18" charset="0"/>
                            <a:ea typeface="Cambria Math" panose="02040503050406030204" pitchFamily="18" charset="0"/>
                            <a:cs typeface="Times New Roman" panose="02020603050405020304" pitchFamily="18" charset="0"/>
                          </a:rPr>
                          <m:t>𝑡</m:t>
                        </m:r>
                      </m:e>
                    </m:d>
                  </m:oMath>
                </a14:m>
                <a:r>
                  <a:rPr lang="en-IN" sz="2000" dirty="0">
                    <a:cs typeface="Calibri" panose="020F0502020204030204" pitchFamily="34" charset="0"/>
                  </a:rPr>
                  <a:t>, </a:t>
                </a:r>
                <a14:m>
                  <m:oMath xmlns:m="http://schemas.openxmlformats.org/officeDocument/2006/math">
                    <m:sSub>
                      <m:sSubPr>
                        <m:ctrlPr>
                          <a:rPr lang="en-IN" sz="2000" i="1">
                            <a:latin typeface="Cambria Math" panose="02040503050406030204" pitchFamily="18" charset="0"/>
                            <a:ea typeface="Cambria Math" panose="02040503050406030204" pitchFamily="18" charset="0"/>
                            <a:cs typeface="Times New Roman" panose="02020603050405020304" pitchFamily="18" charset="0"/>
                          </a:rPr>
                        </m:ctrlPr>
                      </m:sSubPr>
                      <m:e>
                        <m:r>
                          <a:rPr lang="en-IN" sz="2000" i="1">
                            <a:latin typeface="Cambria Math" panose="02040503050406030204" pitchFamily="18" charset="0"/>
                            <a:ea typeface="Cambria Math" panose="02040503050406030204" pitchFamily="18" charset="0"/>
                            <a:cs typeface="Times New Roman" panose="02020603050405020304" pitchFamily="18" charset="0"/>
                          </a:rPr>
                          <m:t>∅</m:t>
                        </m:r>
                      </m:e>
                      <m:sub>
                        <m:r>
                          <a:rPr lang="en-IN" sz="2000" i="1">
                            <a:latin typeface="Cambria Math" panose="02040503050406030204" pitchFamily="18" charset="0"/>
                            <a:ea typeface="Cambria Math" panose="02040503050406030204" pitchFamily="18" charset="0"/>
                            <a:cs typeface="Times New Roman" panose="02020603050405020304" pitchFamily="18" charset="0"/>
                          </a:rPr>
                          <m:t>𝑗</m:t>
                        </m:r>
                        <m:r>
                          <a:rPr lang="en-IN" sz="2000" i="1">
                            <a:latin typeface="Cambria Math" panose="02040503050406030204" pitchFamily="18" charset="0"/>
                            <a:ea typeface="Cambria Math" panose="02040503050406030204" pitchFamily="18" charset="0"/>
                            <a:cs typeface="Times New Roman" panose="02020603050405020304" pitchFamily="18" charset="0"/>
                          </a:rPr>
                          <m:t>,1</m:t>
                        </m:r>
                      </m:sub>
                    </m:sSub>
                    <m:d>
                      <m:dPr>
                        <m:ctrlPr>
                          <a:rPr lang="en-IN" sz="2000" i="1">
                            <a:latin typeface="Cambria Math" panose="02040503050406030204" pitchFamily="18" charset="0"/>
                            <a:ea typeface="Cambria Math" panose="02040503050406030204" pitchFamily="18" charset="0"/>
                            <a:cs typeface="Times New Roman" panose="02020603050405020304" pitchFamily="18" charset="0"/>
                          </a:rPr>
                        </m:ctrlPr>
                      </m:dPr>
                      <m:e>
                        <m:r>
                          <a:rPr lang="en-IN" sz="2000" i="1">
                            <a:latin typeface="Cambria Math" panose="02040503050406030204" pitchFamily="18" charset="0"/>
                            <a:ea typeface="Cambria Math" panose="02040503050406030204" pitchFamily="18" charset="0"/>
                            <a:cs typeface="Times New Roman" panose="02020603050405020304" pitchFamily="18" charset="0"/>
                          </a:rPr>
                          <m:t>𝑡</m:t>
                        </m:r>
                      </m:e>
                    </m:d>
                  </m:oMath>
                </a14:m>
                <a:r>
                  <a:rPr lang="en-IN" sz="2000" dirty="0">
                    <a:cs typeface="Calibri" panose="020F0502020204030204" pitchFamily="34" charset="0"/>
                  </a:rPr>
                  <a:t>,…, </a:t>
                </a:r>
                <a14:m>
                  <m:oMath xmlns:m="http://schemas.openxmlformats.org/officeDocument/2006/math">
                    <m:sSub>
                      <m:sSubPr>
                        <m:ctrlPr>
                          <a:rPr lang="en-IN" sz="2000" i="1">
                            <a:latin typeface="Cambria Math" panose="02040503050406030204" pitchFamily="18" charset="0"/>
                            <a:ea typeface="Cambria Math" panose="02040503050406030204" pitchFamily="18" charset="0"/>
                            <a:cs typeface="Times New Roman" panose="02020603050405020304" pitchFamily="18" charset="0"/>
                          </a:rPr>
                        </m:ctrlPr>
                      </m:sSubPr>
                      <m:e>
                        <m:r>
                          <a:rPr lang="en-IN" sz="2000" i="1">
                            <a:latin typeface="Cambria Math" panose="02040503050406030204" pitchFamily="18" charset="0"/>
                            <a:ea typeface="Cambria Math" panose="02040503050406030204" pitchFamily="18" charset="0"/>
                            <a:cs typeface="Times New Roman" panose="02020603050405020304" pitchFamily="18" charset="0"/>
                          </a:rPr>
                          <m:t>∅</m:t>
                        </m:r>
                      </m:e>
                      <m:sub>
                        <m:r>
                          <a:rPr lang="en-IN" sz="2000" i="1">
                            <a:latin typeface="Cambria Math" panose="02040503050406030204" pitchFamily="18" charset="0"/>
                            <a:ea typeface="Cambria Math" panose="02040503050406030204" pitchFamily="18" charset="0"/>
                            <a:cs typeface="Times New Roman" panose="02020603050405020304" pitchFamily="18" charset="0"/>
                          </a:rPr>
                          <m:t>𝑗</m:t>
                        </m:r>
                        <m:r>
                          <a:rPr lang="en-IN" sz="2000" i="1">
                            <a:latin typeface="Cambria Math" panose="02040503050406030204" pitchFamily="18" charset="0"/>
                            <a:ea typeface="Cambria Math" panose="02040503050406030204" pitchFamily="18" charset="0"/>
                            <a:cs typeface="Times New Roman" panose="02020603050405020304" pitchFamily="18" charset="0"/>
                          </a:rPr>
                          <m:t>,</m:t>
                        </m:r>
                        <m:r>
                          <a:rPr lang="en-IN" sz="2000" i="1">
                            <a:latin typeface="Cambria Math" panose="02040503050406030204" pitchFamily="18" charset="0"/>
                            <a:ea typeface="Cambria Math" panose="02040503050406030204" pitchFamily="18" charset="0"/>
                            <a:cs typeface="Times New Roman" panose="02020603050405020304" pitchFamily="18" charset="0"/>
                          </a:rPr>
                          <m:t>𝑘</m:t>
                        </m:r>
                      </m:sub>
                    </m:sSub>
                    <m:d>
                      <m:dPr>
                        <m:ctrlPr>
                          <a:rPr lang="en-IN" sz="2000" i="1">
                            <a:latin typeface="Cambria Math" panose="02040503050406030204" pitchFamily="18" charset="0"/>
                            <a:ea typeface="Cambria Math" panose="02040503050406030204" pitchFamily="18" charset="0"/>
                            <a:cs typeface="Times New Roman" panose="02020603050405020304" pitchFamily="18" charset="0"/>
                          </a:rPr>
                        </m:ctrlPr>
                      </m:dPr>
                      <m:e>
                        <m:r>
                          <a:rPr lang="en-IN" sz="2000" i="1">
                            <a:latin typeface="Cambria Math" panose="02040503050406030204" pitchFamily="18" charset="0"/>
                            <a:ea typeface="Cambria Math" panose="02040503050406030204" pitchFamily="18" charset="0"/>
                            <a:cs typeface="Times New Roman" panose="02020603050405020304" pitchFamily="18" charset="0"/>
                          </a:rPr>
                          <m:t>𝑡</m:t>
                        </m:r>
                      </m:e>
                    </m:d>
                  </m:oMath>
                </a14:m>
                <a:r>
                  <a:rPr lang="en-IN" sz="2000" dirty="0">
                    <a:cs typeface="Calibri" panose="020F0502020204030204" pitchFamily="34" charset="0"/>
                  </a:rPr>
                  <a:t>,…}</a:t>
                </a:r>
              </a:p>
              <a:p>
                <a:pPr marL="0" indent="0">
                  <a:lnSpc>
                    <a:spcPct val="150000"/>
                  </a:lnSpc>
                  <a:buNone/>
                </a:pPr>
                <a:r>
                  <a:rPr lang="en-IN" sz="2000" dirty="0">
                    <a:cs typeface="Calibri" panose="020F0502020204030204" pitchFamily="34" charset="0"/>
                  </a:rPr>
                  <a:t>Basis of </a:t>
                </a:r>
                <a:r>
                  <a:rPr lang="en-IN" sz="2000" i="1" dirty="0" err="1">
                    <a:cs typeface="Calibri" panose="020F0502020204030204" pitchFamily="34" charset="0"/>
                  </a:rPr>
                  <a:t>W</a:t>
                </a:r>
                <a:r>
                  <a:rPr lang="en-IN" sz="2000" i="1" baseline="-25000" dirty="0" err="1">
                    <a:cs typeface="Calibri" panose="020F0502020204030204" pitchFamily="34" charset="0"/>
                  </a:rPr>
                  <a:t>j</a:t>
                </a:r>
                <a:r>
                  <a:rPr lang="en-IN" sz="2000" dirty="0">
                    <a:cs typeface="Calibri" panose="020F0502020204030204" pitchFamily="34" charset="0"/>
                  </a:rPr>
                  <a:t>:{</a:t>
                </a:r>
                <a14:m>
                  <m:oMath xmlns:m="http://schemas.openxmlformats.org/officeDocument/2006/math">
                    <m:sSub>
                      <m:sSubPr>
                        <m:ctrlPr>
                          <a:rPr lang="en-IN" sz="200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IN" sz="2000" i="1" smtClean="0">
                            <a:latin typeface="Cambria Math" panose="02040503050406030204" pitchFamily="18" charset="0"/>
                            <a:ea typeface="Cambria Math" panose="02040503050406030204" pitchFamily="18" charset="0"/>
                            <a:cs typeface="Times New Roman" panose="02020603050405020304" pitchFamily="18" charset="0"/>
                          </a:rPr>
                          <m:t>𝜑</m:t>
                        </m:r>
                      </m:e>
                      <m:sub>
                        <m:r>
                          <a:rPr lang="en-IN" sz="2000" i="1">
                            <a:latin typeface="Cambria Math" panose="02040503050406030204" pitchFamily="18" charset="0"/>
                            <a:ea typeface="Cambria Math" panose="02040503050406030204" pitchFamily="18" charset="0"/>
                            <a:cs typeface="Times New Roman" panose="02020603050405020304" pitchFamily="18" charset="0"/>
                          </a:rPr>
                          <m:t>𝑗</m:t>
                        </m:r>
                        <m:r>
                          <a:rPr lang="en-IN" sz="2000" i="1">
                            <a:latin typeface="Cambria Math" panose="02040503050406030204" pitchFamily="18" charset="0"/>
                            <a:ea typeface="Cambria Math" panose="02040503050406030204" pitchFamily="18" charset="0"/>
                            <a:cs typeface="Times New Roman" panose="02020603050405020304" pitchFamily="18" charset="0"/>
                          </a:rPr>
                          <m:t>,−1</m:t>
                        </m:r>
                      </m:sub>
                    </m:sSub>
                    <m:d>
                      <m:dPr>
                        <m:ctrlPr>
                          <a:rPr lang="en-IN" sz="2000" i="1">
                            <a:latin typeface="Cambria Math" panose="02040503050406030204" pitchFamily="18" charset="0"/>
                            <a:ea typeface="Cambria Math" panose="02040503050406030204" pitchFamily="18" charset="0"/>
                            <a:cs typeface="Times New Roman" panose="02020603050405020304" pitchFamily="18" charset="0"/>
                          </a:rPr>
                        </m:ctrlPr>
                      </m:dPr>
                      <m:e>
                        <m:r>
                          <a:rPr lang="en-IN" sz="2000" i="1">
                            <a:latin typeface="Cambria Math" panose="02040503050406030204" pitchFamily="18" charset="0"/>
                            <a:ea typeface="Cambria Math" panose="02040503050406030204" pitchFamily="18" charset="0"/>
                            <a:cs typeface="Times New Roman" panose="02020603050405020304" pitchFamily="18" charset="0"/>
                          </a:rPr>
                          <m:t>𝑡</m:t>
                        </m:r>
                      </m:e>
                    </m:d>
                  </m:oMath>
                </a14:m>
                <a:r>
                  <a:rPr lang="en-IN" sz="2000" dirty="0">
                    <a:cs typeface="Calibri" panose="020F0502020204030204" pitchFamily="34" charset="0"/>
                  </a:rPr>
                  <a:t>, </a:t>
                </a:r>
                <a14:m>
                  <m:oMath xmlns:m="http://schemas.openxmlformats.org/officeDocument/2006/math">
                    <m:sSub>
                      <m:sSubPr>
                        <m:ctrlPr>
                          <a:rPr lang="en-IN" sz="2000" i="1">
                            <a:latin typeface="Cambria Math" panose="02040503050406030204" pitchFamily="18" charset="0"/>
                            <a:ea typeface="Cambria Math" panose="02040503050406030204" pitchFamily="18" charset="0"/>
                            <a:cs typeface="Times New Roman" panose="02020603050405020304" pitchFamily="18" charset="0"/>
                          </a:rPr>
                        </m:ctrlPr>
                      </m:sSubPr>
                      <m:e>
                        <m:r>
                          <a:rPr lang="en-IN" sz="2000" i="1">
                            <a:latin typeface="Cambria Math" panose="02040503050406030204" pitchFamily="18" charset="0"/>
                            <a:ea typeface="Cambria Math" panose="02040503050406030204" pitchFamily="18" charset="0"/>
                            <a:cs typeface="Times New Roman" panose="02020603050405020304" pitchFamily="18" charset="0"/>
                          </a:rPr>
                          <m:t>𝜑</m:t>
                        </m:r>
                      </m:e>
                      <m:sub>
                        <m:r>
                          <a:rPr lang="en-IN" sz="2000" i="1">
                            <a:latin typeface="Cambria Math" panose="02040503050406030204" pitchFamily="18" charset="0"/>
                            <a:ea typeface="Cambria Math" panose="02040503050406030204" pitchFamily="18" charset="0"/>
                            <a:cs typeface="Times New Roman" panose="02020603050405020304" pitchFamily="18" charset="0"/>
                          </a:rPr>
                          <m:t>𝑗</m:t>
                        </m:r>
                        <m:r>
                          <a:rPr lang="en-IN" sz="2000" i="1">
                            <a:latin typeface="Cambria Math" panose="02040503050406030204" pitchFamily="18" charset="0"/>
                            <a:ea typeface="Cambria Math" panose="02040503050406030204" pitchFamily="18" charset="0"/>
                            <a:cs typeface="Times New Roman" panose="02020603050405020304" pitchFamily="18" charset="0"/>
                          </a:rPr>
                          <m:t>,0</m:t>
                        </m:r>
                      </m:sub>
                    </m:sSub>
                    <m:d>
                      <m:dPr>
                        <m:ctrlPr>
                          <a:rPr lang="en-IN" sz="2000" i="1">
                            <a:latin typeface="Cambria Math" panose="02040503050406030204" pitchFamily="18" charset="0"/>
                            <a:ea typeface="Cambria Math" panose="02040503050406030204" pitchFamily="18" charset="0"/>
                            <a:cs typeface="Times New Roman" panose="02020603050405020304" pitchFamily="18" charset="0"/>
                          </a:rPr>
                        </m:ctrlPr>
                      </m:dPr>
                      <m:e>
                        <m:r>
                          <a:rPr lang="en-IN" sz="2000" i="1">
                            <a:latin typeface="Cambria Math" panose="02040503050406030204" pitchFamily="18" charset="0"/>
                            <a:ea typeface="Cambria Math" panose="02040503050406030204" pitchFamily="18" charset="0"/>
                            <a:cs typeface="Times New Roman" panose="02020603050405020304" pitchFamily="18" charset="0"/>
                          </a:rPr>
                          <m:t>𝑡</m:t>
                        </m:r>
                      </m:e>
                    </m:d>
                  </m:oMath>
                </a14:m>
                <a:r>
                  <a:rPr lang="en-IN" sz="2000" dirty="0">
                    <a:cs typeface="Calibri" panose="020F0502020204030204" pitchFamily="34" charset="0"/>
                  </a:rPr>
                  <a:t>, </a:t>
                </a:r>
                <a14:m>
                  <m:oMath xmlns:m="http://schemas.openxmlformats.org/officeDocument/2006/math">
                    <m:sSub>
                      <m:sSubPr>
                        <m:ctrlPr>
                          <a:rPr lang="en-IN" sz="2000" i="1">
                            <a:latin typeface="Cambria Math" panose="02040503050406030204" pitchFamily="18" charset="0"/>
                            <a:ea typeface="Cambria Math" panose="02040503050406030204" pitchFamily="18" charset="0"/>
                            <a:cs typeface="Times New Roman" panose="02020603050405020304" pitchFamily="18" charset="0"/>
                          </a:rPr>
                        </m:ctrlPr>
                      </m:sSubPr>
                      <m:e>
                        <m:r>
                          <a:rPr lang="en-IN" sz="2000" i="1">
                            <a:latin typeface="Cambria Math" panose="02040503050406030204" pitchFamily="18" charset="0"/>
                            <a:ea typeface="Cambria Math" panose="02040503050406030204" pitchFamily="18" charset="0"/>
                            <a:cs typeface="Times New Roman" panose="02020603050405020304" pitchFamily="18" charset="0"/>
                          </a:rPr>
                          <m:t>𝜑</m:t>
                        </m:r>
                      </m:e>
                      <m:sub>
                        <m:r>
                          <a:rPr lang="en-IN" sz="2000" i="1">
                            <a:latin typeface="Cambria Math" panose="02040503050406030204" pitchFamily="18" charset="0"/>
                            <a:ea typeface="Cambria Math" panose="02040503050406030204" pitchFamily="18" charset="0"/>
                            <a:cs typeface="Times New Roman" panose="02020603050405020304" pitchFamily="18" charset="0"/>
                          </a:rPr>
                          <m:t>𝑗</m:t>
                        </m:r>
                        <m:r>
                          <a:rPr lang="en-IN" sz="2000" i="1">
                            <a:latin typeface="Cambria Math" panose="02040503050406030204" pitchFamily="18" charset="0"/>
                            <a:ea typeface="Cambria Math" panose="02040503050406030204" pitchFamily="18" charset="0"/>
                            <a:cs typeface="Times New Roman" panose="02020603050405020304" pitchFamily="18" charset="0"/>
                          </a:rPr>
                          <m:t>,1</m:t>
                        </m:r>
                      </m:sub>
                    </m:sSub>
                    <m:d>
                      <m:dPr>
                        <m:ctrlPr>
                          <a:rPr lang="en-IN" sz="2000" i="1">
                            <a:latin typeface="Cambria Math" panose="02040503050406030204" pitchFamily="18" charset="0"/>
                            <a:ea typeface="Cambria Math" panose="02040503050406030204" pitchFamily="18" charset="0"/>
                            <a:cs typeface="Times New Roman" panose="02020603050405020304" pitchFamily="18" charset="0"/>
                          </a:rPr>
                        </m:ctrlPr>
                      </m:dPr>
                      <m:e>
                        <m:r>
                          <a:rPr lang="en-IN" sz="2000" i="1">
                            <a:latin typeface="Cambria Math" panose="02040503050406030204" pitchFamily="18" charset="0"/>
                            <a:ea typeface="Cambria Math" panose="02040503050406030204" pitchFamily="18" charset="0"/>
                            <a:cs typeface="Times New Roman" panose="02020603050405020304" pitchFamily="18" charset="0"/>
                          </a:rPr>
                          <m:t>𝑡</m:t>
                        </m:r>
                      </m:e>
                    </m:d>
                  </m:oMath>
                </a14:m>
                <a:r>
                  <a:rPr lang="en-IN" sz="2000" dirty="0">
                    <a:cs typeface="Calibri" panose="020F0502020204030204" pitchFamily="34" charset="0"/>
                  </a:rPr>
                  <a:t>,…, </a:t>
                </a:r>
                <a14:m>
                  <m:oMath xmlns:m="http://schemas.openxmlformats.org/officeDocument/2006/math">
                    <m:sSub>
                      <m:sSubPr>
                        <m:ctrlPr>
                          <a:rPr lang="en-IN" sz="2000" i="1">
                            <a:latin typeface="Cambria Math" panose="02040503050406030204" pitchFamily="18" charset="0"/>
                            <a:ea typeface="Cambria Math" panose="02040503050406030204" pitchFamily="18" charset="0"/>
                            <a:cs typeface="Times New Roman" panose="02020603050405020304" pitchFamily="18" charset="0"/>
                          </a:rPr>
                        </m:ctrlPr>
                      </m:sSubPr>
                      <m:e>
                        <m:r>
                          <a:rPr lang="en-IN" sz="2000" i="1">
                            <a:latin typeface="Cambria Math" panose="02040503050406030204" pitchFamily="18" charset="0"/>
                            <a:ea typeface="Cambria Math" panose="02040503050406030204" pitchFamily="18" charset="0"/>
                            <a:cs typeface="Times New Roman" panose="02020603050405020304" pitchFamily="18" charset="0"/>
                          </a:rPr>
                          <m:t>𝜑</m:t>
                        </m:r>
                      </m:e>
                      <m:sub>
                        <m:r>
                          <a:rPr lang="en-IN" sz="2000" i="1">
                            <a:latin typeface="Cambria Math" panose="02040503050406030204" pitchFamily="18" charset="0"/>
                            <a:ea typeface="Cambria Math" panose="02040503050406030204" pitchFamily="18" charset="0"/>
                            <a:cs typeface="Times New Roman" panose="02020603050405020304" pitchFamily="18" charset="0"/>
                          </a:rPr>
                          <m:t>𝑗</m:t>
                        </m:r>
                        <m:r>
                          <a:rPr lang="en-IN" sz="2000" i="1">
                            <a:latin typeface="Cambria Math" panose="02040503050406030204" pitchFamily="18" charset="0"/>
                            <a:ea typeface="Cambria Math" panose="02040503050406030204" pitchFamily="18" charset="0"/>
                            <a:cs typeface="Times New Roman" panose="02020603050405020304" pitchFamily="18" charset="0"/>
                          </a:rPr>
                          <m:t>,</m:t>
                        </m:r>
                        <m:r>
                          <a:rPr lang="en-IN" sz="2000" i="1">
                            <a:latin typeface="Cambria Math" panose="02040503050406030204" pitchFamily="18" charset="0"/>
                            <a:ea typeface="Cambria Math" panose="02040503050406030204" pitchFamily="18" charset="0"/>
                            <a:cs typeface="Times New Roman" panose="02020603050405020304" pitchFamily="18" charset="0"/>
                          </a:rPr>
                          <m:t>𝑘</m:t>
                        </m:r>
                      </m:sub>
                    </m:sSub>
                    <m:d>
                      <m:dPr>
                        <m:ctrlPr>
                          <a:rPr lang="en-IN" sz="2000" i="1">
                            <a:latin typeface="Cambria Math" panose="02040503050406030204" pitchFamily="18" charset="0"/>
                            <a:ea typeface="Cambria Math" panose="02040503050406030204" pitchFamily="18" charset="0"/>
                            <a:cs typeface="Times New Roman" panose="02020603050405020304" pitchFamily="18" charset="0"/>
                          </a:rPr>
                        </m:ctrlPr>
                      </m:dPr>
                      <m:e>
                        <m:r>
                          <a:rPr lang="en-IN" sz="2000" i="1">
                            <a:latin typeface="Cambria Math" panose="02040503050406030204" pitchFamily="18" charset="0"/>
                            <a:ea typeface="Cambria Math" panose="02040503050406030204" pitchFamily="18" charset="0"/>
                            <a:cs typeface="Times New Roman" panose="02020603050405020304" pitchFamily="18" charset="0"/>
                          </a:rPr>
                          <m:t>𝑡</m:t>
                        </m:r>
                      </m:e>
                    </m:d>
                  </m:oMath>
                </a14:m>
                <a:r>
                  <a:rPr lang="en-IN" sz="2000" dirty="0">
                    <a:cs typeface="Calibri" panose="020F0502020204030204" pitchFamily="34" charset="0"/>
                  </a:rPr>
                  <a:t>,…}</a:t>
                </a:r>
              </a:p>
              <a:p>
                <a:pPr marL="0" indent="0">
                  <a:lnSpc>
                    <a:spcPct val="150000"/>
                  </a:lnSpc>
                  <a:buNone/>
                </a:pPr>
                <a:r>
                  <a:rPr lang="en-IN" sz="2000" dirty="0">
                    <a:cs typeface="Calibri" panose="020F0502020204030204" pitchFamily="34" charset="0"/>
                  </a:rPr>
                  <a:t>Where, </a:t>
                </a:r>
                <a14:m>
                  <m:oMath xmlns:m="http://schemas.openxmlformats.org/officeDocument/2006/math">
                    <m:sSub>
                      <m:sSubPr>
                        <m:ctrlPr>
                          <a:rPr lang="en-IN" sz="200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IN" sz="2000" i="1">
                            <a:latin typeface="Cambria Math" panose="02040503050406030204" pitchFamily="18" charset="0"/>
                            <a:ea typeface="Cambria Math" panose="02040503050406030204" pitchFamily="18" charset="0"/>
                            <a:cs typeface="Times New Roman" panose="02020603050405020304" pitchFamily="18" charset="0"/>
                          </a:rPr>
                          <m:t>𝜑</m:t>
                        </m:r>
                      </m:e>
                      <m:sub>
                        <m:r>
                          <a:rPr lang="en-IN" sz="2000" i="1">
                            <a:latin typeface="Cambria Math" panose="02040503050406030204" pitchFamily="18" charset="0"/>
                            <a:ea typeface="Cambria Math" panose="02040503050406030204" pitchFamily="18" charset="0"/>
                            <a:cs typeface="Times New Roman" panose="02020603050405020304" pitchFamily="18" charset="0"/>
                          </a:rPr>
                          <m:t>𝑗</m:t>
                        </m:r>
                        <m:r>
                          <a:rPr lang="en-IN" sz="2000" i="1">
                            <a:latin typeface="Cambria Math" panose="02040503050406030204" pitchFamily="18" charset="0"/>
                            <a:ea typeface="Cambria Math" panose="02040503050406030204" pitchFamily="18" charset="0"/>
                            <a:cs typeface="Times New Roman" panose="02020603050405020304" pitchFamily="18" charset="0"/>
                          </a:rPr>
                          <m:t>,</m:t>
                        </m:r>
                        <m:r>
                          <a:rPr lang="en-IN" sz="2000" i="1">
                            <a:latin typeface="Cambria Math" panose="02040503050406030204" pitchFamily="18" charset="0"/>
                            <a:ea typeface="Cambria Math" panose="02040503050406030204" pitchFamily="18" charset="0"/>
                            <a:cs typeface="Times New Roman" panose="02020603050405020304" pitchFamily="18" charset="0"/>
                          </a:rPr>
                          <m:t>𝑘</m:t>
                        </m:r>
                      </m:sub>
                    </m:sSub>
                    <m:d>
                      <m:dPr>
                        <m:ctrlPr>
                          <a:rPr lang="en-IN" sz="2000" i="1">
                            <a:latin typeface="Cambria Math" panose="02040503050406030204" pitchFamily="18" charset="0"/>
                            <a:ea typeface="Cambria Math" panose="02040503050406030204" pitchFamily="18" charset="0"/>
                            <a:cs typeface="Times New Roman" panose="02020603050405020304" pitchFamily="18" charset="0"/>
                          </a:rPr>
                        </m:ctrlPr>
                      </m:dPr>
                      <m:e>
                        <m:r>
                          <a:rPr lang="en-IN" sz="2000" i="1">
                            <a:latin typeface="Cambria Math" panose="02040503050406030204" pitchFamily="18" charset="0"/>
                            <a:ea typeface="Cambria Math" panose="02040503050406030204" pitchFamily="18" charset="0"/>
                            <a:cs typeface="Times New Roman" panose="02020603050405020304" pitchFamily="18" charset="0"/>
                          </a:rPr>
                          <m:t>𝑡</m:t>
                        </m:r>
                      </m:e>
                    </m:d>
                  </m:oMath>
                </a14:m>
                <a:r>
                  <a:rPr lang="en-IN" sz="2000" dirty="0">
                    <a:cs typeface="Calibri" panose="020F0502020204030204" pitchFamily="34" charset="0"/>
                  </a:rPr>
                  <a:t>=</a:t>
                </a:r>
                <a:r>
                  <a:rPr lang="en-IN" sz="2000" dirty="0">
                    <a:ea typeface="Cambria Math" panose="02040503050406030204" pitchFamily="18" charset="0"/>
                    <a:cs typeface="Calibri" panose="020F0502020204030204" pitchFamily="34" charset="0"/>
                  </a:rPr>
                  <a:t> </a:t>
                </a:r>
                <a14:m>
                  <m:oMath xmlns:m="http://schemas.openxmlformats.org/officeDocument/2006/math">
                    <m:sSup>
                      <m:sSupPr>
                        <m:ctrlPr>
                          <a:rPr lang="en-IN" sz="2000" i="1">
                            <a:latin typeface="Cambria Math" panose="02040503050406030204" pitchFamily="18" charset="0"/>
                            <a:ea typeface="Cambria Math" panose="02040503050406030204" pitchFamily="18" charset="0"/>
                            <a:cs typeface="Times New Roman" panose="02020603050405020304" pitchFamily="18" charset="0"/>
                          </a:rPr>
                        </m:ctrlPr>
                      </m:sSupPr>
                      <m:e>
                        <m:r>
                          <a:rPr lang="en-IN" sz="2000" i="1">
                            <a:latin typeface="Cambria Math" panose="02040503050406030204" pitchFamily="18" charset="0"/>
                            <a:ea typeface="Cambria Math" panose="02040503050406030204" pitchFamily="18" charset="0"/>
                            <a:cs typeface="Times New Roman" panose="02020603050405020304" pitchFamily="18" charset="0"/>
                          </a:rPr>
                          <m:t>2</m:t>
                        </m:r>
                      </m:e>
                      <m:sup>
                        <m:r>
                          <a:rPr lang="en-IN" sz="2000" i="1">
                            <a:latin typeface="Cambria Math" panose="02040503050406030204" pitchFamily="18" charset="0"/>
                            <a:ea typeface="Cambria Math" panose="02040503050406030204" pitchFamily="18" charset="0"/>
                            <a:cs typeface="Times New Roman" panose="02020603050405020304" pitchFamily="18" charset="0"/>
                          </a:rPr>
                          <m:t>𝑗</m:t>
                        </m:r>
                        <m:r>
                          <a:rPr lang="en-IN" sz="2000" i="1">
                            <a:latin typeface="Cambria Math" panose="02040503050406030204" pitchFamily="18" charset="0"/>
                            <a:ea typeface="Cambria Math" panose="02040503050406030204" pitchFamily="18" charset="0"/>
                            <a:cs typeface="Times New Roman" panose="02020603050405020304" pitchFamily="18" charset="0"/>
                          </a:rPr>
                          <m:t>/2</m:t>
                        </m:r>
                      </m:sup>
                    </m:sSup>
                    <m:r>
                      <a:rPr lang="en-IN" sz="2000" i="1">
                        <a:latin typeface="Cambria Math" panose="02040503050406030204" pitchFamily="18" charset="0"/>
                        <a:ea typeface="Cambria Math" panose="02040503050406030204" pitchFamily="18" charset="0"/>
                        <a:cs typeface="Times New Roman" panose="02020603050405020304" pitchFamily="18" charset="0"/>
                      </a:rPr>
                      <m:t>𝜑</m:t>
                    </m:r>
                    <m:d>
                      <m:dPr>
                        <m:ctrlPr>
                          <a:rPr lang="en-IN" sz="2000" i="1">
                            <a:latin typeface="Cambria Math" panose="02040503050406030204" pitchFamily="18" charset="0"/>
                            <a:ea typeface="Cambria Math" panose="02040503050406030204" pitchFamily="18" charset="0"/>
                            <a:cs typeface="Times New Roman" panose="02020603050405020304" pitchFamily="18" charset="0"/>
                          </a:rPr>
                        </m:ctrlPr>
                      </m:dPr>
                      <m:e>
                        <m:sSup>
                          <m:sSupPr>
                            <m:ctrlPr>
                              <a:rPr lang="en-IN" sz="2000" i="1">
                                <a:latin typeface="Cambria Math" panose="02040503050406030204" pitchFamily="18" charset="0"/>
                                <a:ea typeface="Cambria Math" panose="02040503050406030204" pitchFamily="18" charset="0"/>
                                <a:cs typeface="Times New Roman" panose="02020603050405020304" pitchFamily="18" charset="0"/>
                              </a:rPr>
                            </m:ctrlPr>
                          </m:sSupPr>
                          <m:e>
                            <m:r>
                              <a:rPr lang="en-IN" sz="2000" i="1">
                                <a:latin typeface="Cambria Math" panose="02040503050406030204" pitchFamily="18" charset="0"/>
                                <a:ea typeface="Cambria Math" panose="02040503050406030204" pitchFamily="18" charset="0"/>
                                <a:cs typeface="Times New Roman" panose="02020603050405020304" pitchFamily="18" charset="0"/>
                              </a:rPr>
                              <m:t>2</m:t>
                            </m:r>
                          </m:e>
                          <m:sup>
                            <m:r>
                              <a:rPr lang="en-IN" sz="2000" i="1">
                                <a:latin typeface="Cambria Math" panose="02040503050406030204" pitchFamily="18" charset="0"/>
                                <a:ea typeface="Cambria Math" panose="02040503050406030204" pitchFamily="18" charset="0"/>
                                <a:cs typeface="Times New Roman" panose="02020603050405020304" pitchFamily="18" charset="0"/>
                              </a:rPr>
                              <m:t>𝑗</m:t>
                            </m:r>
                          </m:sup>
                        </m:sSup>
                        <m:r>
                          <a:rPr lang="en-IN" sz="2000" i="1">
                            <a:latin typeface="Cambria Math" panose="02040503050406030204" pitchFamily="18" charset="0"/>
                            <a:ea typeface="Cambria Math" panose="02040503050406030204" pitchFamily="18" charset="0"/>
                            <a:cs typeface="Times New Roman" panose="02020603050405020304" pitchFamily="18" charset="0"/>
                          </a:rPr>
                          <m:t>𝑡</m:t>
                        </m:r>
                        <m:r>
                          <a:rPr lang="en-IN" sz="2000" i="1">
                            <a:latin typeface="Cambria Math" panose="02040503050406030204" pitchFamily="18" charset="0"/>
                            <a:ea typeface="Cambria Math" panose="02040503050406030204" pitchFamily="18" charset="0"/>
                            <a:cs typeface="Times New Roman" panose="02020603050405020304" pitchFamily="18" charset="0"/>
                          </a:rPr>
                          <m:t>−</m:t>
                        </m:r>
                        <m:r>
                          <a:rPr lang="en-IN" sz="2000" i="1">
                            <a:latin typeface="Cambria Math" panose="02040503050406030204" pitchFamily="18" charset="0"/>
                            <a:ea typeface="Cambria Math" panose="02040503050406030204" pitchFamily="18" charset="0"/>
                            <a:cs typeface="Times New Roman" panose="02020603050405020304" pitchFamily="18" charset="0"/>
                          </a:rPr>
                          <m:t>𝑘</m:t>
                        </m:r>
                      </m:e>
                    </m:d>
                    <m:r>
                      <a:rPr lang="en-IN" sz="2000">
                        <a:latin typeface="Cambria Math" panose="02040503050406030204" pitchFamily="18" charset="0"/>
                        <a:ea typeface="Cambria Math" panose="02040503050406030204" pitchFamily="18" charset="0"/>
                        <a:cs typeface="Times New Roman" panose="02020603050405020304" pitchFamily="18" charset="0"/>
                      </a:rPr>
                      <m:t> </m:t>
                    </m:r>
                  </m:oMath>
                </a14:m>
                <a:r>
                  <a:rPr lang="en-IN" sz="2000" dirty="0">
                    <a:cs typeface="Calibri" panose="020F0502020204030204" pitchFamily="34" charset="0"/>
                  </a:rPr>
                  <a:t>.</a:t>
                </a:r>
              </a:p>
              <a:p>
                <a:pPr marL="0" indent="0">
                  <a:lnSpc>
                    <a:spcPct val="150000"/>
                  </a:lnSpc>
                  <a:buNone/>
                </a:pPr>
                <a:endParaRPr lang="en-IN" sz="2200" dirty="0">
                  <a:cs typeface="Calibri" panose="020F0502020204030204" pitchFamily="34" charset="0"/>
                </a:endParaRPr>
              </a:p>
              <a:p>
                <a:pPr marL="0" indent="0">
                  <a:lnSpc>
                    <a:spcPct val="150000"/>
                  </a:lnSpc>
                  <a:buNone/>
                </a:pPr>
                <a:endParaRPr lang="en-IN" sz="2200" dirty="0">
                  <a:cs typeface="Calibri" panose="020F0502020204030204" pitchFamily="34" charset="0"/>
                </a:endParaRPr>
              </a:p>
              <a:p>
                <a:pPr marL="0" indent="0">
                  <a:lnSpc>
                    <a:spcPct val="150000"/>
                  </a:lnSpc>
                  <a:buNone/>
                </a:pPr>
                <a:endParaRPr lang="en-IN" sz="2200" dirty="0">
                  <a:cs typeface="Calibri" panose="020F0502020204030204" pitchFamily="34" charset="0"/>
                </a:endParaRPr>
              </a:p>
            </p:txBody>
          </p:sp>
        </mc:Choice>
        <mc:Fallback xmlns="">
          <p:sp>
            <p:nvSpPr>
              <p:cNvPr id="3" name="Content Placeholder 2">
                <a:extLst>
                  <a:ext uri="{FF2B5EF4-FFF2-40B4-BE49-F238E27FC236}">
                    <a16:creationId xmlns:a16="http://schemas.microsoft.com/office/drawing/2014/main" id="{F7CF4BB1-A43A-40F5-B409-926105B1A88F}"/>
                  </a:ext>
                </a:extLst>
              </p:cNvPr>
              <p:cNvSpPr>
                <a:spLocks noGrp="1" noRot="1" noChangeAspect="1" noMove="1" noResize="1" noEditPoints="1" noAdjustHandles="1" noChangeArrowheads="1" noChangeShapeType="1" noTextEdit="1"/>
              </p:cNvSpPr>
              <p:nvPr>
                <p:ph idx="1"/>
              </p:nvPr>
            </p:nvSpPr>
            <p:spPr>
              <a:xfrm>
                <a:off x="1031468" y="1828230"/>
                <a:ext cx="10286772" cy="4578920"/>
              </a:xfrm>
              <a:blipFill>
                <a:blip r:embed="rId3"/>
                <a:stretch>
                  <a:fillRect l="-770"/>
                </a:stretch>
              </a:blipFill>
            </p:spPr>
            <p:txBody>
              <a:bodyPr/>
              <a:lstStyle/>
              <a:p>
                <a:r>
                  <a:rPr lang="en-IN">
                    <a:noFill/>
                  </a:rPr>
                  <a:t> </a:t>
                </a:r>
              </a:p>
            </p:txBody>
          </p:sp>
        </mc:Fallback>
      </mc:AlternateContent>
      <p:sp>
        <p:nvSpPr>
          <p:cNvPr id="6" name="Date Placeholder 5"/>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79D0988-175E-442B-A12E-C824F4A28F19}"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t>1/6/2023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Footer Placeholder 3">
            <a:extLst>
              <a:ext uri="{FF2B5EF4-FFF2-40B4-BE49-F238E27FC236}">
                <a16:creationId xmlns:a16="http://schemas.microsoft.com/office/drawing/2014/main" id="{2E49F929-87CA-4994-9885-A2D8887FAA14}"/>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Faculty Name    Dr. Kunti Mishra         Unit Number 5</a:t>
            </a: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BA5F445A-41A2-F25C-405E-970A78F2AF5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60" y="4445"/>
            <a:ext cx="1295400" cy="549276"/>
          </a:xfrm>
          <a:prstGeom prst="rect">
            <a:avLst/>
          </a:prstGeom>
        </p:spPr>
      </p:pic>
      <p:sp>
        <p:nvSpPr>
          <p:cNvPr id="8" name="Title 1">
            <a:extLst>
              <a:ext uri="{FF2B5EF4-FFF2-40B4-BE49-F238E27FC236}">
                <a16:creationId xmlns:a16="http://schemas.microsoft.com/office/drawing/2014/main" id="{B210F1DE-2405-39CE-18CE-FF8346DAA360}"/>
              </a:ext>
            </a:extLst>
          </p:cNvPr>
          <p:cNvSpPr txBox="1">
            <a:spLocks/>
          </p:cNvSpPr>
          <p:nvPr/>
        </p:nvSpPr>
        <p:spPr>
          <a:xfrm>
            <a:off x="1305560" y="9627"/>
            <a:ext cx="10876280" cy="665251"/>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IN" sz="2400" b="1" dirty="0">
                <a:latin typeface="+mj-lt"/>
                <a:cs typeface="Calibri" panose="020F0502020204030204" pitchFamily="34" charset="0"/>
              </a:rPr>
              <a:t>Wavelet Function</a:t>
            </a:r>
            <a:r>
              <a:rPr lang="en-US" sz="2400" b="1" dirty="0">
                <a:latin typeface="+mj-lt"/>
                <a:cs typeface="Calibri" panose="020F0502020204030204" pitchFamily="34" charset="0"/>
              </a:rPr>
              <a:t>(CO5)</a:t>
            </a:r>
          </a:p>
        </p:txBody>
      </p:sp>
    </p:spTree>
    <p:extLst>
      <p:ext uri="{BB962C8B-B14F-4D97-AF65-F5344CB8AC3E}">
        <p14:creationId xmlns:p14="http://schemas.microsoft.com/office/powerpoint/2010/main" val="1813998558"/>
      </p:ext>
    </p:extLst>
  </p:cSld>
  <p:clrMapOvr>
    <a:masterClrMapping/>
  </p:clrMapOvr>
  <p:transition spd="slow">
    <p:push dir="u"/>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7CF4BB1-A43A-40F5-B409-926105B1A88F}"/>
                  </a:ext>
                </a:extLst>
              </p:cNvPr>
              <p:cNvSpPr>
                <a:spLocks noGrp="1"/>
              </p:cNvSpPr>
              <p:nvPr>
                <p:ph idx="1"/>
              </p:nvPr>
            </p:nvSpPr>
            <p:spPr>
              <a:xfrm>
                <a:off x="1577570" y="1652303"/>
                <a:ext cx="7864813" cy="3891850"/>
              </a:xfrm>
            </p:spPr>
            <p:txBody>
              <a:bodyPr>
                <a:normAutofit/>
              </a:bodyPr>
              <a:lstStyle/>
              <a:p>
                <a:pPr marL="0" indent="0">
                  <a:lnSpc>
                    <a:spcPct val="150000"/>
                  </a:lnSpc>
                  <a:buNone/>
                </a:pPr>
                <a:r>
                  <a:rPr lang="en-IN" sz="2200" dirty="0">
                    <a:ea typeface="Cambria Math" panose="02040503050406030204" pitchFamily="18" charset="0"/>
                    <a:cs typeface="Calibri" panose="020F0502020204030204" pitchFamily="34" charset="0"/>
                  </a:rPr>
                  <a:t>For instance, If we take</a:t>
                </a:r>
              </a:p>
              <a:p>
                <a:pPr marL="514350" indent="-514350">
                  <a:lnSpc>
                    <a:spcPct val="150000"/>
                  </a:lnSpc>
                  <a:buAutoNum type="romanLcParenBoth"/>
                </a:pPr>
                <a:r>
                  <a:rPr lang="en-IN" sz="2200" i="1" dirty="0">
                    <a:ea typeface="Cambria Math" panose="02040503050406030204" pitchFamily="18" charset="0"/>
                    <a:cs typeface="Calibri" panose="020F0502020204030204" pitchFamily="34" charset="0"/>
                  </a:rPr>
                  <a:t>j</a:t>
                </a:r>
                <a:r>
                  <a:rPr lang="en-IN" sz="2200" dirty="0">
                    <a:ea typeface="Cambria Math" panose="02040503050406030204" pitchFamily="18" charset="0"/>
                    <a:cs typeface="Calibri" panose="020F0502020204030204" pitchFamily="34" charset="0"/>
                  </a:rPr>
                  <a:t>=0, </a:t>
                </a:r>
                <a:r>
                  <a:rPr lang="en-IN" sz="2200" i="1" dirty="0">
                    <a:ea typeface="Cambria Math" panose="02040503050406030204" pitchFamily="18" charset="0"/>
                    <a:cs typeface="Calibri" panose="020F0502020204030204" pitchFamily="34" charset="0"/>
                  </a:rPr>
                  <a:t>k</a:t>
                </a:r>
                <a:r>
                  <a:rPr lang="en-IN" sz="2200" dirty="0">
                    <a:ea typeface="Cambria Math" panose="02040503050406030204" pitchFamily="18" charset="0"/>
                    <a:cs typeface="Calibri" panose="020F0502020204030204" pitchFamily="34" charset="0"/>
                  </a:rPr>
                  <a:t>=0;   </a:t>
                </a:r>
                <a14:m>
                  <m:oMath xmlns:m="http://schemas.openxmlformats.org/officeDocument/2006/math">
                    <m:sSub>
                      <m:sSubPr>
                        <m:ctrlPr>
                          <a:rPr lang="en-IN" sz="2200" i="1">
                            <a:latin typeface="Cambria Math" panose="02040503050406030204" pitchFamily="18" charset="0"/>
                            <a:ea typeface="Cambria Math" panose="02040503050406030204" pitchFamily="18" charset="0"/>
                            <a:cs typeface="Times New Roman" panose="02020603050405020304" pitchFamily="18" charset="0"/>
                          </a:rPr>
                        </m:ctrlPr>
                      </m:sSubPr>
                      <m:e>
                        <m:r>
                          <a:rPr lang="en-IN" sz="2200" i="1">
                            <a:latin typeface="Cambria Math" panose="02040503050406030204" pitchFamily="18" charset="0"/>
                            <a:ea typeface="Cambria Math" panose="02040503050406030204" pitchFamily="18" charset="0"/>
                            <a:cs typeface="Times New Roman" panose="02020603050405020304" pitchFamily="18" charset="0"/>
                          </a:rPr>
                          <m:t>∅</m:t>
                        </m:r>
                      </m:e>
                      <m:sub>
                        <m:r>
                          <a:rPr lang="en-IN" sz="2200" i="1">
                            <a:latin typeface="Cambria Math" panose="02040503050406030204" pitchFamily="18" charset="0"/>
                            <a:ea typeface="Cambria Math" panose="02040503050406030204" pitchFamily="18" charset="0"/>
                            <a:cs typeface="Times New Roman" panose="02020603050405020304" pitchFamily="18" charset="0"/>
                          </a:rPr>
                          <m:t>0,0</m:t>
                        </m:r>
                      </m:sub>
                    </m:sSub>
                    <m:d>
                      <m:dPr>
                        <m:ctrlPr>
                          <a:rPr lang="en-IN" sz="2200" i="1">
                            <a:latin typeface="Cambria Math" panose="02040503050406030204" pitchFamily="18" charset="0"/>
                            <a:ea typeface="Cambria Math" panose="02040503050406030204" pitchFamily="18" charset="0"/>
                            <a:cs typeface="Times New Roman" panose="02020603050405020304" pitchFamily="18" charset="0"/>
                          </a:rPr>
                        </m:ctrlPr>
                      </m:dPr>
                      <m:e>
                        <m:r>
                          <a:rPr lang="en-IN" sz="2200" i="1">
                            <a:latin typeface="Cambria Math" panose="02040503050406030204" pitchFamily="18" charset="0"/>
                            <a:ea typeface="Cambria Math" panose="02040503050406030204" pitchFamily="18" charset="0"/>
                            <a:cs typeface="Times New Roman" panose="02020603050405020304" pitchFamily="18" charset="0"/>
                          </a:rPr>
                          <m:t>𝑡</m:t>
                        </m:r>
                      </m:e>
                    </m:d>
                    <m:r>
                      <a:rPr lang="en-IN" sz="2200" b="0" i="1" smtClean="0">
                        <a:latin typeface="Cambria Math" panose="02040503050406030204" pitchFamily="18" charset="0"/>
                        <a:ea typeface="Cambria Math" panose="02040503050406030204" pitchFamily="18" charset="0"/>
                        <a:cs typeface="Times New Roman" panose="02020603050405020304" pitchFamily="18" charset="0"/>
                      </a:rPr>
                      <m:t>=</m:t>
                    </m:r>
                    <m:r>
                      <a:rPr lang="en-IN" sz="2200" i="1" smtClean="0">
                        <a:latin typeface="Cambria Math" panose="02040503050406030204" pitchFamily="18" charset="0"/>
                        <a:ea typeface="Cambria Math" panose="02040503050406030204" pitchFamily="18" charset="0"/>
                        <a:cs typeface="Times New Roman" panose="02020603050405020304" pitchFamily="18" charset="0"/>
                      </a:rPr>
                      <m:t>∅</m:t>
                    </m:r>
                    <m:d>
                      <m:dPr>
                        <m:ctrlPr>
                          <a:rPr lang="en-IN" sz="2200" i="1">
                            <a:latin typeface="Cambria Math" panose="02040503050406030204" pitchFamily="18" charset="0"/>
                            <a:ea typeface="Cambria Math" panose="02040503050406030204" pitchFamily="18" charset="0"/>
                            <a:cs typeface="Times New Roman" panose="02020603050405020304" pitchFamily="18" charset="0"/>
                          </a:rPr>
                        </m:ctrlPr>
                      </m:dPr>
                      <m:e>
                        <m:r>
                          <a:rPr lang="en-IN" sz="2200" i="1">
                            <a:latin typeface="Cambria Math" panose="02040503050406030204" pitchFamily="18" charset="0"/>
                            <a:ea typeface="Cambria Math" panose="02040503050406030204" pitchFamily="18" charset="0"/>
                            <a:cs typeface="Times New Roman" panose="02020603050405020304" pitchFamily="18" charset="0"/>
                          </a:rPr>
                          <m:t>𝑡</m:t>
                        </m:r>
                      </m:e>
                    </m:d>
                  </m:oMath>
                </a14:m>
                <a:endParaRPr lang="en-IN" sz="2200" b="0" i="1" dirty="0">
                  <a:ea typeface="Cambria Math" panose="02040503050406030204" pitchFamily="18" charset="0"/>
                  <a:cs typeface="Calibri" panose="020F0502020204030204" pitchFamily="34" charset="0"/>
                </a:endParaRPr>
              </a:p>
              <a:p>
                <a:pPr marL="514350" indent="-514350">
                  <a:lnSpc>
                    <a:spcPct val="150000"/>
                  </a:lnSpc>
                  <a:buAutoNum type="romanLcParenBoth"/>
                </a:pPr>
                <a:r>
                  <a:rPr lang="en-IN" sz="2200" i="1" dirty="0">
                    <a:ea typeface="Cambria Math" panose="02040503050406030204" pitchFamily="18" charset="0"/>
                    <a:cs typeface="Calibri" panose="020F0502020204030204" pitchFamily="34" charset="0"/>
                  </a:rPr>
                  <a:t>j</a:t>
                </a:r>
                <a:r>
                  <a:rPr lang="en-IN" sz="2200" dirty="0">
                    <a:ea typeface="Cambria Math" panose="02040503050406030204" pitchFamily="18" charset="0"/>
                    <a:cs typeface="Calibri" panose="020F0502020204030204" pitchFamily="34" charset="0"/>
                  </a:rPr>
                  <a:t>=0, </a:t>
                </a:r>
                <a:r>
                  <a:rPr lang="en-IN" sz="2200" i="1" dirty="0">
                    <a:ea typeface="Cambria Math" panose="02040503050406030204" pitchFamily="18" charset="0"/>
                    <a:cs typeface="Calibri" panose="020F0502020204030204" pitchFamily="34" charset="0"/>
                  </a:rPr>
                  <a:t>k</a:t>
                </a:r>
                <a:r>
                  <a:rPr lang="en-IN" sz="2200" dirty="0">
                    <a:ea typeface="Cambria Math" panose="02040503050406030204" pitchFamily="18" charset="0"/>
                    <a:cs typeface="Calibri" panose="020F0502020204030204" pitchFamily="34" charset="0"/>
                  </a:rPr>
                  <a:t>=1;   </a:t>
                </a:r>
                <a14:m>
                  <m:oMath xmlns:m="http://schemas.openxmlformats.org/officeDocument/2006/math">
                    <m:sSub>
                      <m:sSubPr>
                        <m:ctrlPr>
                          <a:rPr lang="en-IN" sz="2200" i="1">
                            <a:latin typeface="Cambria Math" panose="02040503050406030204" pitchFamily="18" charset="0"/>
                            <a:ea typeface="Cambria Math" panose="02040503050406030204" pitchFamily="18" charset="0"/>
                            <a:cs typeface="Times New Roman" panose="02020603050405020304" pitchFamily="18" charset="0"/>
                          </a:rPr>
                        </m:ctrlPr>
                      </m:sSubPr>
                      <m:e>
                        <m:r>
                          <a:rPr lang="en-IN" sz="2200" i="1">
                            <a:latin typeface="Cambria Math" panose="02040503050406030204" pitchFamily="18" charset="0"/>
                            <a:ea typeface="Cambria Math" panose="02040503050406030204" pitchFamily="18" charset="0"/>
                            <a:cs typeface="Times New Roman" panose="02020603050405020304" pitchFamily="18" charset="0"/>
                          </a:rPr>
                          <m:t>∅</m:t>
                        </m:r>
                      </m:e>
                      <m:sub>
                        <m:r>
                          <a:rPr lang="en-IN" sz="2200" i="1">
                            <a:latin typeface="Cambria Math" panose="02040503050406030204" pitchFamily="18" charset="0"/>
                            <a:ea typeface="Cambria Math" panose="02040503050406030204" pitchFamily="18" charset="0"/>
                            <a:cs typeface="Times New Roman" panose="02020603050405020304" pitchFamily="18" charset="0"/>
                          </a:rPr>
                          <m:t>0,</m:t>
                        </m:r>
                        <m:r>
                          <a:rPr lang="en-IN" sz="2200" b="0" i="1" smtClean="0">
                            <a:latin typeface="Cambria Math" panose="02040503050406030204" pitchFamily="18" charset="0"/>
                            <a:ea typeface="Cambria Math" panose="02040503050406030204" pitchFamily="18" charset="0"/>
                            <a:cs typeface="Times New Roman" panose="02020603050405020304" pitchFamily="18" charset="0"/>
                          </a:rPr>
                          <m:t>1</m:t>
                        </m:r>
                      </m:sub>
                    </m:sSub>
                    <m:d>
                      <m:dPr>
                        <m:ctrlPr>
                          <a:rPr lang="en-IN" sz="2200" i="1">
                            <a:latin typeface="Cambria Math" panose="02040503050406030204" pitchFamily="18" charset="0"/>
                            <a:ea typeface="Cambria Math" panose="02040503050406030204" pitchFamily="18" charset="0"/>
                            <a:cs typeface="Times New Roman" panose="02020603050405020304" pitchFamily="18" charset="0"/>
                          </a:rPr>
                        </m:ctrlPr>
                      </m:dPr>
                      <m:e>
                        <m:r>
                          <a:rPr lang="en-IN" sz="2200" i="1">
                            <a:latin typeface="Cambria Math" panose="02040503050406030204" pitchFamily="18" charset="0"/>
                            <a:ea typeface="Cambria Math" panose="02040503050406030204" pitchFamily="18" charset="0"/>
                            <a:cs typeface="Times New Roman" panose="02020603050405020304" pitchFamily="18" charset="0"/>
                          </a:rPr>
                          <m:t>𝑡</m:t>
                        </m:r>
                      </m:e>
                    </m:d>
                    <m:r>
                      <a:rPr lang="en-IN" sz="2200" i="1">
                        <a:latin typeface="Cambria Math" panose="02040503050406030204" pitchFamily="18" charset="0"/>
                        <a:ea typeface="Cambria Math" panose="02040503050406030204" pitchFamily="18" charset="0"/>
                        <a:cs typeface="Times New Roman" panose="02020603050405020304" pitchFamily="18" charset="0"/>
                      </a:rPr>
                      <m:t>=∅</m:t>
                    </m:r>
                    <m:d>
                      <m:dPr>
                        <m:ctrlPr>
                          <a:rPr lang="en-IN" sz="2200" i="1">
                            <a:latin typeface="Cambria Math" panose="02040503050406030204" pitchFamily="18" charset="0"/>
                            <a:ea typeface="Cambria Math" panose="02040503050406030204" pitchFamily="18" charset="0"/>
                            <a:cs typeface="Times New Roman" panose="02020603050405020304" pitchFamily="18" charset="0"/>
                          </a:rPr>
                        </m:ctrlPr>
                      </m:dPr>
                      <m:e>
                        <m:r>
                          <a:rPr lang="en-IN" sz="2200" i="1">
                            <a:latin typeface="Cambria Math" panose="02040503050406030204" pitchFamily="18" charset="0"/>
                            <a:ea typeface="Cambria Math" panose="02040503050406030204" pitchFamily="18" charset="0"/>
                            <a:cs typeface="Times New Roman" panose="02020603050405020304" pitchFamily="18" charset="0"/>
                          </a:rPr>
                          <m:t>𝑡</m:t>
                        </m:r>
                        <m:r>
                          <a:rPr lang="en-IN" sz="2200" b="0" i="1" smtClean="0">
                            <a:latin typeface="Cambria Math" panose="02040503050406030204" pitchFamily="18" charset="0"/>
                            <a:ea typeface="Cambria Math" panose="02040503050406030204" pitchFamily="18" charset="0"/>
                            <a:cs typeface="Times New Roman" panose="02020603050405020304" pitchFamily="18" charset="0"/>
                          </a:rPr>
                          <m:t>−1</m:t>
                        </m:r>
                      </m:e>
                    </m:d>
                  </m:oMath>
                </a14:m>
                <a:endParaRPr lang="en-IN" sz="2200" i="1" dirty="0">
                  <a:ea typeface="Cambria Math" panose="02040503050406030204" pitchFamily="18" charset="0"/>
                  <a:cs typeface="Calibri" panose="020F0502020204030204" pitchFamily="34" charset="0"/>
                </a:endParaRPr>
              </a:p>
              <a:p>
                <a:pPr marL="514350" indent="-514350">
                  <a:lnSpc>
                    <a:spcPct val="150000"/>
                  </a:lnSpc>
                  <a:buAutoNum type="romanLcParenBoth"/>
                </a:pPr>
                <a:r>
                  <a:rPr lang="en-IN" sz="2200" i="1" dirty="0">
                    <a:ea typeface="Cambria Math" panose="02040503050406030204" pitchFamily="18" charset="0"/>
                    <a:cs typeface="Calibri" panose="020F0502020204030204" pitchFamily="34" charset="0"/>
                  </a:rPr>
                  <a:t>j</a:t>
                </a:r>
                <a:r>
                  <a:rPr lang="en-IN" sz="2200" dirty="0">
                    <a:ea typeface="Cambria Math" panose="02040503050406030204" pitchFamily="18" charset="0"/>
                    <a:cs typeface="Calibri" panose="020F0502020204030204" pitchFamily="34" charset="0"/>
                  </a:rPr>
                  <a:t>=1, </a:t>
                </a:r>
                <a:r>
                  <a:rPr lang="en-IN" sz="2200" i="1" dirty="0">
                    <a:ea typeface="Cambria Math" panose="02040503050406030204" pitchFamily="18" charset="0"/>
                    <a:cs typeface="Calibri" panose="020F0502020204030204" pitchFamily="34" charset="0"/>
                  </a:rPr>
                  <a:t>k</a:t>
                </a:r>
                <a:r>
                  <a:rPr lang="en-IN" sz="2200" dirty="0">
                    <a:ea typeface="Cambria Math" panose="02040503050406030204" pitchFamily="18" charset="0"/>
                    <a:cs typeface="Calibri" panose="020F0502020204030204" pitchFamily="34" charset="0"/>
                  </a:rPr>
                  <a:t>=0;   </a:t>
                </a:r>
                <a14:m>
                  <m:oMath xmlns:m="http://schemas.openxmlformats.org/officeDocument/2006/math">
                    <m:sSub>
                      <m:sSubPr>
                        <m:ctrlPr>
                          <a:rPr lang="en-IN" sz="2200" i="1">
                            <a:latin typeface="Cambria Math" panose="02040503050406030204" pitchFamily="18" charset="0"/>
                            <a:ea typeface="Cambria Math" panose="02040503050406030204" pitchFamily="18" charset="0"/>
                            <a:cs typeface="Times New Roman" panose="02020603050405020304" pitchFamily="18" charset="0"/>
                          </a:rPr>
                        </m:ctrlPr>
                      </m:sSubPr>
                      <m:e>
                        <m:r>
                          <a:rPr lang="en-IN" sz="2200" i="1">
                            <a:latin typeface="Cambria Math" panose="02040503050406030204" pitchFamily="18" charset="0"/>
                            <a:ea typeface="Cambria Math" panose="02040503050406030204" pitchFamily="18" charset="0"/>
                            <a:cs typeface="Times New Roman" panose="02020603050405020304" pitchFamily="18" charset="0"/>
                          </a:rPr>
                          <m:t>∅</m:t>
                        </m:r>
                      </m:e>
                      <m:sub>
                        <m:r>
                          <a:rPr lang="en-IN" sz="2200" b="0" i="1" smtClean="0">
                            <a:latin typeface="Cambria Math" panose="02040503050406030204" pitchFamily="18" charset="0"/>
                            <a:ea typeface="Cambria Math" panose="02040503050406030204" pitchFamily="18" charset="0"/>
                            <a:cs typeface="Times New Roman" panose="02020603050405020304" pitchFamily="18" charset="0"/>
                          </a:rPr>
                          <m:t>1</m:t>
                        </m:r>
                        <m:r>
                          <a:rPr lang="en-IN" sz="2200" i="1">
                            <a:latin typeface="Cambria Math" panose="02040503050406030204" pitchFamily="18" charset="0"/>
                            <a:ea typeface="Cambria Math" panose="02040503050406030204" pitchFamily="18" charset="0"/>
                            <a:cs typeface="Times New Roman" panose="02020603050405020304" pitchFamily="18" charset="0"/>
                          </a:rPr>
                          <m:t>,0</m:t>
                        </m:r>
                      </m:sub>
                    </m:sSub>
                    <m:d>
                      <m:dPr>
                        <m:ctrlPr>
                          <a:rPr lang="en-IN" sz="2200" i="1">
                            <a:latin typeface="Cambria Math" panose="02040503050406030204" pitchFamily="18" charset="0"/>
                            <a:ea typeface="Cambria Math" panose="02040503050406030204" pitchFamily="18" charset="0"/>
                            <a:cs typeface="Times New Roman" panose="02020603050405020304" pitchFamily="18" charset="0"/>
                          </a:rPr>
                        </m:ctrlPr>
                      </m:dPr>
                      <m:e>
                        <m:r>
                          <a:rPr lang="en-IN" sz="2200" i="1">
                            <a:latin typeface="Cambria Math" panose="02040503050406030204" pitchFamily="18" charset="0"/>
                            <a:ea typeface="Cambria Math" panose="02040503050406030204" pitchFamily="18" charset="0"/>
                            <a:cs typeface="Times New Roman" panose="02020603050405020304" pitchFamily="18" charset="0"/>
                          </a:rPr>
                          <m:t>𝑡</m:t>
                        </m:r>
                      </m:e>
                    </m:d>
                    <m:r>
                      <a:rPr lang="en-IN" sz="2200" i="1">
                        <a:latin typeface="Cambria Math" panose="02040503050406030204" pitchFamily="18" charset="0"/>
                        <a:ea typeface="Cambria Math" panose="02040503050406030204" pitchFamily="18" charset="0"/>
                        <a:cs typeface="Times New Roman" panose="02020603050405020304" pitchFamily="18" charset="0"/>
                      </a:rPr>
                      <m:t>=</m:t>
                    </m:r>
                    <m:sSup>
                      <m:sSupPr>
                        <m:ctrlPr>
                          <a:rPr lang="en-IN" sz="2200" i="1">
                            <a:latin typeface="Cambria Math" panose="02040503050406030204" pitchFamily="18" charset="0"/>
                            <a:ea typeface="Cambria Math" panose="02040503050406030204" pitchFamily="18" charset="0"/>
                            <a:cs typeface="Times New Roman" panose="02020603050405020304" pitchFamily="18" charset="0"/>
                          </a:rPr>
                        </m:ctrlPr>
                      </m:sSupPr>
                      <m:e>
                        <m:r>
                          <a:rPr lang="en-IN" sz="2200" i="1">
                            <a:latin typeface="Cambria Math" panose="02040503050406030204" pitchFamily="18" charset="0"/>
                            <a:ea typeface="Cambria Math" panose="02040503050406030204" pitchFamily="18" charset="0"/>
                            <a:cs typeface="Times New Roman" panose="02020603050405020304" pitchFamily="18" charset="0"/>
                          </a:rPr>
                          <m:t>2</m:t>
                        </m:r>
                      </m:e>
                      <m:sup>
                        <m:r>
                          <a:rPr lang="en-IN" sz="2200" b="0" i="1" smtClean="0">
                            <a:latin typeface="Cambria Math" panose="02040503050406030204" pitchFamily="18" charset="0"/>
                            <a:ea typeface="Cambria Math" panose="02040503050406030204" pitchFamily="18" charset="0"/>
                            <a:cs typeface="Times New Roman" panose="02020603050405020304" pitchFamily="18" charset="0"/>
                          </a:rPr>
                          <m:t>1</m:t>
                        </m:r>
                        <m:r>
                          <a:rPr lang="en-IN" sz="2200" i="1">
                            <a:latin typeface="Cambria Math" panose="02040503050406030204" pitchFamily="18" charset="0"/>
                            <a:ea typeface="Cambria Math" panose="02040503050406030204" pitchFamily="18" charset="0"/>
                            <a:cs typeface="Times New Roman" panose="02020603050405020304" pitchFamily="18" charset="0"/>
                          </a:rPr>
                          <m:t>/2</m:t>
                        </m:r>
                      </m:sup>
                    </m:sSup>
                    <m:r>
                      <a:rPr lang="en-IN" sz="2200" i="1">
                        <a:latin typeface="Cambria Math" panose="02040503050406030204" pitchFamily="18" charset="0"/>
                        <a:ea typeface="Cambria Math" panose="02040503050406030204" pitchFamily="18" charset="0"/>
                        <a:cs typeface="Times New Roman" panose="02020603050405020304" pitchFamily="18" charset="0"/>
                      </a:rPr>
                      <m:t>∅</m:t>
                    </m:r>
                    <m:d>
                      <m:dPr>
                        <m:ctrlPr>
                          <a:rPr lang="en-IN" sz="2200" i="1">
                            <a:latin typeface="Cambria Math" panose="02040503050406030204" pitchFamily="18" charset="0"/>
                            <a:ea typeface="Cambria Math" panose="02040503050406030204" pitchFamily="18" charset="0"/>
                            <a:cs typeface="Times New Roman" panose="02020603050405020304" pitchFamily="18" charset="0"/>
                          </a:rPr>
                        </m:ctrlPr>
                      </m:dPr>
                      <m:e>
                        <m:r>
                          <a:rPr lang="en-IN" sz="2200" b="0" i="1" smtClean="0">
                            <a:latin typeface="Cambria Math" panose="02040503050406030204" pitchFamily="18" charset="0"/>
                            <a:ea typeface="Cambria Math" panose="02040503050406030204" pitchFamily="18" charset="0"/>
                            <a:cs typeface="Times New Roman" panose="02020603050405020304" pitchFamily="18" charset="0"/>
                          </a:rPr>
                          <m:t>2</m:t>
                        </m:r>
                        <m:r>
                          <a:rPr lang="en-IN" sz="2200" i="1">
                            <a:latin typeface="Cambria Math" panose="02040503050406030204" pitchFamily="18" charset="0"/>
                            <a:ea typeface="Cambria Math" panose="02040503050406030204" pitchFamily="18" charset="0"/>
                            <a:cs typeface="Times New Roman" panose="02020603050405020304" pitchFamily="18" charset="0"/>
                          </a:rPr>
                          <m:t>𝑡</m:t>
                        </m:r>
                      </m:e>
                    </m:d>
                  </m:oMath>
                </a14:m>
                <a:endParaRPr lang="en-IN" sz="2200" i="1" dirty="0">
                  <a:ea typeface="Cambria Math" panose="02040503050406030204" pitchFamily="18" charset="0"/>
                  <a:cs typeface="Calibri" panose="020F0502020204030204" pitchFamily="34" charset="0"/>
                </a:endParaRPr>
              </a:p>
              <a:p>
                <a:pPr marL="514350" indent="-514350">
                  <a:lnSpc>
                    <a:spcPct val="150000"/>
                  </a:lnSpc>
                  <a:buAutoNum type="romanLcParenBoth"/>
                </a:pPr>
                <a:r>
                  <a:rPr lang="en-IN" sz="2200" i="1" dirty="0">
                    <a:ea typeface="Cambria Math" panose="02040503050406030204" pitchFamily="18" charset="0"/>
                    <a:cs typeface="Calibri" panose="020F0502020204030204" pitchFamily="34" charset="0"/>
                  </a:rPr>
                  <a:t>j</a:t>
                </a:r>
                <a:r>
                  <a:rPr lang="en-IN" sz="2200" dirty="0">
                    <a:ea typeface="Cambria Math" panose="02040503050406030204" pitchFamily="18" charset="0"/>
                    <a:cs typeface="Calibri" panose="020F0502020204030204" pitchFamily="34" charset="0"/>
                  </a:rPr>
                  <a:t>=1, </a:t>
                </a:r>
                <a:r>
                  <a:rPr lang="en-IN" sz="2200" i="1" dirty="0">
                    <a:ea typeface="Cambria Math" panose="02040503050406030204" pitchFamily="18" charset="0"/>
                    <a:cs typeface="Calibri" panose="020F0502020204030204" pitchFamily="34" charset="0"/>
                  </a:rPr>
                  <a:t>k</a:t>
                </a:r>
                <a:r>
                  <a:rPr lang="en-IN" sz="2200" dirty="0">
                    <a:ea typeface="Cambria Math" panose="02040503050406030204" pitchFamily="18" charset="0"/>
                    <a:cs typeface="Calibri" panose="020F0502020204030204" pitchFamily="34" charset="0"/>
                  </a:rPr>
                  <a:t>=1;   </a:t>
                </a:r>
                <a14:m>
                  <m:oMath xmlns:m="http://schemas.openxmlformats.org/officeDocument/2006/math">
                    <m:sSub>
                      <m:sSubPr>
                        <m:ctrlPr>
                          <a:rPr lang="en-IN" sz="2200" i="1">
                            <a:latin typeface="Cambria Math" panose="02040503050406030204" pitchFamily="18" charset="0"/>
                            <a:ea typeface="Cambria Math" panose="02040503050406030204" pitchFamily="18" charset="0"/>
                            <a:cs typeface="Times New Roman" panose="02020603050405020304" pitchFamily="18" charset="0"/>
                          </a:rPr>
                        </m:ctrlPr>
                      </m:sSubPr>
                      <m:e>
                        <m:r>
                          <a:rPr lang="en-IN" sz="2200" i="1">
                            <a:latin typeface="Cambria Math" panose="02040503050406030204" pitchFamily="18" charset="0"/>
                            <a:ea typeface="Cambria Math" panose="02040503050406030204" pitchFamily="18" charset="0"/>
                            <a:cs typeface="Times New Roman" panose="02020603050405020304" pitchFamily="18" charset="0"/>
                          </a:rPr>
                          <m:t>∅</m:t>
                        </m:r>
                      </m:e>
                      <m:sub>
                        <m:r>
                          <a:rPr lang="en-IN" sz="2200" b="0" i="1" smtClean="0">
                            <a:latin typeface="Cambria Math" panose="02040503050406030204" pitchFamily="18" charset="0"/>
                            <a:ea typeface="Cambria Math" panose="02040503050406030204" pitchFamily="18" charset="0"/>
                            <a:cs typeface="Times New Roman" panose="02020603050405020304" pitchFamily="18" charset="0"/>
                          </a:rPr>
                          <m:t>1</m:t>
                        </m:r>
                        <m:r>
                          <a:rPr lang="en-IN" sz="2200" i="1">
                            <a:latin typeface="Cambria Math" panose="02040503050406030204" pitchFamily="18" charset="0"/>
                            <a:ea typeface="Cambria Math" panose="02040503050406030204" pitchFamily="18" charset="0"/>
                            <a:cs typeface="Times New Roman" panose="02020603050405020304" pitchFamily="18" charset="0"/>
                          </a:rPr>
                          <m:t>,</m:t>
                        </m:r>
                        <m:r>
                          <a:rPr lang="en-IN" sz="2200" b="0" i="1" smtClean="0">
                            <a:latin typeface="Cambria Math" panose="02040503050406030204" pitchFamily="18" charset="0"/>
                            <a:ea typeface="Cambria Math" panose="02040503050406030204" pitchFamily="18" charset="0"/>
                            <a:cs typeface="Times New Roman" panose="02020603050405020304" pitchFamily="18" charset="0"/>
                          </a:rPr>
                          <m:t>1</m:t>
                        </m:r>
                      </m:sub>
                    </m:sSub>
                    <m:d>
                      <m:dPr>
                        <m:ctrlPr>
                          <a:rPr lang="en-IN" sz="2200" i="1">
                            <a:latin typeface="Cambria Math" panose="02040503050406030204" pitchFamily="18" charset="0"/>
                            <a:ea typeface="Cambria Math" panose="02040503050406030204" pitchFamily="18" charset="0"/>
                            <a:cs typeface="Times New Roman" panose="02020603050405020304" pitchFamily="18" charset="0"/>
                          </a:rPr>
                        </m:ctrlPr>
                      </m:dPr>
                      <m:e>
                        <m:r>
                          <a:rPr lang="en-IN" sz="2200" i="1">
                            <a:latin typeface="Cambria Math" panose="02040503050406030204" pitchFamily="18" charset="0"/>
                            <a:ea typeface="Cambria Math" panose="02040503050406030204" pitchFamily="18" charset="0"/>
                            <a:cs typeface="Times New Roman" panose="02020603050405020304" pitchFamily="18" charset="0"/>
                          </a:rPr>
                          <m:t>𝑡</m:t>
                        </m:r>
                      </m:e>
                    </m:d>
                    <m:r>
                      <a:rPr lang="en-IN" sz="2200" i="1">
                        <a:latin typeface="Cambria Math" panose="02040503050406030204" pitchFamily="18" charset="0"/>
                        <a:ea typeface="Cambria Math" panose="02040503050406030204" pitchFamily="18" charset="0"/>
                        <a:cs typeface="Times New Roman" panose="02020603050405020304" pitchFamily="18" charset="0"/>
                      </a:rPr>
                      <m:t>=</m:t>
                    </m:r>
                    <m:sSup>
                      <m:sSupPr>
                        <m:ctrlPr>
                          <a:rPr lang="en-IN" sz="2200" i="1">
                            <a:latin typeface="Cambria Math" panose="02040503050406030204" pitchFamily="18" charset="0"/>
                            <a:ea typeface="Cambria Math" panose="02040503050406030204" pitchFamily="18" charset="0"/>
                            <a:cs typeface="Times New Roman" panose="02020603050405020304" pitchFamily="18" charset="0"/>
                          </a:rPr>
                        </m:ctrlPr>
                      </m:sSupPr>
                      <m:e>
                        <m:r>
                          <a:rPr lang="en-IN" sz="2200" i="1">
                            <a:latin typeface="Cambria Math" panose="02040503050406030204" pitchFamily="18" charset="0"/>
                            <a:ea typeface="Cambria Math" panose="02040503050406030204" pitchFamily="18" charset="0"/>
                            <a:cs typeface="Times New Roman" panose="02020603050405020304" pitchFamily="18" charset="0"/>
                          </a:rPr>
                          <m:t>2</m:t>
                        </m:r>
                      </m:e>
                      <m:sup>
                        <m:r>
                          <a:rPr lang="en-IN" sz="2200" i="1">
                            <a:latin typeface="Cambria Math" panose="02040503050406030204" pitchFamily="18" charset="0"/>
                            <a:ea typeface="Cambria Math" panose="02040503050406030204" pitchFamily="18" charset="0"/>
                            <a:cs typeface="Times New Roman" panose="02020603050405020304" pitchFamily="18" charset="0"/>
                          </a:rPr>
                          <m:t>1/2</m:t>
                        </m:r>
                      </m:sup>
                    </m:sSup>
                    <m:r>
                      <a:rPr lang="en-IN" sz="2200" i="1">
                        <a:latin typeface="Cambria Math" panose="02040503050406030204" pitchFamily="18" charset="0"/>
                        <a:ea typeface="Cambria Math" panose="02040503050406030204" pitchFamily="18" charset="0"/>
                        <a:cs typeface="Times New Roman" panose="02020603050405020304" pitchFamily="18" charset="0"/>
                      </a:rPr>
                      <m:t>∅</m:t>
                    </m:r>
                    <m:d>
                      <m:dPr>
                        <m:ctrlPr>
                          <a:rPr lang="en-IN" sz="2200" i="1">
                            <a:latin typeface="Cambria Math" panose="02040503050406030204" pitchFamily="18" charset="0"/>
                            <a:ea typeface="Cambria Math" panose="02040503050406030204" pitchFamily="18" charset="0"/>
                            <a:cs typeface="Times New Roman" panose="02020603050405020304" pitchFamily="18" charset="0"/>
                          </a:rPr>
                        </m:ctrlPr>
                      </m:dPr>
                      <m:e>
                        <m:r>
                          <a:rPr lang="en-IN" sz="2200" b="0" i="1" smtClean="0">
                            <a:latin typeface="Cambria Math" panose="02040503050406030204" pitchFamily="18" charset="0"/>
                            <a:ea typeface="Cambria Math" panose="02040503050406030204" pitchFamily="18" charset="0"/>
                            <a:cs typeface="Times New Roman" panose="02020603050405020304" pitchFamily="18" charset="0"/>
                          </a:rPr>
                          <m:t>2</m:t>
                        </m:r>
                        <m:r>
                          <a:rPr lang="en-IN" sz="2200" i="1">
                            <a:latin typeface="Cambria Math" panose="02040503050406030204" pitchFamily="18" charset="0"/>
                            <a:ea typeface="Cambria Math" panose="02040503050406030204" pitchFamily="18" charset="0"/>
                            <a:cs typeface="Times New Roman" panose="02020603050405020304" pitchFamily="18" charset="0"/>
                          </a:rPr>
                          <m:t>𝑡</m:t>
                        </m:r>
                        <m:r>
                          <a:rPr lang="en-IN" sz="2200" b="0" i="1" smtClean="0">
                            <a:latin typeface="Cambria Math" panose="02040503050406030204" pitchFamily="18" charset="0"/>
                            <a:ea typeface="Cambria Math" panose="02040503050406030204" pitchFamily="18" charset="0"/>
                            <a:cs typeface="Times New Roman" panose="02020603050405020304" pitchFamily="18" charset="0"/>
                          </a:rPr>
                          <m:t>−1</m:t>
                        </m:r>
                      </m:e>
                    </m:d>
                    <m:r>
                      <a:rPr lang="en-IN" sz="2200" b="0" i="0" smtClean="0">
                        <a:latin typeface="Cambria Math" panose="02040503050406030204" pitchFamily="18" charset="0"/>
                        <a:ea typeface="Cambria Math" panose="02040503050406030204" pitchFamily="18" charset="0"/>
                        <a:cs typeface="Times New Roman" panose="02020603050405020304" pitchFamily="18" charset="0"/>
                      </a:rPr>
                      <m:t> </m:t>
                    </m:r>
                  </m:oMath>
                </a14:m>
                <a:endParaRPr lang="en-IN" sz="2200" b="0" dirty="0">
                  <a:ea typeface="Cambria Math" panose="02040503050406030204" pitchFamily="18" charset="0"/>
                  <a:cs typeface="Calibri" panose="020F0502020204030204" pitchFamily="34" charset="0"/>
                </a:endParaRPr>
              </a:p>
              <a:p>
                <a:pPr marL="514350" indent="-514350">
                  <a:lnSpc>
                    <a:spcPct val="150000"/>
                  </a:lnSpc>
                  <a:buAutoNum type="romanLcParenBoth"/>
                </a:pPr>
                <a:endParaRPr lang="en-IN" sz="2200" b="0" dirty="0">
                  <a:ea typeface="Cambria Math" panose="02040503050406030204" pitchFamily="18" charset="0"/>
                  <a:cs typeface="Calibri" panose="020F0502020204030204" pitchFamily="34" charset="0"/>
                </a:endParaRPr>
              </a:p>
              <a:p>
                <a:pPr marL="0" indent="0">
                  <a:lnSpc>
                    <a:spcPct val="150000"/>
                  </a:lnSpc>
                  <a:buNone/>
                </a:pPr>
                <a:endParaRPr lang="en-IN" sz="2200" dirty="0">
                  <a:ea typeface="Cambria Math" panose="02040503050406030204" pitchFamily="18" charset="0"/>
                  <a:cs typeface="Calibri" panose="020F0502020204030204" pitchFamily="34" charset="0"/>
                </a:endParaRPr>
              </a:p>
              <a:p>
                <a:pPr marL="0" indent="0">
                  <a:lnSpc>
                    <a:spcPct val="150000"/>
                  </a:lnSpc>
                  <a:buNone/>
                </a:pPr>
                <a:endParaRPr lang="en-IN" sz="2200" dirty="0">
                  <a:cs typeface="Calibri" panose="020F0502020204030204" pitchFamily="34" charset="0"/>
                </a:endParaRPr>
              </a:p>
            </p:txBody>
          </p:sp>
        </mc:Choice>
        <mc:Fallback xmlns="">
          <p:sp>
            <p:nvSpPr>
              <p:cNvPr id="3" name="Content Placeholder 2">
                <a:extLst>
                  <a:ext uri="{FF2B5EF4-FFF2-40B4-BE49-F238E27FC236}">
                    <a16:creationId xmlns:a16="http://schemas.microsoft.com/office/drawing/2014/main" id="{F7CF4BB1-A43A-40F5-B409-926105B1A88F}"/>
                  </a:ext>
                </a:extLst>
              </p:cNvPr>
              <p:cNvSpPr>
                <a:spLocks noGrp="1" noRot="1" noChangeAspect="1" noMove="1" noResize="1" noEditPoints="1" noAdjustHandles="1" noChangeArrowheads="1" noChangeShapeType="1" noTextEdit="1"/>
              </p:cNvSpPr>
              <p:nvPr>
                <p:ph idx="1"/>
              </p:nvPr>
            </p:nvSpPr>
            <p:spPr>
              <a:xfrm>
                <a:off x="1577570" y="1652303"/>
                <a:ext cx="7864813" cy="3891850"/>
              </a:xfrm>
              <a:blipFill>
                <a:blip r:embed="rId3"/>
                <a:stretch>
                  <a:fillRect l="-1008"/>
                </a:stretch>
              </a:blipFill>
            </p:spPr>
            <p:txBody>
              <a:bodyPr/>
              <a:lstStyle/>
              <a:p>
                <a:r>
                  <a:rPr lang="en-IN">
                    <a:noFill/>
                  </a:rPr>
                  <a:t> </a:t>
                </a:r>
              </a:p>
            </p:txBody>
          </p:sp>
        </mc:Fallback>
      </mc:AlternateContent>
      <p:sp>
        <p:nvSpPr>
          <p:cNvPr id="6" name="Date Placeholder 5"/>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91F43BD3-7353-43F7-892B-C37BFCA09C5B}"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t>1/6/2023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Footer Placeholder 3">
            <a:extLst>
              <a:ext uri="{FF2B5EF4-FFF2-40B4-BE49-F238E27FC236}">
                <a16:creationId xmlns:a16="http://schemas.microsoft.com/office/drawing/2014/main" id="{2E49F929-87CA-4994-9885-A2D8887FAA14}"/>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Faculty Name    Dr. Kunti Mishra         Unit Number 5</a:t>
            </a: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10" name="Picture 9">
            <a:extLst>
              <a:ext uri="{FF2B5EF4-FFF2-40B4-BE49-F238E27FC236}">
                <a16:creationId xmlns:a16="http://schemas.microsoft.com/office/drawing/2014/main" id="{8D888889-DD97-0EE1-66C4-787C5C265E5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60" y="14605"/>
            <a:ext cx="1295400" cy="549276"/>
          </a:xfrm>
          <a:prstGeom prst="rect">
            <a:avLst/>
          </a:prstGeom>
        </p:spPr>
      </p:pic>
      <p:sp>
        <p:nvSpPr>
          <p:cNvPr id="11" name="Title 1">
            <a:extLst>
              <a:ext uri="{FF2B5EF4-FFF2-40B4-BE49-F238E27FC236}">
                <a16:creationId xmlns:a16="http://schemas.microsoft.com/office/drawing/2014/main" id="{E3F1A5EB-88D1-4063-F478-61A0532E0695}"/>
              </a:ext>
            </a:extLst>
          </p:cNvPr>
          <p:cNvSpPr txBox="1">
            <a:spLocks/>
          </p:cNvSpPr>
          <p:nvPr/>
        </p:nvSpPr>
        <p:spPr>
          <a:xfrm>
            <a:off x="1305560" y="9627"/>
            <a:ext cx="10876280" cy="665251"/>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IN" sz="2400" b="1" dirty="0">
                <a:latin typeface="+mj-lt"/>
                <a:cs typeface="Calibri" panose="020F0502020204030204" pitchFamily="34" charset="0"/>
              </a:rPr>
              <a:t>Wavelet Function</a:t>
            </a:r>
            <a:r>
              <a:rPr lang="en-US" sz="2400" b="1" dirty="0">
                <a:latin typeface="+mj-lt"/>
                <a:cs typeface="Calibri" panose="020F0502020204030204" pitchFamily="34" charset="0"/>
              </a:rPr>
              <a:t>(CO5)</a:t>
            </a:r>
          </a:p>
        </p:txBody>
      </p:sp>
    </p:spTree>
    <p:extLst>
      <p:ext uri="{BB962C8B-B14F-4D97-AF65-F5344CB8AC3E}">
        <p14:creationId xmlns:p14="http://schemas.microsoft.com/office/powerpoint/2010/main" val="3947728183"/>
      </p:ext>
    </p:extLst>
  </p:cSld>
  <p:clrMapOvr>
    <a:masterClrMapping/>
  </p:clrMapOvr>
  <p:transition spd="slow">
    <p:push dir="u"/>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7CF4BB1-A43A-40F5-B409-926105B1A88F}"/>
                  </a:ext>
                </a:extLst>
              </p:cNvPr>
              <p:cNvSpPr>
                <a:spLocks noGrp="1"/>
              </p:cNvSpPr>
              <p:nvPr>
                <p:ph idx="1"/>
              </p:nvPr>
            </p:nvSpPr>
            <p:spPr>
              <a:xfrm>
                <a:off x="1818202" y="1334666"/>
                <a:ext cx="8654085" cy="4578920"/>
              </a:xfrm>
            </p:spPr>
            <p:txBody>
              <a:bodyPr>
                <a:normAutofit fontScale="92500"/>
              </a:bodyPr>
              <a:lstStyle/>
              <a:p>
                <a:pPr marL="0" indent="0">
                  <a:lnSpc>
                    <a:spcPct val="150000"/>
                  </a:lnSpc>
                  <a:buNone/>
                </a:pPr>
                <a:r>
                  <a:rPr lang="en-IN" sz="2400" b="1" dirty="0">
                    <a:cs typeface="Calibri" panose="020F0502020204030204" pitchFamily="34" charset="0"/>
                  </a:rPr>
                  <a:t>REFINEMENT RELATION W. R. T. NORMALIZED BASES:</a:t>
                </a:r>
              </a:p>
              <a:p>
                <a:pPr marL="0" indent="0">
                  <a:lnSpc>
                    <a:spcPct val="150000"/>
                  </a:lnSpc>
                  <a:buNone/>
                </a:pPr>
                <a:r>
                  <a:rPr lang="en-IN" sz="2400" dirty="0">
                    <a:ea typeface="Cambria Math" panose="02040503050406030204" pitchFamily="18" charset="0"/>
                    <a:cs typeface="Calibri" panose="020F0502020204030204" pitchFamily="34" charset="0"/>
                  </a:rPr>
                  <a:t>With respect to un-normalized bases, we have</a:t>
                </a:r>
              </a:p>
              <a:p>
                <a:pPr marL="0" indent="0">
                  <a:lnSpc>
                    <a:spcPct val="150000"/>
                  </a:lnSpc>
                  <a:buNone/>
                </a:pPr>
                <a:r>
                  <a:rPr lang="en-IN" sz="2400" dirty="0">
                    <a:ea typeface="Cambria Math" panose="02040503050406030204" pitchFamily="18" charset="0"/>
                    <a:cs typeface="Calibri" panose="020F0502020204030204" pitchFamily="34" charset="0"/>
                  </a:rPr>
                  <a:t>		</a:t>
                </a:r>
                <a14:m>
                  <m:oMath xmlns:m="http://schemas.openxmlformats.org/officeDocument/2006/math">
                    <m:r>
                      <a:rPr lang="en-IN" sz="2400" i="1" smtClean="0">
                        <a:latin typeface="Cambria Math" panose="02040503050406030204" pitchFamily="18" charset="0"/>
                        <a:ea typeface="Cambria Math" panose="02040503050406030204" pitchFamily="18" charset="0"/>
                        <a:cs typeface="Times New Roman" panose="02020603050405020304" pitchFamily="18" charset="0"/>
                      </a:rPr>
                      <m:t>∅</m:t>
                    </m:r>
                    <m:d>
                      <m:dPr>
                        <m:ctrlPr>
                          <a:rPr lang="en-IN" sz="2400" i="1">
                            <a:latin typeface="Cambria Math" panose="02040503050406030204" pitchFamily="18" charset="0"/>
                            <a:ea typeface="Cambria Math" panose="02040503050406030204" pitchFamily="18" charset="0"/>
                            <a:cs typeface="Times New Roman" panose="02020603050405020304" pitchFamily="18" charset="0"/>
                          </a:rPr>
                        </m:ctrlPr>
                      </m:dPr>
                      <m:e>
                        <m:r>
                          <a:rPr lang="en-IN" sz="2400" b="0" i="1" smtClean="0">
                            <a:latin typeface="Cambria Math" panose="02040503050406030204" pitchFamily="18" charset="0"/>
                            <a:ea typeface="Cambria Math" panose="02040503050406030204" pitchFamily="18" charset="0"/>
                            <a:cs typeface="Times New Roman" panose="02020603050405020304" pitchFamily="18" charset="0"/>
                          </a:rPr>
                          <m:t>𝑡</m:t>
                        </m:r>
                      </m:e>
                    </m:d>
                    <m:r>
                      <a:rPr lang="en-IN" sz="2400" b="0" i="1" smtClean="0">
                        <a:latin typeface="Cambria Math" panose="02040503050406030204" pitchFamily="18" charset="0"/>
                        <a:ea typeface="Cambria Math" panose="02040503050406030204" pitchFamily="18" charset="0"/>
                        <a:cs typeface="Times New Roman" panose="02020603050405020304" pitchFamily="18" charset="0"/>
                      </a:rPr>
                      <m:t>=</m:t>
                    </m:r>
                  </m:oMath>
                </a14:m>
                <a:r>
                  <a:rPr lang="en-IN" sz="2400" dirty="0">
                    <a:ea typeface="Cambria Math" panose="02040503050406030204" pitchFamily="18" charset="0"/>
                    <a:cs typeface="Calibri" panose="020F0502020204030204" pitchFamily="34" charset="0"/>
                  </a:rPr>
                  <a:t> </a:t>
                </a:r>
                <a14:m>
                  <m:oMath xmlns:m="http://schemas.openxmlformats.org/officeDocument/2006/math">
                    <m:r>
                      <a:rPr lang="en-IN" sz="2400" i="1">
                        <a:latin typeface="Cambria Math" panose="02040503050406030204" pitchFamily="18" charset="0"/>
                        <a:ea typeface="Cambria Math" panose="02040503050406030204" pitchFamily="18" charset="0"/>
                        <a:cs typeface="Times New Roman" panose="02020603050405020304" pitchFamily="18" charset="0"/>
                      </a:rPr>
                      <m:t>∅</m:t>
                    </m:r>
                    <m:d>
                      <m:dPr>
                        <m:ctrlPr>
                          <a:rPr lang="en-IN" sz="2400" i="1">
                            <a:latin typeface="Cambria Math" panose="02040503050406030204" pitchFamily="18" charset="0"/>
                            <a:ea typeface="Cambria Math" panose="02040503050406030204" pitchFamily="18" charset="0"/>
                            <a:cs typeface="Times New Roman" panose="02020603050405020304" pitchFamily="18" charset="0"/>
                          </a:rPr>
                        </m:ctrlPr>
                      </m:dPr>
                      <m:e>
                        <m:r>
                          <a:rPr lang="en-IN" sz="2400" b="0" i="1" smtClean="0">
                            <a:latin typeface="Cambria Math" panose="02040503050406030204" pitchFamily="18" charset="0"/>
                            <a:ea typeface="Cambria Math" panose="02040503050406030204" pitchFamily="18" charset="0"/>
                            <a:cs typeface="Times New Roman" panose="02020603050405020304" pitchFamily="18" charset="0"/>
                          </a:rPr>
                          <m:t>2</m:t>
                        </m:r>
                        <m:r>
                          <a:rPr lang="en-IN" sz="2400" i="1">
                            <a:latin typeface="Cambria Math" panose="02040503050406030204" pitchFamily="18" charset="0"/>
                            <a:ea typeface="Cambria Math" panose="02040503050406030204" pitchFamily="18" charset="0"/>
                            <a:cs typeface="Times New Roman" panose="02020603050405020304" pitchFamily="18" charset="0"/>
                          </a:rPr>
                          <m:t>𝑡</m:t>
                        </m:r>
                      </m:e>
                    </m:d>
                  </m:oMath>
                </a14:m>
                <a:r>
                  <a:rPr lang="en-IN" sz="2400" dirty="0">
                    <a:ea typeface="Cambria Math" panose="02040503050406030204" pitchFamily="18" charset="0"/>
                    <a:cs typeface="Calibri" panose="020F0502020204030204" pitchFamily="34" charset="0"/>
                  </a:rPr>
                  <a:t>+ </a:t>
                </a:r>
                <a14:m>
                  <m:oMath xmlns:m="http://schemas.openxmlformats.org/officeDocument/2006/math">
                    <m:r>
                      <a:rPr lang="en-IN" sz="2400" i="1">
                        <a:latin typeface="Cambria Math" panose="02040503050406030204" pitchFamily="18" charset="0"/>
                        <a:ea typeface="Cambria Math" panose="02040503050406030204" pitchFamily="18" charset="0"/>
                        <a:cs typeface="Times New Roman" panose="02020603050405020304" pitchFamily="18" charset="0"/>
                      </a:rPr>
                      <m:t>∅</m:t>
                    </m:r>
                    <m:d>
                      <m:dPr>
                        <m:ctrlPr>
                          <a:rPr lang="en-IN" sz="2400" i="1">
                            <a:latin typeface="Cambria Math" panose="02040503050406030204" pitchFamily="18" charset="0"/>
                            <a:ea typeface="Cambria Math" panose="02040503050406030204" pitchFamily="18" charset="0"/>
                            <a:cs typeface="Times New Roman" panose="02020603050405020304" pitchFamily="18" charset="0"/>
                          </a:rPr>
                        </m:ctrlPr>
                      </m:dPr>
                      <m:e>
                        <m:r>
                          <a:rPr lang="en-IN" sz="2400" b="0" i="1" smtClean="0">
                            <a:latin typeface="Cambria Math" panose="02040503050406030204" pitchFamily="18" charset="0"/>
                            <a:ea typeface="Cambria Math" panose="02040503050406030204" pitchFamily="18" charset="0"/>
                            <a:cs typeface="Times New Roman" panose="02020603050405020304" pitchFamily="18" charset="0"/>
                          </a:rPr>
                          <m:t>2</m:t>
                        </m:r>
                        <m:r>
                          <a:rPr lang="en-IN" sz="2400" i="1">
                            <a:latin typeface="Cambria Math" panose="02040503050406030204" pitchFamily="18" charset="0"/>
                            <a:ea typeface="Cambria Math" panose="02040503050406030204" pitchFamily="18" charset="0"/>
                            <a:cs typeface="Times New Roman" panose="02020603050405020304" pitchFamily="18" charset="0"/>
                          </a:rPr>
                          <m:t>𝑡</m:t>
                        </m:r>
                        <m:r>
                          <a:rPr lang="en-IN" sz="2400" b="0" i="1" smtClean="0">
                            <a:latin typeface="Cambria Math" panose="02040503050406030204" pitchFamily="18" charset="0"/>
                            <a:ea typeface="Cambria Math" panose="02040503050406030204" pitchFamily="18" charset="0"/>
                            <a:cs typeface="Times New Roman" panose="02020603050405020304" pitchFamily="18" charset="0"/>
                          </a:rPr>
                          <m:t>−1</m:t>
                        </m:r>
                      </m:e>
                    </m:d>
                  </m:oMath>
                </a14:m>
                <a:endParaRPr lang="en-IN" sz="2400" dirty="0">
                  <a:ea typeface="Cambria Math" panose="02040503050406030204" pitchFamily="18" charset="0"/>
                  <a:cs typeface="Calibri" panose="020F0502020204030204" pitchFamily="34" charset="0"/>
                </a:endParaRPr>
              </a:p>
              <a:p>
                <a:pPr marL="0" indent="0">
                  <a:lnSpc>
                    <a:spcPct val="150000"/>
                  </a:lnSpc>
                  <a:buNone/>
                </a:pPr>
                <a:r>
                  <a:rPr lang="en-IN" sz="2400" dirty="0">
                    <a:ea typeface="Cambria Math" panose="02040503050406030204" pitchFamily="18" charset="0"/>
                    <a:cs typeface="Calibri" panose="020F0502020204030204" pitchFamily="34" charset="0"/>
                  </a:rPr>
                  <a:t>Similarly,     </a:t>
                </a:r>
                <a14:m>
                  <m:oMath xmlns:m="http://schemas.openxmlformats.org/officeDocument/2006/math">
                    <m:r>
                      <a:rPr lang="en-IN" sz="2400" i="1" smtClean="0">
                        <a:latin typeface="Cambria Math" panose="02040503050406030204" pitchFamily="18" charset="0"/>
                        <a:ea typeface="Cambria Math" panose="02040503050406030204" pitchFamily="18" charset="0"/>
                        <a:cs typeface="Times New Roman" panose="02020603050405020304" pitchFamily="18" charset="0"/>
                      </a:rPr>
                      <m:t>𝜑</m:t>
                    </m:r>
                    <m:d>
                      <m:dPr>
                        <m:ctrlPr>
                          <a:rPr lang="en-IN" sz="2400" b="0" i="1" smtClean="0">
                            <a:latin typeface="Cambria Math" panose="02040503050406030204" pitchFamily="18" charset="0"/>
                            <a:ea typeface="Cambria Math" panose="02040503050406030204" pitchFamily="18" charset="0"/>
                            <a:cs typeface="Times New Roman" panose="02020603050405020304" pitchFamily="18" charset="0"/>
                          </a:rPr>
                        </m:ctrlPr>
                      </m:dPr>
                      <m:e>
                        <m:r>
                          <a:rPr lang="en-IN" sz="2400" b="0" i="1" smtClean="0">
                            <a:latin typeface="Cambria Math" panose="02040503050406030204" pitchFamily="18" charset="0"/>
                            <a:ea typeface="Cambria Math" panose="02040503050406030204" pitchFamily="18" charset="0"/>
                            <a:cs typeface="Times New Roman" panose="02020603050405020304" pitchFamily="18" charset="0"/>
                          </a:rPr>
                          <m:t>𝑡</m:t>
                        </m:r>
                      </m:e>
                    </m:d>
                    <m:r>
                      <a:rPr lang="en-IN" sz="2400" b="0" i="1" smtClean="0">
                        <a:latin typeface="Cambria Math" panose="02040503050406030204" pitchFamily="18" charset="0"/>
                        <a:ea typeface="Cambria Math" panose="02040503050406030204" pitchFamily="18" charset="0"/>
                        <a:cs typeface="Times New Roman" panose="02020603050405020304" pitchFamily="18" charset="0"/>
                      </a:rPr>
                      <m:t>=</m:t>
                    </m:r>
                    <m:r>
                      <a:rPr lang="en-IN" sz="2400" i="1">
                        <a:latin typeface="Cambria Math" panose="02040503050406030204" pitchFamily="18" charset="0"/>
                        <a:ea typeface="Cambria Math" panose="02040503050406030204" pitchFamily="18" charset="0"/>
                        <a:cs typeface="Times New Roman" panose="02020603050405020304" pitchFamily="18" charset="0"/>
                      </a:rPr>
                      <m:t>∅</m:t>
                    </m:r>
                  </m:oMath>
                </a14:m>
                <a:r>
                  <a:rPr lang="en-IN" sz="2400" dirty="0">
                    <a:ea typeface="Cambria Math" panose="02040503050406030204" pitchFamily="18" charset="0"/>
                    <a:cs typeface="Calibri" panose="020F0502020204030204" pitchFamily="34" charset="0"/>
                  </a:rPr>
                  <a:t>(2</a:t>
                </a:r>
                <a:r>
                  <a:rPr lang="en-IN" sz="2400" i="1" dirty="0">
                    <a:ea typeface="Cambria Math" panose="02040503050406030204" pitchFamily="18" charset="0"/>
                    <a:cs typeface="Calibri" panose="020F0502020204030204" pitchFamily="34" charset="0"/>
                  </a:rPr>
                  <a:t>t</a:t>
                </a:r>
                <a:r>
                  <a:rPr lang="en-IN" sz="2400" dirty="0">
                    <a:ea typeface="Cambria Math" panose="02040503050406030204" pitchFamily="18" charset="0"/>
                    <a:cs typeface="Calibri" panose="020F0502020204030204" pitchFamily="34" charset="0"/>
                  </a:rPr>
                  <a:t>) </a:t>
                </a:r>
                <a14:m>
                  <m:oMath xmlns:m="http://schemas.openxmlformats.org/officeDocument/2006/math">
                    <m:r>
                      <a:rPr lang="en-IN" sz="2400" i="1">
                        <a:latin typeface="Cambria Math" panose="02040503050406030204" pitchFamily="18" charset="0"/>
                        <a:ea typeface="Cambria Math" panose="02040503050406030204" pitchFamily="18" charset="0"/>
                        <a:cs typeface="Times New Roman" panose="02020603050405020304" pitchFamily="18" charset="0"/>
                      </a:rPr>
                      <m:t>− ∅</m:t>
                    </m:r>
                  </m:oMath>
                </a14:m>
                <a:r>
                  <a:rPr lang="en-IN" sz="2400" dirty="0">
                    <a:ea typeface="Cambria Math" panose="02040503050406030204" pitchFamily="18" charset="0"/>
                    <a:cs typeface="Calibri" panose="020F0502020204030204" pitchFamily="34" charset="0"/>
                  </a:rPr>
                  <a:t>(2</a:t>
                </a:r>
                <a:r>
                  <a:rPr lang="en-IN" sz="2400" i="1" dirty="0">
                    <a:ea typeface="Cambria Math" panose="02040503050406030204" pitchFamily="18" charset="0"/>
                    <a:cs typeface="Calibri" panose="020F0502020204030204" pitchFamily="34" charset="0"/>
                  </a:rPr>
                  <a:t>t</a:t>
                </a:r>
                <a:r>
                  <a:rPr lang="en-IN" sz="2400" dirty="0">
                    <a:ea typeface="Cambria Math" panose="02040503050406030204" pitchFamily="18" charset="0"/>
                    <a:cs typeface="Calibri" panose="020F0502020204030204" pitchFamily="34" charset="0"/>
                  </a:rPr>
                  <a:t> </a:t>
                </a:r>
                <a14:m>
                  <m:oMath xmlns:m="http://schemas.openxmlformats.org/officeDocument/2006/math">
                    <m:r>
                      <a:rPr lang="en-IN" sz="2400" i="1">
                        <a:latin typeface="Cambria Math" panose="02040503050406030204" pitchFamily="18" charset="0"/>
                        <a:ea typeface="Cambria Math" panose="02040503050406030204" pitchFamily="18" charset="0"/>
                        <a:cs typeface="Times New Roman" panose="02020603050405020304" pitchFamily="18" charset="0"/>
                      </a:rPr>
                      <m:t>− </m:t>
                    </m:r>
                  </m:oMath>
                </a14:m>
                <a:r>
                  <a:rPr lang="en-IN" sz="2400" dirty="0">
                    <a:ea typeface="Cambria Math" panose="02040503050406030204" pitchFamily="18" charset="0"/>
                    <a:cs typeface="Calibri" panose="020F0502020204030204" pitchFamily="34" charset="0"/>
                  </a:rPr>
                  <a:t>1)</a:t>
                </a:r>
              </a:p>
              <a:p>
                <a:pPr marL="0" indent="0">
                  <a:lnSpc>
                    <a:spcPct val="150000"/>
                  </a:lnSpc>
                  <a:buNone/>
                </a:pPr>
                <a:r>
                  <a:rPr lang="en-IN" sz="2400" dirty="0">
                    <a:ea typeface="Cambria Math" panose="02040503050406030204" pitchFamily="18" charset="0"/>
                    <a:cs typeface="Calibri" panose="020F0502020204030204" pitchFamily="34" charset="0"/>
                  </a:rPr>
                  <a:t>With respect to normalized bases, </a:t>
                </a:r>
              </a:p>
              <a:p>
                <a:pPr marL="0" indent="0">
                  <a:lnSpc>
                    <a:spcPct val="150000"/>
                  </a:lnSpc>
                  <a:buNone/>
                </a:pPr>
                <a14:m>
                  <m:oMath xmlns:m="http://schemas.openxmlformats.org/officeDocument/2006/math">
                    <m:r>
                      <a:rPr lang="en-IN" sz="2400" i="1" smtClean="0">
                        <a:latin typeface="Cambria Math" panose="02040503050406030204" pitchFamily="18" charset="0"/>
                        <a:ea typeface="Cambria Math" panose="02040503050406030204" pitchFamily="18" charset="0"/>
                        <a:cs typeface="Times New Roman" panose="02020603050405020304" pitchFamily="18" charset="0"/>
                      </a:rPr>
                      <m:t>∅</m:t>
                    </m:r>
                    <m:d>
                      <m:dPr>
                        <m:ctrlPr>
                          <a:rPr lang="en-IN" sz="2400" i="1">
                            <a:latin typeface="Cambria Math" panose="02040503050406030204" pitchFamily="18" charset="0"/>
                            <a:ea typeface="Cambria Math" panose="02040503050406030204" pitchFamily="18" charset="0"/>
                            <a:cs typeface="Times New Roman" panose="02020603050405020304" pitchFamily="18" charset="0"/>
                          </a:rPr>
                        </m:ctrlPr>
                      </m:dPr>
                      <m:e>
                        <m:r>
                          <a:rPr lang="en-IN" sz="2400" b="0" i="1" smtClean="0">
                            <a:latin typeface="Cambria Math" panose="02040503050406030204" pitchFamily="18" charset="0"/>
                            <a:ea typeface="Cambria Math" panose="02040503050406030204" pitchFamily="18" charset="0"/>
                            <a:cs typeface="Times New Roman" panose="02020603050405020304" pitchFamily="18" charset="0"/>
                          </a:rPr>
                          <m:t>𝑡</m:t>
                        </m:r>
                      </m:e>
                    </m:d>
                    <m:r>
                      <a:rPr lang="en-IN" sz="2400" b="0" i="1" smtClean="0">
                        <a:latin typeface="Cambria Math" panose="02040503050406030204" pitchFamily="18" charset="0"/>
                        <a:ea typeface="Cambria Math" panose="02040503050406030204" pitchFamily="18" charset="0"/>
                        <a:cs typeface="Times New Roman" panose="02020603050405020304" pitchFamily="18" charset="0"/>
                      </a:rPr>
                      <m:t>=</m:t>
                    </m:r>
                    <m:f>
                      <m:fPr>
                        <m:ctrlPr>
                          <a:rPr lang="en-IN" sz="2400" b="0" i="1" smtClean="0">
                            <a:latin typeface="Cambria Math" panose="02040503050406030204" pitchFamily="18" charset="0"/>
                            <a:ea typeface="Cambria Math" panose="02040503050406030204" pitchFamily="18" charset="0"/>
                            <a:cs typeface="Times New Roman" panose="02020603050405020304" pitchFamily="18" charset="0"/>
                          </a:rPr>
                        </m:ctrlPr>
                      </m:fPr>
                      <m:num>
                        <m:r>
                          <a:rPr lang="en-IN" sz="2400" b="0" i="1" smtClean="0">
                            <a:latin typeface="Cambria Math" panose="02040503050406030204" pitchFamily="18" charset="0"/>
                            <a:ea typeface="Cambria Math" panose="02040503050406030204" pitchFamily="18" charset="0"/>
                            <a:cs typeface="Times New Roman" panose="02020603050405020304" pitchFamily="18" charset="0"/>
                          </a:rPr>
                          <m:t>1</m:t>
                        </m:r>
                      </m:num>
                      <m:den>
                        <m:r>
                          <a:rPr lang="en-IN" sz="2400" b="0" i="1" smtClean="0">
                            <a:latin typeface="Cambria Math" panose="02040503050406030204" pitchFamily="18" charset="0"/>
                            <a:ea typeface="Cambria Math" panose="02040503050406030204" pitchFamily="18" charset="0"/>
                            <a:cs typeface="Times New Roman" panose="02020603050405020304" pitchFamily="18" charset="0"/>
                          </a:rPr>
                          <m:t>√2</m:t>
                        </m:r>
                      </m:den>
                    </m:f>
                    <m:r>
                      <a:rPr lang="en-IN" sz="2400" i="1">
                        <a:latin typeface="Cambria Math" panose="02040503050406030204" pitchFamily="18" charset="0"/>
                        <a:ea typeface="Cambria Math" panose="02040503050406030204" pitchFamily="18" charset="0"/>
                        <a:cs typeface="Times New Roman" panose="02020603050405020304" pitchFamily="18" charset="0"/>
                      </a:rPr>
                      <m:t>√2∅</m:t>
                    </m:r>
                    <m:d>
                      <m:dPr>
                        <m:ctrlPr>
                          <a:rPr lang="en-IN" sz="2400" i="1">
                            <a:latin typeface="Cambria Math" panose="02040503050406030204" pitchFamily="18" charset="0"/>
                            <a:ea typeface="Cambria Math" panose="02040503050406030204" pitchFamily="18" charset="0"/>
                            <a:cs typeface="Times New Roman" panose="02020603050405020304" pitchFamily="18" charset="0"/>
                          </a:rPr>
                        </m:ctrlPr>
                      </m:dPr>
                      <m:e>
                        <m:r>
                          <a:rPr lang="en-IN" sz="2400" b="0" i="1" smtClean="0">
                            <a:latin typeface="Cambria Math" panose="02040503050406030204" pitchFamily="18" charset="0"/>
                            <a:ea typeface="Cambria Math" panose="02040503050406030204" pitchFamily="18" charset="0"/>
                            <a:cs typeface="Times New Roman" panose="02020603050405020304" pitchFamily="18" charset="0"/>
                          </a:rPr>
                          <m:t>2</m:t>
                        </m:r>
                        <m:r>
                          <a:rPr lang="en-IN" sz="2400" i="1">
                            <a:latin typeface="Cambria Math" panose="02040503050406030204" pitchFamily="18" charset="0"/>
                            <a:ea typeface="Cambria Math" panose="02040503050406030204" pitchFamily="18" charset="0"/>
                            <a:cs typeface="Times New Roman" panose="02020603050405020304" pitchFamily="18" charset="0"/>
                          </a:rPr>
                          <m:t>𝑡</m:t>
                        </m:r>
                      </m:e>
                    </m:d>
                  </m:oMath>
                </a14:m>
                <a:r>
                  <a:rPr lang="en-IN" sz="2400" dirty="0">
                    <a:ea typeface="Cambria Math" panose="02040503050406030204" pitchFamily="18" charset="0"/>
                    <a:cs typeface="Calibri" panose="020F0502020204030204" pitchFamily="34" charset="0"/>
                  </a:rPr>
                  <a:t>+ </a:t>
                </a:r>
                <a14:m>
                  <m:oMath xmlns:m="http://schemas.openxmlformats.org/officeDocument/2006/math">
                    <m:f>
                      <m:fPr>
                        <m:ctrlPr>
                          <a:rPr lang="en-IN" sz="2400" i="1">
                            <a:latin typeface="Cambria Math" panose="02040503050406030204" pitchFamily="18" charset="0"/>
                            <a:ea typeface="Cambria Math" panose="02040503050406030204" pitchFamily="18" charset="0"/>
                            <a:cs typeface="Times New Roman" panose="02020603050405020304" pitchFamily="18" charset="0"/>
                          </a:rPr>
                        </m:ctrlPr>
                      </m:fPr>
                      <m:num>
                        <m:r>
                          <a:rPr lang="en-IN" sz="2400" i="1">
                            <a:latin typeface="Cambria Math" panose="02040503050406030204" pitchFamily="18" charset="0"/>
                            <a:ea typeface="Cambria Math" panose="02040503050406030204" pitchFamily="18" charset="0"/>
                            <a:cs typeface="Times New Roman" panose="02020603050405020304" pitchFamily="18" charset="0"/>
                          </a:rPr>
                          <m:t>1</m:t>
                        </m:r>
                      </m:num>
                      <m:den>
                        <m:r>
                          <a:rPr lang="en-IN" sz="2400" i="1">
                            <a:latin typeface="Cambria Math" panose="02040503050406030204" pitchFamily="18" charset="0"/>
                            <a:ea typeface="Cambria Math" panose="02040503050406030204" pitchFamily="18" charset="0"/>
                            <a:cs typeface="Times New Roman" panose="02020603050405020304" pitchFamily="18" charset="0"/>
                          </a:rPr>
                          <m:t>√2</m:t>
                        </m:r>
                      </m:den>
                    </m:f>
                    <m:r>
                      <a:rPr lang="en-IN" sz="2400" i="1">
                        <a:latin typeface="Cambria Math" panose="02040503050406030204" pitchFamily="18" charset="0"/>
                        <a:ea typeface="Cambria Math" panose="02040503050406030204" pitchFamily="18" charset="0"/>
                        <a:cs typeface="Times New Roman" panose="02020603050405020304" pitchFamily="18" charset="0"/>
                      </a:rPr>
                      <m:t>√2</m:t>
                    </m:r>
                  </m:oMath>
                </a14:m>
                <a:r>
                  <a:rPr lang="en-IN" sz="2400" dirty="0">
                    <a:ea typeface="Cambria Math" panose="02040503050406030204" pitchFamily="18" charset="0"/>
                    <a:cs typeface="Calibri" panose="020F0502020204030204" pitchFamily="34" charset="0"/>
                  </a:rPr>
                  <a:t> </a:t>
                </a:r>
                <a14:m>
                  <m:oMath xmlns:m="http://schemas.openxmlformats.org/officeDocument/2006/math">
                    <m:r>
                      <a:rPr lang="en-IN" sz="2400" i="1">
                        <a:latin typeface="Cambria Math" panose="02040503050406030204" pitchFamily="18" charset="0"/>
                        <a:ea typeface="Cambria Math" panose="02040503050406030204" pitchFamily="18" charset="0"/>
                        <a:cs typeface="Times New Roman" panose="02020603050405020304" pitchFamily="18" charset="0"/>
                      </a:rPr>
                      <m:t>∅</m:t>
                    </m:r>
                    <m:d>
                      <m:dPr>
                        <m:ctrlPr>
                          <a:rPr lang="en-IN" sz="2400" i="1">
                            <a:latin typeface="Cambria Math" panose="02040503050406030204" pitchFamily="18" charset="0"/>
                            <a:ea typeface="Cambria Math" panose="02040503050406030204" pitchFamily="18" charset="0"/>
                            <a:cs typeface="Times New Roman" panose="02020603050405020304" pitchFamily="18" charset="0"/>
                          </a:rPr>
                        </m:ctrlPr>
                      </m:dPr>
                      <m:e>
                        <m:r>
                          <a:rPr lang="en-IN" sz="2400" b="0" i="1" smtClean="0">
                            <a:latin typeface="Cambria Math" panose="02040503050406030204" pitchFamily="18" charset="0"/>
                            <a:ea typeface="Cambria Math" panose="02040503050406030204" pitchFamily="18" charset="0"/>
                            <a:cs typeface="Times New Roman" panose="02020603050405020304" pitchFamily="18" charset="0"/>
                          </a:rPr>
                          <m:t>2</m:t>
                        </m:r>
                        <m:r>
                          <a:rPr lang="en-IN" sz="2400" i="1">
                            <a:latin typeface="Cambria Math" panose="02040503050406030204" pitchFamily="18" charset="0"/>
                            <a:ea typeface="Cambria Math" panose="02040503050406030204" pitchFamily="18" charset="0"/>
                            <a:cs typeface="Times New Roman" panose="02020603050405020304" pitchFamily="18" charset="0"/>
                          </a:rPr>
                          <m:t>𝑡</m:t>
                        </m:r>
                        <m:r>
                          <a:rPr lang="en-IN" sz="2400" b="0" i="1" smtClean="0">
                            <a:latin typeface="Cambria Math" panose="02040503050406030204" pitchFamily="18" charset="0"/>
                            <a:ea typeface="Cambria Math" panose="02040503050406030204" pitchFamily="18" charset="0"/>
                            <a:cs typeface="Times New Roman" panose="02020603050405020304" pitchFamily="18" charset="0"/>
                          </a:rPr>
                          <m:t>−1</m:t>
                        </m:r>
                      </m:e>
                    </m:d>
                    <m:r>
                      <a:rPr lang="en-IN" sz="2400" b="0" i="1" smtClean="0">
                        <a:latin typeface="Cambria Math" panose="02040503050406030204" pitchFamily="18" charset="0"/>
                        <a:ea typeface="Cambria Math" panose="02040503050406030204" pitchFamily="18" charset="0"/>
                        <a:cs typeface="Times New Roman" panose="02020603050405020304" pitchFamily="18" charset="0"/>
                      </a:rPr>
                      <m:t>=</m:t>
                    </m:r>
                  </m:oMath>
                </a14:m>
                <a:r>
                  <a:rPr lang="en-IN" sz="2400" dirty="0">
                    <a:ea typeface="Cambria Math" panose="02040503050406030204" pitchFamily="18" charset="0"/>
                    <a:cs typeface="Calibri" panose="020F0502020204030204" pitchFamily="34" charset="0"/>
                  </a:rPr>
                  <a:t> </a:t>
                </a:r>
                <a14:m>
                  <m:oMath xmlns:m="http://schemas.openxmlformats.org/officeDocument/2006/math">
                    <m:f>
                      <m:fPr>
                        <m:ctrlPr>
                          <a:rPr lang="en-IN" sz="2400" i="1">
                            <a:latin typeface="Cambria Math" panose="02040503050406030204" pitchFamily="18" charset="0"/>
                            <a:ea typeface="Cambria Math" panose="02040503050406030204" pitchFamily="18" charset="0"/>
                            <a:cs typeface="Times New Roman" panose="02020603050405020304" pitchFamily="18" charset="0"/>
                          </a:rPr>
                        </m:ctrlPr>
                      </m:fPr>
                      <m:num>
                        <m:r>
                          <a:rPr lang="en-IN" sz="2400" i="1">
                            <a:latin typeface="Cambria Math" panose="02040503050406030204" pitchFamily="18" charset="0"/>
                            <a:ea typeface="Cambria Math" panose="02040503050406030204" pitchFamily="18" charset="0"/>
                            <a:cs typeface="Times New Roman" panose="02020603050405020304" pitchFamily="18" charset="0"/>
                          </a:rPr>
                          <m:t>1</m:t>
                        </m:r>
                      </m:num>
                      <m:den>
                        <m:r>
                          <a:rPr lang="en-IN" sz="2400" i="1">
                            <a:latin typeface="Cambria Math" panose="02040503050406030204" pitchFamily="18" charset="0"/>
                            <a:ea typeface="Cambria Math" panose="02040503050406030204" pitchFamily="18" charset="0"/>
                            <a:cs typeface="Times New Roman" panose="02020603050405020304" pitchFamily="18" charset="0"/>
                          </a:rPr>
                          <m:t>√2</m:t>
                        </m:r>
                      </m:den>
                    </m:f>
                    <m:sSub>
                      <m:sSubPr>
                        <m:ctrlPr>
                          <a:rPr lang="en-IN" sz="2400" i="1">
                            <a:latin typeface="Cambria Math" panose="02040503050406030204" pitchFamily="18" charset="0"/>
                            <a:ea typeface="Cambria Math" panose="02040503050406030204" pitchFamily="18" charset="0"/>
                            <a:cs typeface="Times New Roman" panose="02020603050405020304" pitchFamily="18" charset="0"/>
                          </a:rPr>
                        </m:ctrlPr>
                      </m:sSubPr>
                      <m:e>
                        <m:r>
                          <a:rPr lang="en-IN" sz="2400" i="1">
                            <a:latin typeface="Cambria Math" panose="02040503050406030204" pitchFamily="18" charset="0"/>
                            <a:ea typeface="Cambria Math" panose="02040503050406030204" pitchFamily="18" charset="0"/>
                            <a:cs typeface="Times New Roman" panose="02020603050405020304" pitchFamily="18" charset="0"/>
                          </a:rPr>
                          <m:t>∅</m:t>
                        </m:r>
                      </m:e>
                      <m:sub>
                        <m:r>
                          <a:rPr lang="en-IN" sz="2400" i="1">
                            <a:latin typeface="Cambria Math" panose="02040503050406030204" pitchFamily="18" charset="0"/>
                            <a:ea typeface="Cambria Math" panose="02040503050406030204" pitchFamily="18" charset="0"/>
                            <a:cs typeface="Times New Roman" panose="02020603050405020304" pitchFamily="18" charset="0"/>
                          </a:rPr>
                          <m:t>1</m:t>
                        </m:r>
                        <m:r>
                          <a:rPr lang="en-IN" sz="2400" b="0" i="1" smtClean="0">
                            <a:latin typeface="Cambria Math" panose="02040503050406030204" pitchFamily="18" charset="0"/>
                            <a:ea typeface="Cambria Math" panose="02040503050406030204" pitchFamily="18" charset="0"/>
                            <a:cs typeface="Times New Roman" panose="02020603050405020304" pitchFamily="18" charset="0"/>
                          </a:rPr>
                          <m:t>,0</m:t>
                        </m:r>
                      </m:sub>
                    </m:sSub>
                    <m:d>
                      <m:dPr>
                        <m:ctrlPr>
                          <a:rPr lang="en-IN" sz="2400" i="1">
                            <a:latin typeface="Cambria Math" panose="02040503050406030204" pitchFamily="18" charset="0"/>
                            <a:ea typeface="Cambria Math" panose="02040503050406030204" pitchFamily="18" charset="0"/>
                            <a:cs typeface="Times New Roman" panose="02020603050405020304" pitchFamily="18" charset="0"/>
                          </a:rPr>
                        </m:ctrlPr>
                      </m:dPr>
                      <m:e>
                        <m:r>
                          <a:rPr lang="en-IN" sz="2400" i="1">
                            <a:latin typeface="Cambria Math" panose="02040503050406030204" pitchFamily="18" charset="0"/>
                            <a:ea typeface="Cambria Math" panose="02040503050406030204" pitchFamily="18" charset="0"/>
                            <a:cs typeface="Times New Roman" panose="02020603050405020304" pitchFamily="18" charset="0"/>
                          </a:rPr>
                          <m:t>𝑡</m:t>
                        </m:r>
                      </m:e>
                    </m:d>
                    <m:r>
                      <a:rPr lang="en-IN" sz="2400" b="0" i="1" smtClean="0">
                        <a:latin typeface="Cambria Math" panose="02040503050406030204" pitchFamily="18" charset="0"/>
                        <a:ea typeface="Cambria Math" panose="02040503050406030204" pitchFamily="18" charset="0"/>
                        <a:cs typeface="Times New Roman" panose="02020603050405020304" pitchFamily="18" charset="0"/>
                      </a:rPr>
                      <m:t>+</m:t>
                    </m:r>
                    <m:f>
                      <m:fPr>
                        <m:ctrlPr>
                          <a:rPr lang="en-IN" sz="2400" i="1">
                            <a:latin typeface="Cambria Math" panose="02040503050406030204" pitchFamily="18" charset="0"/>
                            <a:ea typeface="Cambria Math" panose="02040503050406030204" pitchFamily="18" charset="0"/>
                            <a:cs typeface="Times New Roman" panose="02020603050405020304" pitchFamily="18" charset="0"/>
                          </a:rPr>
                        </m:ctrlPr>
                      </m:fPr>
                      <m:num>
                        <m:r>
                          <a:rPr lang="en-IN" sz="2400" i="1">
                            <a:latin typeface="Cambria Math" panose="02040503050406030204" pitchFamily="18" charset="0"/>
                            <a:ea typeface="Cambria Math" panose="02040503050406030204" pitchFamily="18" charset="0"/>
                            <a:cs typeface="Times New Roman" panose="02020603050405020304" pitchFamily="18" charset="0"/>
                          </a:rPr>
                          <m:t>1</m:t>
                        </m:r>
                      </m:num>
                      <m:den>
                        <m:r>
                          <a:rPr lang="en-IN" sz="2400" i="1">
                            <a:latin typeface="Cambria Math" panose="02040503050406030204" pitchFamily="18" charset="0"/>
                            <a:ea typeface="Cambria Math" panose="02040503050406030204" pitchFamily="18" charset="0"/>
                            <a:cs typeface="Times New Roman" panose="02020603050405020304" pitchFamily="18" charset="0"/>
                          </a:rPr>
                          <m:t>√2</m:t>
                        </m:r>
                      </m:den>
                    </m:f>
                    <m:sSub>
                      <m:sSubPr>
                        <m:ctrlPr>
                          <a:rPr lang="en-IN" sz="2400" i="1">
                            <a:latin typeface="Cambria Math" panose="02040503050406030204" pitchFamily="18" charset="0"/>
                            <a:ea typeface="Cambria Math" panose="02040503050406030204" pitchFamily="18" charset="0"/>
                            <a:cs typeface="Times New Roman" panose="02020603050405020304" pitchFamily="18" charset="0"/>
                          </a:rPr>
                        </m:ctrlPr>
                      </m:sSubPr>
                      <m:e>
                        <m:r>
                          <a:rPr lang="en-IN" sz="2400" i="1">
                            <a:latin typeface="Cambria Math" panose="02040503050406030204" pitchFamily="18" charset="0"/>
                            <a:ea typeface="Cambria Math" panose="02040503050406030204" pitchFamily="18" charset="0"/>
                            <a:cs typeface="Times New Roman" panose="02020603050405020304" pitchFamily="18" charset="0"/>
                          </a:rPr>
                          <m:t>∅</m:t>
                        </m:r>
                      </m:e>
                      <m:sub>
                        <m:r>
                          <a:rPr lang="en-IN" sz="2400" i="1">
                            <a:latin typeface="Cambria Math" panose="02040503050406030204" pitchFamily="18" charset="0"/>
                            <a:ea typeface="Cambria Math" panose="02040503050406030204" pitchFamily="18" charset="0"/>
                            <a:cs typeface="Times New Roman" panose="02020603050405020304" pitchFamily="18" charset="0"/>
                          </a:rPr>
                          <m:t>1,</m:t>
                        </m:r>
                        <m:r>
                          <a:rPr lang="en-IN" sz="2400" b="0" i="1" smtClean="0">
                            <a:latin typeface="Cambria Math" panose="02040503050406030204" pitchFamily="18" charset="0"/>
                            <a:ea typeface="Cambria Math" panose="02040503050406030204" pitchFamily="18" charset="0"/>
                            <a:cs typeface="Times New Roman" panose="02020603050405020304" pitchFamily="18" charset="0"/>
                          </a:rPr>
                          <m:t>1</m:t>
                        </m:r>
                      </m:sub>
                    </m:sSub>
                    <m:d>
                      <m:dPr>
                        <m:ctrlPr>
                          <a:rPr lang="en-IN" sz="2400" i="1">
                            <a:latin typeface="Cambria Math" panose="02040503050406030204" pitchFamily="18" charset="0"/>
                            <a:ea typeface="Cambria Math" panose="02040503050406030204" pitchFamily="18" charset="0"/>
                            <a:cs typeface="Times New Roman" panose="02020603050405020304" pitchFamily="18" charset="0"/>
                          </a:rPr>
                        </m:ctrlPr>
                      </m:dPr>
                      <m:e>
                        <m:r>
                          <a:rPr lang="en-IN" sz="2400" i="1">
                            <a:latin typeface="Cambria Math" panose="02040503050406030204" pitchFamily="18" charset="0"/>
                            <a:ea typeface="Cambria Math" panose="02040503050406030204" pitchFamily="18" charset="0"/>
                            <a:cs typeface="Times New Roman" panose="02020603050405020304" pitchFamily="18" charset="0"/>
                          </a:rPr>
                          <m:t>𝑡</m:t>
                        </m:r>
                      </m:e>
                    </m:d>
                  </m:oMath>
                </a14:m>
                <a:endParaRPr lang="en-IN" sz="2400" i="1" dirty="0">
                  <a:ea typeface="Cambria Math" panose="02040503050406030204" pitchFamily="18" charset="0"/>
                  <a:cs typeface="Calibri" panose="020F0502020204030204" pitchFamily="34" charset="0"/>
                </a:endParaRPr>
              </a:p>
              <a:p>
                <a:pPr marL="0" indent="0">
                  <a:lnSpc>
                    <a:spcPct val="150000"/>
                  </a:lnSpc>
                  <a:buNone/>
                </a:pPr>
                <a14:m>
                  <m:oMath xmlns:m="http://schemas.openxmlformats.org/officeDocument/2006/math">
                    <m:r>
                      <a:rPr lang="en-IN" sz="2400" i="1" smtClean="0">
                        <a:latin typeface="Cambria Math" panose="02040503050406030204" pitchFamily="18" charset="0"/>
                        <a:ea typeface="Cambria Math" panose="02040503050406030204" pitchFamily="18" charset="0"/>
                        <a:cs typeface="Times New Roman" panose="02020603050405020304" pitchFamily="18" charset="0"/>
                      </a:rPr>
                      <m:t>𝜑</m:t>
                    </m:r>
                    <m:d>
                      <m:dPr>
                        <m:ctrlPr>
                          <a:rPr lang="en-IN" sz="2400" b="0" i="1" smtClean="0">
                            <a:latin typeface="Cambria Math" panose="02040503050406030204" pitchFamily="18" charset="0"/>
                            <a:ea typeface="Cambria Math" panose="02040503050406030204" pitchFamily="18" charset="0"/>
                            <a:cs typeface="Times New Roman" panose="02020603050405020304" pitchFamily="18" charset="0"/>
                          </a:rPr>
                        </m:ctrlPr>
                      </m:dPr>
                      <m:e>
                        <m:r>
                          <a:rPr lang="en-IN" sz="2400" b="0" i="1" smtClean="0">
                            <a:latin typeface="Cambria Math" panose="02040503050406030204" pitchFamily="18" charset="0"/>
                            <a:ea typeface="Cambria Math" panose="02040503050406030204" pitchFamily="18" charset="0"/>
                            <a:cs typeface="Times New Roman" panose="02020603050405020304" pitchFamily="18" charset="0"/>
                          </a:rPr>
                          <m:t>𝑡</m:t>
                        </m:r>
                      </m:e>
                    </m:d>
                    <m:r>
                      <a:rPr lang="en-IN" sz="2400" b="0" i="1" smtClean="0">
                        <a:latin typeface="Cambria Math" panose="02040503050406030204" pitchFamily="18" charset="0"/>
                        <a:ea typeface="Cambria Math" panose="02040503050406030204" pitchFamily="18" charset="0"/>
                        <a:cs typeface="Times New Roman" panose="02020603050405020304" pitchFamily="18" charset="0"/>
                      </a:rPr>
                      <m:t>=</m:t>
                    </m:r>
                  </m:oMath>
                </a14:m>
                <a:r>
                  <a:rPr lang="en-IN" sz="2400" dirty="0">
                    <a:ea typeface="Cambria Math" panose="02040503050406030204" pitchFamily="18" charset="0"/>
                    <a:cs typeface="Calibri" panose="020F0502020204030204" pitchFamily="34" charset="0"/>
                  </a:rPr>
                  <a:t> </a:t>
                </a:r>
                <a14:m>
                  <m:oMath xmlns:m="http://schemas.openxmlformats.org/officeDocument/2006/math">
                    <m:f>
                      <m:fPr>
                        <m:ctrlPr>
                          <a:rPr lang="en-IN" sz="2400" i="1">
                            <a:latin typeface="Cambria Math" panose="02040503050406030204" pitchFamily="18" charset="0"/>
                            <a:ea typeface="Cambria Math" panose="02040503050406030204" pitchFamily="18" charset="0"/>
                            <a:cs typeface="Times New Roman" panose="02020603050405020304" pitchFamily="18" charset="0"/>
                          </a:rPr>
                        </m:ctrlPr>
                      </m:fPr>
                      <m:num>
                        <m:r>
                          <a:rPr lang="en-IN" sz="2400" i="1">
                            <a:latin typeface="Cambria Math" panose="02040503050406030204" pitchFamily="18" charset="0"/>
                            <a:ea typeface="Cambria Math" panose="02040503050406030204" pitchFamily="18" charset="0"/>
                            <a:cs typeface="Times New Roman" panose="02020603050405020304" pitchFamily="18" charset="0"/>
                          </a:rPr>
                          <m:t>1</m:t>
                        </m:r>
                      </m:num>
                      <m:den>
                        <m:r>
                          <a:rPr lang="en-IN" sz="2400" i="1">
                            <a:latin typeface="Cambria Math" panose="02040503050406030204" pitchFamily="18" charset="0"/>
                            <a:ea typeface="Cambria Math" panose="02040503050406030204" pitchFamily="18" charset="0"/>
                            <a:cs typeface="Times New Roman" panose="02020603050405020304" pitchFamily="18" charset="0"/>
                          </a:rPr>
                          <m:t>√2</m:t>
                        </m:r>
                      </m:den>
                    </m:f>
                    <m:rad>
                      <m:radPr>
                        <m:degHide m:val="on"/>
                        <m:ctrlPr>
                          <a:rPr lang="en-IN" sz="2400" i="1">
                            <a:latin typeface="Cambria Math" panose="02040503050406030204" pitchFamily="18" charset="0"/>
                            <a:ea typeface="Cambria Math" panose="02040503050406030204" pitchFamily="18" charset="0"/>
                            <a:cs typeface="Times New Roman" panose="02020603050405020304" pitchFamily="18" charset="0"/>
                          </a:rPr>
                        </m:ctrlPr>
                      </m:radPr>
                      <m:deg/>
                      <m:e>
                        <m:r>
                          <a:rPr lang="en-IN" sz="2400" i="1">
                            <a:latin typeface="Cambria Math" panose="02040503050406030204" pitchFamily="18" charset="0"/>
                            <a:ea typeface="Cambria Math" panose="02040503050406030204" pitchFamily="18" charset="0"/>
                            <a:cs typeface="Times New Roman" panose="02020603050405020304" pitchFamily="18" charset="0"/>
                          </a:rPr>
                          <m:t>2</m:t>
                        </m:r>
                      </m:e>
                    </m:rad>
                    <m:r>
                      <a:rPr lang="en-IN" sz="2400" i="1">
                        <a:latin typeface="Cambria Math" panose="02040503050406030204" pitchFamily="18" charset="0"/>
                        <a:ea typeface="Cambria Math" panose="02040503050406030204" pitchFamily="18" charset="0"/>
                        <a:cs typeface="Times New Roman" panose="02020603050405020304" pitchFamily="18" charset="0"/>
                      </a:rPr>
                      <m:t>∅</m:t>
                    </m:r>
                    <m:d>
                      <m:dPr>
                        <m:ctrlPr>
                          <a:rPr lang="en-IN" sz="2400" i="1">
                            <a:latin typeface="Cambria Math" panose="02040503050406030204" pitchFamily="18" charset="0"/>
                            <a:ea typeface="Cambria Math" panose="02040503050406030204" pitchFamily="18" charset="0"/>
                            <a:cs typeface="Times New Roman" panose="02020603050405020304" pitchFamily="18" charset="0"/>
                          </a:rPr>
                        </m:ctrlPr>
                      </m:dPr>
                      <m:e>
                        <m:r>
                          <a:rPr lang="en-IN" sz="2400" i="1">
                            <a:latin typeface="Cambria Math" panose="02040503050406030204" pitchFamily="18" charset="0"/>
                            <a:ea typeface="Cambria Math" panose="02040503050406030204" pitchFamily="18" charset="0"/>
                            <a:cs typeface="Times New Roman" panose="02020603050405020304" pitchFamily="18" charset="0"/>
                          </a:rPr>
                          <m:t>2</m:t>
                        </m:r>
                        <m:r>
                          <a:rPr lang="en-IN" sz="2400" i="1">
                            <a:latin typeface="Cambria Math" panose="02040503050406030204" pitchFamily="18" charset="0"/>
                            <a:ea typeface="Cambria Math" panose="02040503050406030204" pitchFamily="18" charset="0"/>
                            <a:cs typeface="Times New Roman" panose="02020603050405020304" pitchFamily="18" charset="0"/>
                          </a:rPr>
                          <m:t>𝑡</m:t>
                        </m:r>
                      </m:e>
                    </m:d>
                    <m:r>
                      <a:rPr lang="en-IN" sz="2400" b="0" i="0" smtClean="0">
                        <a:latin typeface="Cambria Math" panose="02040503050406030204" pitchFamily="18" charset="0"/>
                        <a:ea typeface="Cambria Math" panose="02040503050406030204" pitchFamily="18" charset="0"/>
                        <a:cs typeface="Times New Roman" panose="02020603050405020304" pitchFamily="18" charset="0"/>
                      </a:rPr>
                      <m:t>−</m:t>
                    </m:r>
                  </m:oMath>
                </a14:m>
                <a:r>
                  <a:rPr lang="en-IN" sz="2400" dirty="0">
                    <a:ea typeface="Cambria Math" panose="02040503050406030204" pitchFamily="18" charset="0"/>
                    <a:cs typeface="Calibri" panose="020F0502020204030204" pitchFamily="34" charset="0"/>
                  </a:rPr>
                  <a:t> </a:t>
                </a:r>
                <a14:m>
                  <m:oMath xmlns:m="http://schemas.openxmlformats.org/officeDocument/2006/math">
                    <m:f>
                      <m:fPr>
                        <m:ctrlPr>
                          <a:rPr lang="en-IN" sz="2400" i="1">
                            <a:latin typeface="Cambria Math" panose="02040503050406030204" pitchFamily="18" charset="0"/>
                            <a:ea typeface="Cambria Math" panose="02040503050406030204" pitchFamily="18" charset="0"/>
                            <a:cs typeface="Times New Roman" panose="02020603050405020304" pitchFamily="18" charset="0"/>
                          </a:rPr>
                        </m:ctrlPr>
                      </m:fPr>
                      <m:num>
                        <m:r>
                          <a:rPr lang="en-IN" sz="2400" i="1">
                            <a:latin typeface="Cambria Math" panose="02040503050406030204" pitchFamily="18" charset="0"/>
                            <a:ea typeface="Cambria Math" panose="02040503050406030204" pitchFamily="18" charset="0"/>
                            <a:cs typeface="Times New Roman" panose="02020603050405020304" pitchFamily="18" charset="0"/>
                          </a:rPr>
                          <m:t>1</m:t>
                        </m:r>
                      </m:num>
                      <m:den>
                        <m:r>
                          <a:rPr lang="en-IN" sz="2400" i="1">
                            <a:latin typeface="Cambria Math" panose="02040503050406030204" pitchFamily="18" charset="0"/>
                            <a:ea typeface="Cambria Math" panose="02040503050406030204" pitchFamily="18" charset="0"/>
                            <a:cs typeface="Times New Roman" panose="02020603050405020304" pitchFamily="18" charset="0"/>
                          </a:rPr>
                          <m:t>√2</m:t>
                        </m:r>
                      </m:den>
                    </m:f>
                    <m:r>
                      <a:rPr lang="en-IN" sz="2400" i="1">
                        <a:latin typeface="Cambria Math" panose="02040503050406030204" pitchFamily="18" charset="0"/>
                        <a:ea typeface="Cambria Math" panose="02040503050406030204" pitchFamily="18" charset="0"/>
                        <a:cs typeface="Times New Roman" panose="02020603050405020304" pitchFamily="18" charset="0"/>
                      </a:rPr>
                      <m:t>√2</m:t>
                    </m:r>
                  </m:oMath>
                </a14:m>
                <a:r>
                  <a:rPr lang="en-IN" sz="2400" dirty="0">
                    <a:ea typeface="Cambria Math" panose="02040503050406030204" pitchFamily="18" charset="0"/>
                    <a:cs typeface="Calibri" panose="020F0502020204030204" pitchFamily="34" charset="0"/>
                  </a:rPr>
                  <a:t> </a:t>
                </a:r>
                <a14:m>
                  <m:oMath xmlns:m="http://schemas.openxmlformats.org/officeDocument/2006/math">
                    <m:r>
                      <a:rPr lang="en-IN" sz="2400" i="1">
                        <a:latin typeface="Cambria Math" panose="02040503050406030204" pitchFamily="18" charset="0"/>
                        <a:ea typeface="Cambria Math" panose="02040503050406030204" pitchFamily="18" charset="0"/>
                        <a:cs typeface="Times New Roman" panose="02020603050405020304" pitchFamily="18" charset="0"/>
                      </a:rPr>
                      <m:t>∅</m:t>
                    </m:r>
                    <m:d>
                      <m:dPr>
                        <m:ctrlPr>
                          <a:rPr lang="en-IN" sz="2400" i="1">
                            <a:latin typeface="Cambria Math" panose="02040503050406030204" pitchFamily="18" charset="0"/>
                            <a:ea typeface="Cambria Math" panose="02040503050406030204" pitchFamily="18" charset="0"/>
                            <a:cs typeface="Times New Roman" panose="02020603050405020304" pitchFamily="18" charset="0"/>
                          </a:rPr>
                        </m:ctrlPr>
                      </m:dPr>
                      <m:e>
                        <m:r>
                          <a:rPr lang="en-IN" sz="2400" i="1">
                            <a:latin typeface="Cambria Math" panose="02040503050406030204" pitchFamily="18" charset="0"/>
                            <a:ea typeface="Cambria Math" panose="02040503050406030204" pitchFamily="18" charset="0"/>
                            <a:cs typeface="Times New Roman" panose="02020603050405020304" pitchFamily="18" charset="0"/>
                          </a:rPr>
                          <m:t>2</m:t>
                        </m:r>
                        <m:r>
                          <a:rPr lang="en-IN" sz="2400" i="1">
                            <a:latin typeface="Cambria Math" panose="02040503050406030204" pitchFamily="18" charset="0"/>
                            <a:ea typeface="Cambria Math" panose="02040503050406030204" pitchFamily="18" charset="0"/>
                            <a:cs typeface="Times New Roman" panose="02020603050405020304" pitchFamily="18" charset="0"/>
                          </a:rPr>
                          <m:t>𝑡</m:t>
                        </m:r>
                        <m:r>
                          <a:rPr lang="en-IN" sz="2400" i="1">
                            <a:latin typeface="Cambria Math" panose="02040503050406030204" pitchFamily="18" charset="0"/>
                            <a:ea typeface="Cambria Math" panose="02040503050406030204" pitchFamily="18" charset="0"/>
                            <a:cs typeface="Times New Roman" panose="02020603050405020304" pitchFamily="18" charset="0"/>
                          </a:rPr>
                          <m:t>−1</m:t>
                        </m:r>
                      </m:e>
                    </m:d>
                    <m:r>
                      <a:rPr lang="en-IN" sz="2400" i="1">
                        <a:latin typeface="Cambria Math" panose="02040503050406030204" pitchFamily="18" charset="0"/>
                        <a:ea typeface="Cambria Math" panose="02040503050406030204" pitchFamily="18" charset="0"/>
                        <a:cs typeface="Times New Roman" panose="02020603050405020304" pitchFamily="18" charset="0"/>
                      </a:rPr>
                      <m:t>=</m:t>
                    </m:r>
                  </m:oMath>
                </a14:m>
                <a:r>
                  <a:rPr lang="en-IN" sz="2400" dirty="0">
                    <a:ea typeface="Cambria Math" panose="02040503050406030204" pitchFamily="18" charset="0"/>
                    <a:cs typeface="Calibri" panose="020F0502020204030204" pitchFamily="34" charset="0"/>
                  </a:rPr>
                  <a:t> </a:t>
                </a:r>
                <a14:m>
                  <m:oMath xmlns:m="http://schemas.openxmlformats.org/officeDocument/2006/math">
                    <m:f>
                      <m:fPr>
                        <m:ctrlPr>
                          <a:rPr lang="en-IN" sz="2400" i="1">
                            <a:latin typeface="Cambria Math" panose="02040503050406030204" pitchFamily="18" charset="0"/>
                            <a:ea typeface="Cambria Math" panose="02040503050406030204" pitchFamily="18" charset="0"/>
                            <a:cs typeface="Times New Roman" panose="02020603050405020304" pitchFamily="18" charset="0"/>
                          </a:rPr>
                        </m:ctrlPr>
                      </m:fPr>
                      <m:num>
                        <m:r>
                          <a:rPr lang="en-IN" sz="2400" i="1">
                            <a:latin typeface="Cambria Math" panose="02040503050406030204" pitchFamily="18" charset="0"/>
                            <a:ea typeface="Cambria Math" panose="02040503050406030204" pitchFamily="18" charset="0"/>
                            <a:cs typeface="Times New Roman" panose="02020603050405020304" pitchFamily="18" charset="0"/>
                          </a:rPr>
                          <m:t>1</m:t>
                        </m:r>
                      </m:num>
                      <m:den>
                        <m:r>
                          <a:rPr lang="en-IN" sz="2400" i="1">
                            <a:latin typeface="Cambria Math" panose="02040503050406030204" pitchFamily="18" charset="0"/>
                            <a:ea typeface="Cambria Math" panose="02040503050406030204" pitchFamily="18" charset="0"/>
                            <a:cs typeface="Times New Roman" panose="02020603050405020304" pitchFamily="18" charset="0"/>
                          </a:rPr>
                          <m:t>√2</m:t>
                        </m:r>
                      </m:den>
                    </m:f>
                    <m:sSub>
                      <m:sSubPr>
                        <m:ctrlPr>
                          <a:rPr lang="en-IN" sz="2400" i="1">
                            <a:latin typeface="Cambria Math" panose="02040503050406030204" pitchFamily="18" charset="0"/>
                            <a:ea typeface="Cambria Math" panose="02040503050406030204" pitchFamily="18" charset="0"/>
                            <a:cs typeface="Times New Roman" panose="02020603050405020304" pitchFamily="18" charset="0"/>
                          </a:rPr>
                        </m:ctrlPr>
                      </m:sSubPr>
                      <m:e>
                        <m:r>
                          <a:rPr lang="en-IN" sz="2400" i="1">
                            <a:latin typeface="Cambria Math" panose="02040503050406030204" pitchFamily="18" charset="0"/>
                            <a:ea typeface="Cambria Math" panose="02040503050406030204" pitchFamily="18" charset="0"/>
                            <a:cs typeface="Times New Roman" panose="02020603050405020304" pitchFamily="18" charset="0"/>
                          </a:rPr>
                          <m:t>∅</m:t>
                        </m:r>
                      </m:e>
                      <m:sub>
                        <m:r>
                          <a:rPr lang="en-IN" sz="2400" i="1">
                            <a:latin typeface="Cambria Math" panose="02040503050406030204" pitchFamily="18" charset="0"/>
                            <a:ea typeface="Cambria Math" panose="02040503050406030204" pitchFamily="18" charset="0"/>
                            <a:cs typeface="Times New Roman" panose="02020603050405020304" pitchFamily="18" charset="0"/>
                          </a:rPr>
                          <m:t>1,0</m:t>
                        </m:r>
                      </m:sub>
                    </m:sSub>
                    <m:d>
                      <m:dPr>
                        <m:ctrlPr>
                          <a:rPr lang="en-IN" sz="2400" i="1">
                            <a:latin typeface="Cambria Math" panose="02040503050406030204" pitchFamily="18" charset="0"/>
                            <a:ea typeface="Cambria Math" panose="02040503050406030204" pitchFamily="18" charset="0"/>
                            <a:cs typeface="Times New Roman" panose="02020603050405020304" pitchFamily="18" charset="0"/>
                          </a:rPr>
                        </m:ctrlPr>
                      </m:dPr>
                      <m:e>
                        <m:r>
                          <a:rPr lang="en-IN" sz="2400" i="1">
                            <a:latin typeface="Cambria Math" panose="02040503050406030204" pitchFamily="18" charset="0"/>
                            <a:ea typeface="Cambria Math" panose="02040503050406030204" pitchFamily="18" charset="0"/>
                            <a:cs typeface="Times New Roman" panose="02020603050405020304" pitchFamily="18" charset="0"/>
                          </a:rPr>
                          <m:t>𝑡</m:t>
                        </m:r>
                      </m:e>
                    </m:d>
                    <m:r>
                      <a:rPr lang="en-IN" sz="2400" b="0" i="1" smtClean="0">
                        <a:latin typeface="Cambria Math" panose="02040503050406030204" pitchFamily="18" charset="0"/>
                        <a:ea typeface="Cambria Math" panose="02040503050406030204" pitchFamily="18" charset="0"/>
                        <a:cs typeface="Times New Roman" panose="02020603050405020304" pitchFamily="18" charset="0"/>
                      </a:rPr>
                      <m:t>−</m:t>
                    </m:r>
                    <m:f>
                      <m:fPr>
                        <m:ctrlPr>
                          <a:rPr lang="en-IN" sz="2400" i="1">
                            <a:latin typeface="Cambria Math" panose="02040503050406030204" pitchFamily="18" charset="0"/>
                            <a:ea typeface="Cambria Math" panose="02040503050406030204" pitchFamily="18" charset="0"/>
                            <a:cs typeface="Times New Roman" panose="02020603050405020304" pitchFamily="18" charset="0"/>
                          </a:rPr>
                        </m:ctrlPr>
                      </m:fPr>
                      <m:num>
                        <m:r>
                          <a:rPr lang="en-IN" sz="2400" i="1">
                            <a:latin typeface="Cambria Math" panose="02040503050406030204" pitchFamily="18" charset="0"/>
                            <a:ea typeface="Cambria Math" panose="02040503050406030204" pitchFamily="18" charset="0"/>
                            <a:cs typeface="Times New Roman" panose="02020603050405020304" pitchFamily="18" charset="0"/>
                          </a:rPr>
                          <m:t>1</m:t>
                        </m:r>
                      </m:num>
                      <m:den>
                        <m:r>
                          <a:rPr lang="en-IN" sz="2400" i="1">
                            <a:latin typeface="Cambria Math" panose="02040503050406030204" pitchFamily="18" charset="0"/>
                            <a:ea typeface="Cambria Math" panose="02040503050406030204" pitchFamily="18" charset="0"/>
                            <a:cs typeface="Times New Roman" panose="02020603050405020304" pitchFamily="18" charset="0"/>
                          </a:rPr>
                          <m:t>√2</m:t>
                        </m:r>
                      </m:den>
                    </m:f>
                    <m:sSub>
                      <m:sSubPr>
                        <m:ctrlPr>
                          <a:rPr lang="en-IN" sz="2400" i="1">
                            <a:latin typeface="Cambria Math" panose="02040503050406030204" pitchFamily="18" charset="0"/>
                            <a:ea typeface="Cambria Math" panose="02040503050406030204" pitchFamily="18" charset="0"/>
                            <a:cs typeface="Times New Roman" panose="02020603050405020304" pitchFamily="18" charset="0"/>
                          </a:rPr>
                        </m:ctrlPr>
                      </m:sSubPr>
                      <m:e>
                        <m:r>
                          <a:rPr lang="en-IN" sz="2400" i="1">
                            <a:latin typeface="Cambria Math" panose="02040503050406030204" pitchFamily="18" charset="0"/>
                            <a:ea typeface="Cambria Math" panose="02040503050406030204" pitchFamily="18" charset="0"/>
                            <a:cs typeface="Times New Roman" panose="02020603050405020304" pitchFamily="18" charset="0"/>
                          </a:rPr>
                          <m:t>∅</m:t>
                        </m:r>
                      </m:e>
                      <m:sub>
                        <m:r>
                          <a:rPr lang="en-IN" sz="2400" i="1">
                            <a:latin typeface="Cambria Math" panose="02040503050406030204" pitchFamily="18" charset="0"/>
                            <a:ea typeface="Cambria Math" panose="02040503050406030204" pitchFamily="18" charset="0"/>
                            <a:cs typeface="Times New Roman" panose="02020603050405020304" pitchFamily="18" charset="0"/>
                          </a:rPr>
                          <m:t>1,1</m:t>
                        </m:r>
                      </m:sub>
                    </m:sSub>
                    <m:d>
                      <m:dPr>
                        <m:ctrlPr>
                          <a:rPr lang="en-IN" sz="2400" i="1">
                            <a:latin typeface="Cambria Math" panose="02040503050406030204" pitchFamily="18" charset="0"/>
                            <a:ea typeface="Cambria Math" panose="02040503050406030204" pitchFamily="18" charset="0"/>
                            <a:cs typeface="Times New Roman" panose="02020603050405020304" pitchFamily="18" charset="0"/>
                          </a:rPr>
                        </m:ctrlPr>
                      </m:dPr>
                      <m:e>
                        <m:r>
                          <a:rPr lang="en-IN" sz="2400" i="1">
                            <a:latin typeface="Cambria Math" panose="02040503050406030204" pitchFamily="18" charset="0"/>
                            <a:ea typeface="Cambria Math" panose="02040503050406030204" pitchFamily="18" charset="0"/>
                            <a:cs typeface="Times New Roman" panose="02020603050405020304" pitchFamily="18" charset="0"/>
                          </a:rPr>
                          <m:t>𝑡</m:t>
                        </m:r>
                      </m:e>
                    </m:d>
                  </m:oMath>
                </a14:m>
                <a:r>
                  <a:rPr lang="en-IN" sz="2400" dirty="0">
                    <a:ea typeface="Cambria Math" panose="02040503050406030204" pitchFamily="18" charset="0"/>
                    <a:cs typeface="Calibri" panose="020F0502020204030204" pitchFamily="34" charset="0"/>
                  </a:rPr>
                  <a:t> </a:t>
                </a:r>
                <a:endParaRPr lang="en-IN" sz="2400" dirty="0">
                  <a:cs typeface="Calibri" panose="020F0502020204030204" pitchFamily="34" charset="0"/>
                </a:endParaRPr>
              </a:p>
              <a:p>
                <a:pPr marL="0" indent="0">
                  <a:lnSpc>
                    <a:spcPct val="150000"/>
                  </a:lnSpc>
                  <a:buNone/>
                </a:pPr>
                <a:endParaRPr lang="en-IN" sz="2400" dirty="0">
                  <a:latin typeface="Calibri" panose="020F0502020204030204" pitchFamily="34" charset="0"/>
                  <a:cs typeface="Calibri" panose="020F0502020204030204" pitchFamily="34" charset="0"/>
                </a:endParaRPr>
              </a:p>
            </p:txBody>
          </p:sp>
        </mc:Choice>
        <mc:Fallback xmlns="">
          <p:sp>
            <p:nvSpPr>
              <p:cNvPr id="3" name="Content Placeholder 2">
                <a:extLst>
                  <a:ext uri="{FF2B5EF4-FFF2-40B4-BE49-F238E27FC236}">
                    <a16:creationId xmlns:a16="http://schemas.microsoft.com/office/drawing/2014/main" id="{F7CF4BB1-A43A-40F5-B409-926105B1A88F}"/>
                  </a:ext>
                </a:extLst>
              </p:cNvPr>
              <p:cNvSpPr>
                <a:spLocks noGrp="1" noRot="1" noChangeAspect="1" noMove="1" noResize="1" noEditPoints="1" noAdjustHandles="1" noChangeArrowheads="1" noChangeShapeType="1" noTextEdit="1"/>
              </p:cNvSpPr>
              <p:nvPr>
                <p:ph idx="1"/>
              </p:nvPr>
            </p:nvSpPr>
            <p:spPr>
              <a:xfrm>
                <a:off x="1818202" y="1334666"/>
                <a:ext cx="8654085" cy="4578920"/>
              </a:xfrm>
              <a:blipFill>
                <a:blip r:embed="rId3"/>
                <a:stretch>
                  <a:fillRect l="-915"/>
                </a:stretch>
              </a:blipFill>
            </p:spPr>
            <p:txBody>
              <a:bodyPr/>
              <a:lstStyle/>
              <a:p>
                <a:r>
                  <a:rPr lang="en-IN">
                    <a:noFill/>
                  </a:rPr>
                  <a:t> </a:t>
                </a:r>
              </a:p>
            </p:txBody>
          </p:sp>
        </mc:Fallback>
      </mc:AlternateContent>
      <p:sp>
        <p:nvSpPr>
          <p:cNvPr id="6" name="Date Placeholder 5"/>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1FDF08B-BEDA-4302-9DD2-9D26B3CAA8DC}"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t>1/6/2023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Footer Placeholder 3">
            <a:extLst>
              <a:ext uri="{FF2B5EF4-FFF2-40B4-BE49-F238E27FC236}">
                <a16:creationId xmlns:a16="http://schemas.microsoft.com/office/drawing/2014/main" id="{2E49F929-87CA-4994-9885-A2D8887FAA14}"/>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Faculty Name    Dr. Kunti Mishra         Unit Number 5</a:t>
            </a: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D029A375-C9CF-D534-1A0A-F39DA1D046D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60" y="14605"/>
            <a:ext cx="1295400" cy="549276"/>
          </a:xfrm>
          <a:prstGeom prst="rect">
            <a:avLst/>
          </a:prstGeom>
        </p:spPr>
      </p:pic>
      <p:sp>
        <p:nvSpPr>
          <p:cNvPr id="8" name="Title 1">
            <a:extLst>
              <a:ext uri="{FF2B5EF4-FFF2-40B4-BE49-F238E27FC236}">
                <a16:creationId xmlns:a16="http://schemas.microsoft.com/office/drawing/2014/main" id="{30C84DD2-3DBB-76C0-72BD-FAB14C4CCDF9}"/>
              </a:ext>
            </a:extLst>
          </p:cNvPr>
          <p:cNvSpPr txBox="1">
            <a:spLocks/>
          </p:cNvSpPr>
          <p:nvPr/>
        </p:nvSpPr>
        <p:spPr>
          <a:xfrm>
            <a:off x="1305560" y="9627"/>
            <a:ext cx="10876280" cy="665251"/>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IN" sz="2400" b="1" dirty="0">
                <a:latin typeface="+mj-lt"/>
                <a:cs typeface="Calibri" panose="020F0502020204030204" pitchFamily="34" charset="0"/>
              </a:rPr>
              <a:t>Wavelet Function</a:t>
            </a:r>
            <a:r>
              <a:rPr lang="en-US" sz="2400" b="1" dirty="0">
                <a:latin typeface="+mj-lt"/>
                <a:cs typeface="Calibri" panose="020F0502020204030204" pitchFamily="34" charset="0"/>
              </a:rPr>
              <a:t>(CO5)</a:t>
            </a:r>
          </a:p>
        </p:txBody>
      </p:sp>
    </p:spTree>
    <p:extLst>
      <p:ext uri="{BB962C8B-B14F-4D97-AF65-F5344CB8AC3E}">
        <p14:creationId xmlns:p14="http://schemas.microsoft.com/office/powerpoint/2010/main" val="4220719231"/>
      </p:ext>
    </p:extLst>
  </p:cSld>
  <p:clrMapOvr>
    <a:masterClrMapping/>
  </p:clrMapOvr>
  <p:transition spd="slow">
    <p:push dir="u"/>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7CF4BB1-A43A-40F5-B409-926105B1A88F}"/>
                  </a:ext>
                </a:extLst>
              </p:cNvPr>
              <p:cNvSpPr>
                <a:spLocks noGrp="1"/>
              </p:cNvSpPr>
              <p:nvPr>
                <p:ph idx="1"/>
              </p:nvPr>
            </p:nvSpPr>
            <p:spPr>
              <a:xfrm>
                <a:off x="1731576" y="1443787"/>
                <a:ext cx="8933218" cy="4566051"/>
              </a:xfrm>
            </p:spPr>
            <p:txBody>
              <a:bodyPr>
                <a:normAutofit/>
              </a:bodyPr>
              <a:lstStyle/>
              <a:p>
                <a:pPr marL="0" indent="0">
                  <a:lnSpc>
                    <a:spcPct val="150000"/>
                  </a:lnSpc>
                  <a:buNone/>
                </a:pPr>
                <a:r>
                  <a:rPr lang="en-IN" sz="2200" dirty="0">
                    <a:ea typeface="Cambria Math" panose="02040503050406030204" pitchFamily="18" charset="0"/>
                    <a:cs typeface="Calibri" panose="020F0502020204030204" pitchFamily="34" charset="0"/>
                  </a:rPr>
                  <a:t>Generally we write these relations as:</a:t>
                </a:r>
              </a:p>
              <a:p>
                <a:pPr marL="0" indent="0">
                  <a:lnSpc>
                    <a:spcPct val="150000"/>
                  </a:lnSpc>
                  <a:buNone/>
                </a:pPr>
                <a14:m>
                  <m:oMath xmlns:m="http://schemas.openxmlformats.org/officeDocument/2006/math">
                    <m:r>
                      <a:rPr lang="en-IN" sz="2200" i="1" smtClean="0">
                        <a:latin typeface="Cambria Math" panose="02040503050406030204" pitchFamily="18" charset="0"/>
                        <a:ea typeface="Cambria Math" panose="02040503050406030204" pitchFamily="18" charset="0"/>
                        <a:cs typeface="Times New Roman" panose="02020603050405020304" pitchFamily="18" charset="0"/>
                      </a:rPr>
                      <m:t>∅</m:t>
                    </m:r>
                    <m:d>
                      <m:dPr>
                        <m:ctrlPr>
                          <a:rPr lang="en-IN" sz="2200" i="1">
                            <a:latin typeface="Cambria Math" panose="02040503050406030204" pitchFamily="18" charset="0"/>
                            <a:ea typeface="Cambria Math" panose="02040503050406030204" pitchFamily="18" charset="0"/>
                            <a:cs typeface="Times New Roman" panose="02020603050405020304" pitchFamily="18" charset="0"/>
                          </a:rPr>
                        </m:ctrlPr>
                      </m:dPr>
                      <m:e>
                        <m:r>
                          <a:rPr lang="en-IN" sz="2200" b="0" i="1" smtClean="0">
                            <a:latin typeface="Cambria Math" panose="02040503050406030204" pitchFamily="18" charset="0"/>
                            <a:ea typeface="Cambria Math" panose="02040503050406030204" pitchFamily="18" charset="0"/>
                            <a:cs typeface="Times New Roman" panose="02020603050405020304" pitchFamily="18" charset="0"/>
                          </a:rPr>
                          <m:t>𝑡</m:t>
                        </m:r>
                      </m:e>
                    </m:d>
                    <m:r>
                      <a:rPr lang="en-IN" sz="2200" b="0" i="1" smtClean="0">
                        <a:latin typeface="Cambria Math" panose="02040503050406030204" pitchFamily="18" charset="0"/>
                        <a:ea typeface="Cambria Math" panose="02040503050406030204" pitchFamily="18" charset="0"/>
                        <a:cs typeface="Times New Roman" panose="02020603050405020304" pitchFamily="18" charset="0"/>
                      </a:rPr>
                      <m:t>=</m:t>
                    </m:r>
                    <m:nary>
                      <m:naryPr>
                        <m:chr m:val="∑"/>
                        <m:supHide m:val="on"/>
                        <m:ctrlPr>
                          <a:rPr lang="en-IN" sz="2200" b="0" i="1" smtClean="0">
                            <a:latin typeface="Cambria Math" panose="02040503050406030204" pitchFamily="18" charset="0"/>
                            <a:ea typeface="Cambria Math" panose="02040503050406030204" pitchFamily="18" charset="0"/>
                            <a:cs typeface="Times New Roman" panose="02020603050405020304" pitchFamily="18" charset="0"/>
                          </a:rPr>
                        </m:ctrlPr>
                      </m:naryPr>
                      <m:sub>
                        <m:r>
                          <m:rPr>
                            <m:brk m:alnAt="7"/>
                          </m:rPr>
                          <a:rPr lang="en-IN" sz="2200" b="0" i="1" smtClean="0">
                            <a:latin typeface="Cambria Math" panose="02040503050406030204" pitchFamily="18" charset="0"/>
                            <a:ea typeface="Cambria Math" panose="02040503050406030204" pitchFamily="18" charset="0"/>
                            <a:cs typeface="Times New Roman" panose="02020603050405020304" pitchFamily="18" charset="0"/>
                          </a:rPr>
                          <m:t>𝑘</m:t>
                        </m:r>
                      </m:sub>
                      <m:sup/>
                      <m:e>
                        <m:r>
                          <a:rPr lang="en-IN" sz="2200" b="0" i="1" smtClean="0">
                            <a:latin typeface="Cambria Math" panose="02040503050406030204" pitchFamily="18" charset="0"/>
                            <a:ea typeface="Cambria Math" panose="02040503050406030204" pitchFamily="18" charset="0"/>
                            <a:cs typeface="Times New Roman" panose="02020603050405020304" pitchFamily="18" charset="0"/>
                          </a:rPr>
                          <m:t>h</m:t>
                        </m:r>
                        <m:r>
                          <a:rPr lang="en-IN" sz="2200" b="0" i="1" smtClean="0">
                            <a:latin typeface="Cambria Math" panose="02040503050406030204" pitchFamily="18" charset="0"/>
                            <a:ea typeface="Cambria Math" panose="02040503050406030204" pitchFamily="18" charset="0"/>
                            <a:cs typeface="Times New Roman" panose="02020603050405020304" pitchFamily="18" charset="0"/>
                          </a:rPr>
                          <m:t>(</m:t>
                        </m:r>
                        <m:r>
                          <a:rPr lang="en-IN" sz="2200" b="0" i="1" smtClean="0">
                            <a:latin typeface="Cambria Math" panose="02040503050406030204" pitchFamily="18" charset="0"/>
                            <a:ea typeface="Cambria Math" panose="02040503050406030204" pitchFamily="18" charset="0"/>
                            <a:cs typeface="Times New Roman" panose="02020603050405020304" pitchFamily="18" charset="0"/>
                          </a:rPr>
                          <m:t>𝑘</m:t>
                        </m:r>
                        <m:r>
                          <a:rPr lang="en-IN" sz="2200" b="0" i="1" smtClean="0">
                            <a:latin typeface="Cambria Math" panose="02040503050406030204" pitchFamily="18" charset="0"/>
                            <a:ea typeface="Cambria Math" panose="02040503050406030204" pitchFamily="18" charset="0"/>
                            <a:cs typeface="Times New Roman" panose="02020603050405020304" pitchFamily="18" charset="0"/>
                          </a:rPr>
                          <m:t>)</m:t>
                        </m:r>
                      </m:e>
                    </m:nary>
                    <m:sSub>
                      <m:sSubPr>
                        <m:ctrlPr>
                          <a:rPr lang="en-IN" sz="2200" i="1">
                            <a:latin typeface="Cambria Math" panose="02040503050406030204" pitchFamily="18" charset="0"/>
                            <a:ea typeface="Cambria Math" panose="02040503050406030204" pitchFamily="18" charset="0"/>
                            <a:cs typeface="Times New Roman" panose="02020603050405020304" pitchFamily="18" charset="0"/>
                          </a:rPr>
                        </m:ctrlPr>
                      </m:sSubPr>
                      <m:e>
                        <m:r>
                          <a:rPr lang="en-IN" sz="2200" i="1">
                            <a:latin typeface="Cambria Math" panose="02040503050406030204" pitchFamily="18" charset="0"/>
                            <a:ea typeface="Cambria Math" panose="02040503050406030204" pitchFamily="18" charset="0"/>
                            <a:cs typeface="Times New Roman" panose="02020603050405020304" pitchFamily="18" charset="0"/>
                          </a:rPr>
                          <m:t>∅</m:t>
                        </m:r>
                      </m:e>
                      <m:sub>
                        <m:r>
                          <a:rPr lang="en-IN" sz="2200" i="1">
                            <a:latin typeface="Cambria Math" panose="02040503050406030204" pitchFamily="18" charset="0"/>
                            <a:ea typeface="Cambria Math" panose="02040503050406030204" pitchFamily="18" charset="0"/>
                            <a:cs typeface="Times New Roman" panose="02020603050405020304" pitchFamily="18" charset="0"/>
                          </a:rPr>
                          <m:t>1</m:t>
                        </m:r>
                        <m:r>
                          <a:rPr lang="en-IN" sz="2200" b="0" i="1" smtClean="0">
                            <a:latin typeface="Cambria Math" panose="02040503050406030204" pitchFamily="18" charset="0"/>
                            <a:ea typeface="Cambria Math" panose="02040503050406030204" pitchFamily="18" charset="0"/>
                            <a:cs typeface="Times New Roman" panose="02020603050405020304" pitchFamily="18" charset="0"/>
                          </a:rPr>
                          <m:t>,</m:t>
                        </m:r>
                        <m:r>
                          <a:rPr lang="en-IN" sz="2200" b="0" i="1" smtClean="0">
                            <a:latin typeface="Cambria Math" panose="02040503050406030204" pitchFamily="18" charset="0"/>
                            <a:ea typeface="Cambria Math" panose="02040503050406030204" pitchFamily="18" charset="0"/>
                            <a:cs typeface="Times New Roman" panose="02020603050405020304" pitchFamily="18" charset="0"/>
                          </a:rPr>
                          <m:t>𝑘</m:t>
                        </m:r>
                      </m:sub>
                    </m:sSub>
                    <m:d>
                      <m:dPr>
                        <m:ctrlPr>
                          <a:rPr lang="en-IN" sz="2200" i="1">
                            <a:latin typeface="Cambria Math" panose="02040503050406030204" pitchFamily="18" charset="0"/>
                            <a:ea typeface="Cambria Math" panose="02040503050406030204" pitchFamily="18" charset="0"/>
                            <a:cs typeface="Times New Roman" panose="02020603050405020304" pitchFamily="18" charset="0"/>
                          </a:rPr>
                        </m:ctrlPr>
                      </m:dPr>
                      <m:e>
                        <m:r>
                          <a:rPr lang="en-IN" sz="2200" i="1">
                            <a:latin typeface="Cambria Math" panose="02040503050406030204" pitchFamily="18" charset="0"/>
                            <a:ea typeface="Cambria Math" panose="02040503050406030204" pitchFamily="18" charset="0"/>
                            <a:cs typeface="Times New Roman" panose="02020603050405020304" pitchFamily="18" charset="0"/>
                          </a:rPr>
                          <m:t>𝑡</m:t>
                        </m:r>
                      </m:e>
                    </m:d>
                    <m:r>
                      <a:rPr lang="en-IN" sz="2200" b="0" i="1" smtClean="0">
                        <a:latin typeface="Cambria Math" panose="02040503050406030204" pitchFamily="18" charset="0"/>
                        <a:ea typeface="Cambria Math" panose="02040503050406030204" pitchFamily="18" charset="0"/>
                        <a:cs typeface="Times New Roman" panose="02020603050405020304" pitchFamily="18" charset="0"/>
                      </a:rPr>
                      <m:t>=</m:t>
                    </m:r>
                    <m:nary>
                      <m:naryPr>
                        <m:chr m:val="∑"/>
                        <m:supHide m:val="on"/>
                        <m:ctrlPr>
                          <a:rPr lang="en-IN" sz="2200" i="1">
                            <a:latin typeface="Cambria Math" panose="02040503050406030204" pitchFamily="18" charset="0"/>
                            <a:ea typeface="Cambria Math" panose="02040503050406030204" pitchFamily="18" charset="0"/>
                            <a:cs typeface="Times New Roman" panose="02020603050405020304" pitchFamily="18" charset="0"/>
                          </a:rPr>
                        </m:ctrlPr>
                      </m:naryPr>
                      <m:sub>
                        <m:r>
                          <m:rPr>
                            <m:brk m:alnAt="7"/>
                          </m:rPr>
                          <a:rPr lang="en-IN" sz="2200" i="1">
                            <a:latin typeface="Cambria Math" panose="02040503050406030204" pitchFamily="18" charset="0"/>
                            <a:ea typeface="Cambria Math" panose="02040503050406030204" pitchFamily="18" charset="0"/>
                            <a:cs typeface="Times New Roman" panose="02020603050405020304" pitchFamily="18" charset="0"/>
                          </a:rPr>
                          <m:t>𝑘</m:t>
                        </m:r>
                      </m:sub>
                      <m:sup/>
                      <m:e>
                        <m:r>
                          <a:rPr lang="en-IN" sz="2200" i="1">
                            <a:latin typeface="Cambria Math" panose="02040503050406030204" pitchFamily="18" charset="0"/>
                            <a:ea typeface="Cambria Math" panose="02040503050406030204" pitchFamily="18" charset="0"/>
                            <a:cs typeface="Times New Roman" panose="02020603050405020304" pitchFamily="18" charset="0"/>
                          </a:rPr>
                          <m:t>h</m:t>
                        </m:r>
                        <m:r>
                          <a:rPr lang="en-IN" sz="2200" i="1">
                            <a:latin typeface="Cambria Math" panose="02040503050406030204" pitchFamily="18" charset="0"/>
                            <a:ea typeface="Cambria Math" panose="02040503050406030204" pitchFamily="18" charset="0"/>
                            <a:cs typeface="Times New Roman" panose="02020603050405020304" pitchFamily="18" charset="0"/>
                          </a:rPr>
                          <m:t>(</m:t>
                        </m:r>
                        <m:r>
                          <a:rPr lang="en-IN" sz="2200" i="1">
                            <a:latin typeface="Cambria Math" panose="02040503050406030204" pitchFamily="18" charset="0"/>
                            <a:ea typeface="Cambria Math" panose="02040503050406030204" pitchFamily="18" charset="0"/>
                            <a:cs typeface="Times New Roman" panose="02020603050405020304" pitchFamily="18" charset="0"/>
                          </a:rPr>
                          <m:t>𝑘</m:t>
                        </m:r>
                        <m:r>
                          <a:rPr lang="en-IN" sz="2200" i="1">
                            <a:latin typeface="Cambria Math" panose="02040503050406030204" pitchFamily="18" charset="0"/>
                            <a:ea typeface="Cambria Math" panose="02040503050406030204" pitchFamily="18" charset="0"/>
                            <a:cs typeface="Times New Roman" panose="02020603050405020304" pitchFamily="18" charset="0"/>
                          </a:rPr>
                          <m:t>)</m:t>
                        </m:r>
                      </m:e>
                    </m:nary>
                  </m:oMath>
                </a14:m>
                <a:r>
                  <a:rPr lang="en-IN" sz="2200" dirty="0">
                    <a:ea typeface="Cambria Math" panose="02040503050406030204" pitchFamily="18" charset="0"/>
                    <a:cs typeface="Calibri" panose="020F0502020204030204" pitchFamily="34" charset="0"/>
                  </a:rPr>
                  <a:t> .</a:t>
                </a:r>
                <a14:m>
                  <m:oMath xmlns:m="http://schemas.openxmlformats.org/officeDocument/2006/math">
                    <m:rad>
                      <m:radPr>
                        <m:degHide m:val="on"/>
                        <m:ctrlPr>
                          <a:rPr lang="en-IN" sz="2200" i="1">
                            <a:latin typeface="Cambria Math" panose="02040503050406030204" pitchFamily="18" charset="0"/>
                            <a:ea typeface="Cambria Math" panose="02040503050406030204" pitchFamily="18" charset="0"/>
                            <a:cs typeface="Times New Roman" panose="02020603050405020304" pitchFamily="18" charset="0"/>
                          </a:rPr>
                        </m:ctrlPr>
                      </m:radPr>
                      <m:deg/>
                      <m:e>
                        <m:r>
                          <a:rPr lang="en-IN" sz="2200" i="1">
                            <a:latin typeface="Cambria Math" panose="02040503050406030204" pitchFamily="18" charset="0"/>
                            <a:ea typeface="Cambria Math" panose="02040503050406030204" pitchFamily="18" charset="0"/>
                            <a:cs typeface="Times New Roman" panose="02020603050405020304" pitchFamily="18" charset="0"/>
                          </a:rPr>
                          <m:t>2</m:t>
                        </m:r>
                      </m:e>
                    </m:rad>
                    <m:r>
                      <a:rPr lang="en-IN" sz="2200" i="1">
                        <a:latin typeface="Cambria Math" panose="02040503050406030204" pitchFamily="18" charset="0"/>
                        <a:ea typeface="Cambria Math" panose="02040503050406030204" pitchFamily="18" charset="0"/>
                        <a:cs typeface="Times New Roman" panose="02020603050405020304" pitchFamily="18" charset="0"/>
                      </a:rPr>
                      <m:t>∅</m:t>
                    </m:r>
                    <m:d>
                      <m:dPr>
                        <m:ctrlPr>
                          <a:rPr lang="en-IN" sz="2200" i="1">
                            <a:latin typeface="Cambria Math" panose="02040503050406030204" pitchFamily="18" charset="0"/>
                            <a:ea typeface="Cambria Math" panose="02040503050406030204" pitchFamily="18" charset="0"/>
                            <a:cs typeface="Times New Roman" panose="02020603050405020304" pitchFamily="18" charset="0"/>
                          </a:rPr>
                        </m:ctrlPr>
                      </m:dPr>
                      <m:e>
                        <m:r>
                          <a:rPr lang="en-IN" sz="2200" i="1">
                            <a:latin typeface="Cambria Math" panose="02040503050406030204" pitchFamily="18" charset="0"/>
                            <a:ea typeface="Cambria Math" panose="02040503050406030204" pitchFamily="18" charset="0"/>
                            <a:cs typeface="Times New Roman" panose="02020603050405020304" pitchFamily="18" charset="0"/>
                          </a:rPr>
                          <m:t>2</m:t>
                        </m:r>
                        <m:r>
                          <a:rPr lang="en-IN" sz="2200" i="1">
                            <a:latin typeface="Cambria Math" panose="02040503050406030204" pitchFamily="18" charset="0"/>
                            <a:ea typeface="Cambria Math" panose="02040503050406030204" pitchFamily="18" charset="0"/>
                            <a:cs typeface="Times New Roman" panose="02020603050405020304" pitchFamily="18" charset="0"/>
                          </a:rPr>
                          <m:t>𝑡</m:t>
                        </m:r>
                        <m:r>
                          <a:rPr lang="en-IN" sz="2200" b="0" i="1" smtClean="0">
                            <a:latin typeface="Cambria Math" panose="02040503050406030204" pitchFamily="18" charset="0"/>
                            <a:ea typeface="Cambria Math" panose="02040503050406030204" pitchFamily="18" charset="0"/>
                            <a:cs typeface="Times New Roman" panose="02020603050405020304" pitchFamily="18" charset="0"/>
                          </a:rPr>
                          <m:t>−</m:t>
                        </m:r>
                        <m:r>
                          <a:rPr lang="en-IN" sz="2200" b="0" i="1" smtClean="0">
                            <a:latin typeface="Cambria Math" panose="02040503050406030204" pitchFamily="18" charset="0"/>
                            <a:ea typeface="Cambria Math" panose="02040503050406030204" pitchFamily="18" charset="0"/>
                            <a:cs typeface="Times New Roman" panose="02020603050405020304" pitchFamily="18" charset="0"/>
                          </a:rPr>
                          <m:t>𝑘</m:t>
                        </m:r>
                      </m:e>
                    </m:d>
                  </m:oMath>
                </a14:m>
                <a:endParaRPr lang="en-IN" sz="2200" i="1" dirty="0">
                  <a:ea typeface="Cambria Math" panose="02040503050406030204" pitchFamily="18" charset="0"/>
                  <a:cs typeface="Calibri" panose="020F0502020204030204" pitchFamily="34" charset="0"/>
                </a:endParaRPr>
              </a:p>
              <a:p>
                <a:pPr marL="0" indent="0">
                  <a:lnSpc>
                    <a:spcPct val="150000"/>
                  </a:lnSpc>
                  <a:buNone/>
                </a:pPr>
                <a14:m>
                  <m:oMath xmlns:m="http://schemas.openxmlformats.org/officeDocument/2006/math">
                    <m:r>
                      <a:rPr lang="en-IN" sz="2200" i="1" smtClean="0">
                        <a:latin typeface="Cambria Math" panose="02040503050406030204" pitchFamily="18" charset="0"/>
                        <a:ea typeface="Cambria Math" panose="02040503050406030204" pitchFamily="18" charset="0"/>
                        <a:cs typeface="Times New Roman" panose="02020603050405020304" pitchFamily="18" charset="0"/>
                      </a:rPr>
                      <m:t>𝜑</m:t>
                    </m:r>
                    <m:d>
                      <m:dPr>
                        <m:ctrlPr>
                          <a:rPr lang="en-IN" sz="2200" b="0" i="1" smtClean="0">
                            <a:latin typeface="Cambria Math" panose="02040503050406030204" pitchFamily="18" charset="0"/>
                            <a:ea typeface="Cambria Math" panose="02040503050406030204" pitchFamily="18" charset="0"/>
                            <a:cs typeface="Times New Roman" panose="02020603050405020304" pitchFamily="18" charset="0"/>
                          </a:rPr>
                        </m:ctrlPr>
                      </m:dPr>
                      <m:e>
                        <m:r>
                          <a:rPr lang="en-IN" sz="2200" b="0" i="1" smtClean="0">
                            <a:latin typeface="Cambria Math" panose="02040503050406030204" pitchFamily="18" charset="0"/>
                            <a:ea typeface="Cambria Math" panose="02040503050406030204" pitchFamily="18" charset="0"/>
                            <a:cs typeface="Times New Roman" panose="02020603050405020304" pitchFamily="18" charset="0"/>
                          </a:rPr>
                          <m:t>𝑡</m:t>
                        </m:r>
                      </m:e>
                    </m:d>
                    <m:r>
                      <a:rPr lang="en-IN" sz="2200" b="0" i="1" smtClean="0">
                        <a:latin typeface="Cambria Math" panose="02040503050406030204" pitchFamily="18" charset="0"/>
                        <a:ea typeface="Cambria Math" panose="02040503050406030204" pitchFamily="18" charset="0"/>
                        <a:cs typeface="Times New Roman" panose="02020603050405020304" pitchFamily="18" charset="0"/>
                      </a:rPr>
                      <m:t>=</m:t>
                    </m:r>
                  </m:oMath>
                </a14:m>
                <a:r>
                  <a:rPr lang="en-IN" sz="2200" dirty="0">
                    <a:ea typeface="Cambria Math" panose="02040503050406030204" pitchFamily="18" charset="0"/>
                    <a:cs typeface="Calibri" panose="020F0502020204030204" pitchFamily="34" charset="0"/>
                  </a:rPr>
                  <a:t> </a:t>
                </a:r>
                <a14:m>
                  <m:oMath xmlns:m="http://schemas.openxmlformats.org/officeDocument/2006/math">
                    <m:nary>
                      <m:naryPr>
                        <m:chr m:val="∑"/>
                        <m:supHide m:val="on"/>
                        <m:ctrlPr>
                          <a:rPr lang="en-IN" sz="2200" i="1">
                            <a:latin typeface="Cambria Math" panose="02040503050406030204" pitchFamily="18" charset="0"/>
                            <a:ea typeface="Cambria Math" panose="02040503050406030204" pitchFamily="18" charset="0"/>
                            <a:cs typeface="Times New Roman" panose="02020603050405020304" pitchFamily="18" charset="0"/>
                          </a:rPr>
                        </m:ctrlPr>
                      </m:naryPr>
                      <m:sub>
                        <m:r>
                          <m:rPr>
                            <m:brk m:alnAt="7"/>
                          </m:rPr>
                          <a:rPr lang="en-IN" sz="2200" i="1">
                            <a:latin typeface="Cambria Math" panose="02040503050406030204" pitchFamily="18" charset="0"/>
                            <a:ea typeface="Cambria Math" panose="02040503050406030204" pitchFamily="18" charset="0"/>
                            <a:cs typeface="Times New Roman" panose="02020603050405020304" pitchFamily="18" charset="0"/>
                          </a:rPr>
                          <m:t>𝑘</m:t>
                        </m:r>
                      </m:sub>
                      <m:sup/>
                      <m:e>
                        <m:r>
                          <a:rPr lang="en-IN" sz="2200" b="0" i="1" smtClean="0">
                            <a:latin typeface="Cambria Math" panose="02040503050406030204" pitchFamily="18" charset="0"/>
                            <a:ea typeface="Cambria Math" panose="02040503050406030204" pitchFamily="18" charset="0"/>
                            <a:cs typeface="Times New Roman" panose="02020603050405020304" pitchFamily="18" charset="0"/>
                          </a:rPr>
                          <m:t>𝑔</m:t>
                        </m:r>
                        <m:r>
                          <a:rPr lang="en-IN" sz="2200" i="1">
                            <a:latin typeface="Cambria Math" panose="02040503050406030204" pitchFamily="18" charset="0"/>
                            <a:ea typeface="Cambria Math" panose="02040503050406030204" pitchFamily="18" charset="0"/>
                            <a:cs typeface="Times New Roman" panose="02020603050405020304" pitchFamily="18" charset="0"/>
                          </a:rPr>
                          <m:t>(</m:t>
                        </m:r>
                        <m:r>
                          <a:rPr lang="en-IN" sz="2200" i="1">
                            <a:latin typeface="Cambria Math" panose="02040503050406030204" pitchFamily="18" charset="0"/>
                            <a:ea typeface="Cambria Math" panose="02040503050406030204" pitchFamily="18" charset="0"/>
                            <a:cs typeface="Times New Roman" panose="02020603050405020304" pitchFamily="18" charset="0"/>
                          </a:rPr>
                          <m:t>𝑘</m:t>
                        </m:r>
                        <m:r>
                          <a:rPr lang="en-IN" sz="2200" i="1">
                            <a:latin typeface="Cambria Math" panose="02040503050406030204" pitchFamily="18" charset="0"/>
                            <a:ea typeface="Cambria Math" panose="02040503050406030204" pitchFamily="18" charset="0"/>
                            <a:cs typeface="Times New Roman" panose="02020603050405020304" pitchFamily="18" charset="0"/>
                          </a:rPr>
                          <m:t>)</m:t>
                        </m:r>
                      </m:e>
                    </m:nary>
                    <m:sSub>
                      <m:sSubPr>
                        <m:ctrlPr>
                          <a:rPr lang="en-IN" sz="2200" i="1">
                            <a:latin typeface="Cambria Math" panose="02040503050406030204" pitchFamily="18" charset="0"/>
                            <a:ea typeface="Cambria Math" panose="02040503050406030204" pitchFamily="18" charset="0"/>
                            <a:cs typeface="Times New Roman" panose="02020603050405020304" pitchFamily="18" charset="0"/>
                          </a:rPr>
                        </m:ctrlPr>
                      </m:sSubPr>
                      <m:e>
                        <m:r>
                          <a:rPr lang="en-IN" sz="2200" i="1">
                            <a:latin typeface="Cambria Math" panose="02040503050406030204" pitchFamily="18" charset="0"/>
                            <a:ea typeface="Cambria Math" panose="02040503050406030204" pitchFamily="18" charset="0"/>
                            <a:cs typeface="Times New Roman" panose="02020603050405020304" pitchFamily="18" charset="0"/>
                          </a:rPr>
                          <m:t>∅</m:t>
                        </m:r>
                      </m:e>
                      <m:sub>
                        <m:r>
                          <a:rPr lang="en-IN" sz="2200" i="1">
                            <a:latin typeface="Cambria Math" panose="02040503050406030204" pitchFamily="18" charset="0"/>
                            <a:ea typeface="Cambria Math" panose="02040503050406030204" pitchFamily="18" charset="0"/>
                            <a:cs typeface="Times New Roman" panose="02020603050405020304" pitchFamily="18" charset="0"/>
                          </a:rPr>
                          <m:t>1,</m:t>
                        </m:r>
                        <m:r>
                          <a:rPr lang="en-IN" sz="2200" i="1">
                            <a:latin typeface="Cambria Math" panose="02040503050406030204" pitchFamily="18" charset="0"/>
                            <a:ea typeface="Cambria Math" panose="02040503050406030204" pitchFamily="18" charset="0"/>
                            <a:cs typeface="Times New Roman" panose="02020603050405020304" pitchFamily="18" charset="0"/>
                          </a:rPr>
                          <m:t>𝑘</m:t>
                        </m:r>
                      </m:sub>
                    </m:sSub>
                    <m:d>
                      <m:dPr>
                        <m:ctrlPr>
                          <a:rPr lang="en-IN" sz="2200" i="1">
                            <a:latin typeface="Cambria Math" panose="02040503050406030204" pitchFamily="18" charset="0"/>
                            <a:ea typeface="Cambria Math" panose="02040503050406030204" pitchFamily="18" charset="0"/>
                            <a:cs typeface="Times New Roman" panose="02020603050405020304" pitchFamily="18" charset="0"/>
                          </a:rPr>
                        </m:ctrlPr>
                      </m:dPr>
                      <m:e>
                        <m:r>
                          <a:rPr lang="en-IN" sz="2200" i="1">
                            <a:latin typeface="Cambria Math" panose="02040503050406030204" pitchFamily="18" charset="0"/>
                            <a:ea typeface="Cambria Math" panose="02040503050406030204" pitchFamily="18" charset="0"/>
                            <a:cs typeface="Times New Roman" panose="02020603050405020304" pitchFamily="18" charset="0"/>
                          </a:rPr>
                          <m:t>𝑡</m:t>
                        </m:r>
                      </m:e>
                    </m:d>
                    <m:r>
                      <a:rPr lang="en-IN" sz="2200" i="1">
                        <a:latin typeface="Cambria Math" panose="02040503050406030204" pitchFamily="18" charset="0"/>
                        <a:ea typeface="Cambria Math" panose="02040503050406030204" pitchFamily="18" charset="0"/>
                        <a:cs typeface="Times New Roman" panose="02020603050405020304" pitchFamily="18" charset="0"/>
                      </a:rPr>
                      <m:t>=</m:t>
                    </m:r>
                    <m:nary>
                      <m:naryPr>
                        <m:chr m:val="∑"/>
                        <m:supHide m:val="on"/>
                        <m:ctrlPr>
                          <a:rPr lang="en-IN" sz="2200" i="1">
                            <a:latin typeface="Cambria Math" panose="02040503050406030204" pitchFamily="18" charset="0"/>
                            <a:ea typeface="Cambria Math" panose="02040503050406030204" pitchFamily="18" charset="0"/>
                            <a:cs typeface="Times New Roman" panose="02020603050405020304" pitchFamily="18" charset="0"/>
                          </a:rPr>
                        </m:ctrlPr>
                      </m:naryPr>
                      <m:sub>
                        <m:r>
                          <m:rPr>
                            <m:brk m:alnAt="7"/>
                          </m:rPr>
                          <a:rPr lang="en-IN" sz="2200" i="1">
                            <a:latin typeface="Cambria Math" panose="02040503050406030204" pitchFamily="18" charset="0"/>
                            <a:ea typeface="Cambria Math" panose="02040503050406030204" pitchFamily="18" charset="0"/>
                            <a:cs typeface="Times New Roman" panose="02020603050405020304" pitchFamily="18" charset="0"/>
                          </a:rPr>
                          <m:t>𝑘</m:t>
                        </m:r>
                      </m:sub>
                      <m:sup/>
                      <m:e>
                        <m:r>
                          <a:rPr lang="en-IN" sz="2200" b="0" i="1" smtClean="0">
                            <a:latin typeface="Cambria Math" panose="02040503050406030204" pitchFamily="18" charset="0"/>
                            <a:ea typeface="Cambria Math" panose="02040503050406030204" pitchFamily="18" charset="0"/>
                            <a:cs typeface="Times New Roman" panose="02020603050405020304" pitchFamily="18" charset="0"/>
                          </a:rPr>
                          <m:t>𝑔</m:t>
                        </m:r>
                        <m:r>
                          <a:rPr lang="en-IN" sz="2200" i="1">
                            <a:latin typeface="Cambria Math" panose="02040503050406030204" pitchFamily="18" charset="0"/>
                            <a:ea typeface="Cambria Math" panose="02040503050406030204" pitchFamily="18" charset="0"/>
                            <a:cs typeface="Times New Roman" panose="02020603050405020304" pitchFamily="18" charset="0"/>
                          </a:rPr>
                          <m:t>(</m:t>
                        </m:r>
                        <m:r>
                          <a:rPr lang="en-IN" sz="2200" i="1">
                            <a:latin typeface="Cambria Math" panose="02040503050406030204" pitchFamily="18" charset="0"/>
                            <a:ea typeface="Cambria Math" panose="02040503050406030204" pitchFamily="18" charset="0"/>
                            <a:cs typeface="Times New Roman" panose="02020603050405020304" pitchFamily="18" charset="0"/>
                          </a:rPr>
                          <m:t>𝑘</m:t>
                        </m:r>
                        <m:r>
                          <a:rPr lang="en-IN" sz="2200" i="1">
                            <a:latin typeface="Cambria Math" panose="02040503050406030204" pitchFamily="18" charset="0"/>
                            <a:ea typeface="Cambria Math" panose="02040503050406030204" pitchFamily="18" charset="0"/>
                            <a:cs typeface="Times New Roman" panose="02020603050405020304" pitchFamily="18" charset="0"/>
                          </a:rPr>
                          <m:t>)</m:t>
                        </m:r>
                      </m:e>
                    </m:nary>
                  </m:oMath>
                </a14:m>
                <a:r>
                  <a:rPr lang="en-IN" sz="2200" dirty="0">
                    <a:ea typeface="Cambria Math" panose="02040503050406030204" pitchFamily="18" charset="0"/>
                    <a:cs typeface="Calibri" panose="020F0502020204030204" pitchFamily="34" charset="0"/>
                  </a:rPr>
                  <a:t> .</a:t>
                </a:r>
                <a14:m>
                  <m:oMath xmlns:m="http://schemas.openxmlformats.org/officeDocument/2006/math">
                    <m:rad>
                      <m:radPr>
                        <m:degHide m:val="on"/>
                        <m:ctrlPr>
                          <a:rPr lang="en-IN" sz="2200" i="1">
                            <a:latin typeface="Cambria Math" panose="02040503050406030204" pitchFamily="18" charset="0"/>
                            <a:ea typeface="Cambria Math" panose="02040503050406030204" pitchFamily="18" charset="0"/>
                            <a:cs typeface="Times New Roman" panose="02020603050405020304" pitchFamily="18" charset="0"/>
                          </a:rPr>
                        </m:ctrlPr>
                      </m:radPr>
                      <m:deg/>
                      <m:e>
                        <m:r>
                          <a:rPr lang="en-IN" sz="2200" i="1">
                            <a:latin typeface="Cambria Math" panose="02040503050406030204" pitchFamily="18" charset="0"/>
                            <a:ea typeface="Cambria Math" panose="02040503050406030204" pitchFamily="18" charset="0"/>
                            <a:cs typeface="Times New Roman" panose="02020603050405020304" pitchFamily="18" charset="0"/>
                          </a:rPr>
                          <m:t>2</m:t>
                        </m:r>
                      </m:e>
                    </m:rad>
                    <m:r>
                      <a:rPr lang="en-IN" sz="2200" i="1">
                        <a:latin typeface="Cambria Math" panose="02040503050406030204" pitchFamily="18" charset="0"/>
                        <a:ea typeface="Cambria Math" panose="02040503050406030204" pitchFamily="18" charset="0"/>
                        <a:cs typeface="Times New Roman" panose="02020603050405020304" pitchFamily="18" charset="0"/>
                      </a:rPr>
                      <m:t>∅</m:t>
                    </m:r>
                    <m:d>
                      <m:dPr>
                        <m:ctrlPr>
                          <a:rPr lang="en-IN" sz="2200" i="1">
                            <a:latin typeface="Cambria Math" panose="02040503050406030204" pitchFamily="18" charset="0"/>
                            <a:ea typeface="Cambria Math" panose="02040503050406030204" pitchFamily="18" charset="0"/>
                            <a:cs typeface="Times New Roman" panose="02020603050405020304" pitchFamily="18" charset="0"/>
                          </a:rPr>
                        </m:ctrlPr>
                      </m:dPr>
                      <m:e>
                        <m:r>
                          <a:rPr lang="en-IN" sz="2200" i="1">
                            <a:latin typeface="Cambria Math" panose="02040503050406030204" pitchFamily="18" charset="0"/>
                            <a:ea typeface="Cambria Math" panose="02040503050406030204" pitchFamily="18" charset="0"/>
                            <a:cs typeface="Times New Roman" panose="02020603050405020304" pitchFamily="18" charset="0"/>
                          </a:rPr>
                          <m:t>2</m:t>
                        </m:r>
                        <m:r>
                          <a:rPr lang="en-IN" sz="2200" i="1">
                            <a:latin typeface="Cambria Math" panose="02040503050406030204" pitchFamily="18" charset="0"/>
                            <a:ea typeface="Cambria Math" panose="02040503050406030204" pitchFamily="18" charset="0"/>
                            <a:cs typeface="Times New Roman" panose="02020603050405020304" pitchFamily="18" charset="0"/>
                          </a:rPr>
                          <m:t>𝑡</m:t>
                        </m:r>
                        <m:r>
                          <a:rPr lang="en-IN" sz="2200" i="1">
                            <a:latin typeface="Cambria Math" panose="02040503050406030204" pitchFamily="18" charset="0"/>
                            <a:ea typeface="Cambria Math" panose="02040503050406030204" pitchFamily="18" charset="0"/>
                            <a:cs typeface="Times New Roman" panose="02020603050405020304" pitchFamily="18" charset="0"/>
                          </a:rPr>
                          <m:t>−</m:t>
                        </m:r>
                        <m:r>
                          <a:rPr lang="en-IN" sz="2200" i="1">
                            <a:latin typeface="Cambria Math" panose="02040503050406030204" pitchFamily="18" charset="0"/>
                            <a:ea typeface="Cambria Math" panose="02040503050406030204" pitchFamily="18" charset="0"/>
                            <a:cs typeface="Times New Roman" panose="02020603050405020304" pitchFamily="18" charset="0"/>
                          </a:rPr>
                          <m:t>𝑘</m:t>
                        </m:r>
                      </m:e>
                    </m:d>
                  </m:oMath>
                </a14:m>
                <a:endParaRPr lang="en-IN" sz="2200" dirty="0">
                  <a:ea typeface="Cambria Math" panose="02040503050406030204" pitchFamily="18" charset="0"/>
                  <a:cs typeface="Calibri" panose="020F0502020204030204" pitchFamily="34" charset="0"/>
                </a:endParaRPr>
              </a:p>
              <a:p>
                <a:pPr marL="0" indent="0">
                  <a:lnSpc>
                    <a:spcPct val="150000"/>
                  </a:lnSpc>
                  <a:buNone/>
                </a:pPr>
                <a:r>
                  <a:rPr lang="en-IN" sz="2200" dirty="0">
                    <a:cs typeface="Calibri" panose="020F0502020204030204" pitchFamily="34" charset="0"/>
                  </a:rPr>
                  <a:t>Specifically, for </a:t>
                </a:r>
                <a:r>
                  <a:rPr lang="en-IN" sz="2200" dirty="0" err="1">
                    <a:cs typeface="Calibri" panose="020F0502020204030204" pitchFamily="34" charset="0"/>
                  </a:rPr>
                  <a:t>Haar</a:t>
                </a:r>
                <a:endParaRPr lang="en-IN" sz="2200" dirty="0">
                  <a:cs typeface="Calibri" panose="020F0502020204030204" pitchFamily="34" charset="0"/>
                </a:endParaRPr>
              </a:p>
              <a:p>
                <a:pPr marL="0" indent="0">
                  <a:lnSpc>
                    <a:spcPct val="150000"/>
                  </a:lnSpc>
                  <a:buNone/>
                </a:pPr>
                <a14:m>
                  <m:oMath xmlns:m="http://schemas.openxmlformats.org/officeDocument/2006/math">
                    <m:r>
                      <a:rPr lang="en-IN" sz="2200" i="1" smtClean="0">
                        <a:latin typeface="Cambria Math" panose="02040503050406030204" pitchFamily="18" charset="0"/>
                        <a:ea typeface="Cambria Math" panose="02040503050406030204" pitchFamily="18" charset="0"/>
                        <a:cs typeface="Times New Roman" panose="02020603050405020304" pitchFamily="18" charset="0"/>
                      </a:rPr>
                      <m:t>∅</m:t>
                    </m:r>
                    <m:d>
                      <m:dPr>
                        <m:ctrlPr>
                          <a:rPr lang="en-IN" sz="2200" i="1">
                            <a:latin typeface="Cambria Math" panose="02040503050406030204" pitchFamily="18" charset="0"/>
                            <a:ea typeface="Cambria Math" panose="02040503050406030204" pitchFamily="18" charset="0"/>
                            <a:cs typeface="Times New Roman" panose="02020603050405020304" pitchFamily="18" charset="0"/>
                          </a:rPr>
                        </m:ctrlPr>
                      </m:dPr>
                      <m:e>
                        <m:r>
                          <a:rPr lang="en-IN" sz="2200" b="0" i="1" smtClean="0">
                            <a:latin typeface="Cambria Math" panose="02040503050406030204" pitchFamily="18" charset="0"/>
                            <a:ea typeface="Cambria Math" panose="02040503050406030204" pitchFamily="18" charset="0"/>
                            <a:cs typeface="Times New Roman" panose="02020603050405020304" pitchFamily="18" charset="0"/>
                          </a:rPr>
                          <m:t>𝑡</m:t>
                        </m:r>
                      </m:e>
                    </m:d>
                    <m:r>
                      <a:rPr lang="en-IN" sz="2200" b="0" i="1" smtClean="0">
                        <a:latin typeface="Cambria Math" panose="02040503050406030204" pitchFamily="18" charset="0"/>
                        <a:ea typeface="Cambria Math" panose="02040503050406030204" pitchFamily="18" charset="0"/>
                        <a:cs typeface="Times New Roman" panose="02020603050405020304" pitchFamily="18" charset="0"/>
                      </a:rPr>
                      <m:t>=</m:t>
                    </m:r>
                    <m:nary>
                      <m:naryPr>
                        <m:chr m:val="∑"/>
                        <m:ctrlPr>
                          <a:rPr lang="en-IN" sz="2200" b="0" i="1" smtClean="0">
                            <a:latin typeface="Cambria Math" panose="02040503050406030204" pitchFamily="18" charset="0"/>
                            <a:ea typeface="Cambria Math" panose="02040503050406030204" pitchFamily="18" charset="0"/>
                            <a:cs typeface="Times New Roman" panose="02020603050405020304" pitchFamily="18" charset="0"/>
                          </a:rPr>
                        </m:ctrlPr>
                      </m:naryPr>
                      <m:sub>
                        <m:r>
                          <m:rPr>
                            <m:brk m:alnAt="23"/>
                          </m:rPr>
                          <a:rPr lang="en-IN" sz="2200" b="0" i="1" smtClean="0">
                            <a:latin typeface="Cambria Math" panose="02040503050406030204" pitchFamily="18" charset="0"/>
                            <a:ea typeface="Cambria Math" panose="02040503050406030204" pitchFamily="18" charset="0"/>
                            <a:cs typeface="Times New Roman" panose="02020603050405020304" pitchFamily="18" charset="0"/>
                          </a:rPr>
                          <m:t>𝑘</m:t>
                        </m:r>
                        <m:r>
                          <a:rPr lang="en-IN" sz="2200" b="0" i="1" smtClean="0">
                            <a:latin typeface="Cambria Math" panose="02040503050406030204" pitchFamily="18" charset="0"/>
                            <a:ea typeface="Cambria Math" panose="02040503050406030204" pitchFamily="18" charset="0"/>
                            <a:cs typeface="Times New Roman" panose="02020603050405020304" pitchFamily="18" charset="0"/>
                          </a:rPr>
                          <m:t>=0</m:t>
                        </m:r>
                      </m:sub>
                      <m:sup>
                        <m:r>
                          <a:rPr lang="en-IN" sz="2200" b="0" i="1" smtClean="0">
                            <a:latin typeface="Cambria Math" panose="02040503050406030204" pitchFamily="18" charset="0"/>
                            <a:ea typeface="Cambria Math" panose="02040503050406030204" pitchFamily="18" charset="0"/>
                            <a:cs typeface="Times New Roman" panose="02020603050405020304" pitchFamily="18" charset="0"/>
                          </a:rPr>
                          <m:t>1</m:t>
                        </m:r>
                      </m:sup>
                      <m:e>
                        <m:r>
                          <a:rPr lang="en-IN" sz="2200" b="0" i="1" smtClean="0">
                            <a:latin typeface="Cambria Math" panose="02040503050406030204" pitchFamily="18" charset="0"/>
                            <a:ea typeface="Cambria Math" panose="02040503050406030204" pitchFamily="18" charset="0"/>
                            <a:cs typeface="Times New Roman" panose="02020603050405020304" pitchFamily="18" charset="0"/>
                          </a:rPr>
                          <m:t>h</m:t>
                        </m:r>
                        <m:r>
                          <a:rPr lang="en-IN" sz="2200" b="0" i="1" smtClean="0">
                            <a:latin typeface="Cambria Math" panose="02040503050406030204" pitchFamily="18" charset="0"/>
                            <a:ea typeface="Cambria Math" panose="02040503050406030204" pitchFamily="18" charset="0"/>
                            <a:cs typeface="Times New Roman" panose="02020603050405020304" pitchFamily="18" charset="0"/>
                          </a:rPr>
                          <m:t>(</m:t>
                        </m:r>
                        <m:r>
                          <a:rPr lang="en-IN" sz="2200" b="0" i="1" smtClean="0">
                            <a:latin typeface="Cambria Math" panose="02040503050406030204" pitchFamily="18" charset="0"/>
                            <a:ea typeface="Cambria Math" panose="02040503050406030204" pitchFamily="18" charset="0"/>
                            <a:cs typeface="Times New Roman" panose="02020603050405020304" pitchFamily="18" charset="0"/>
                          </a:rPr>
                          <m:t>𝑘</m:t>
                        </m:r>
                        <m:r>
                          <a:rPr lang="en-IN" sz="2200" b="0" i="1" smtClean="0">
                            <a:latin typeface="Cambria Math" panose="02040503050406030204" pitchFamily="18" charset="0"/>
                            <a:ea typeface="Cambria Math" panose="02040503050406030204" pitchFamily="18" charset="0"/>
                            <a:cs typeface="Times New Roman" panose="02020603050405020304" pitchFamily="18" charset="0"/>
                          </a:rPr>
                          <m:t>)</m:t>
                        </m:r>
                      </m:e>
                    </m:nary>
                    <m:sSub>
                      <m:sSubPr>
                        <m:ctrlPr>
                          <a:rPr lang="en-IN" sz="2200" i="1">
                            <a:latin typeface="Cambria Math" panose="02040503050406030204" pitchFamily="18" charset="0"/>
                            <a:ea typeface="Cambria Math" panose="02040503050406030204" pitchFamily="18" charset="0"/>
                            <a:cs typeface="Times New Roman" panose="02020603050405020304" pitchFamily="18" charset="0"/>
                          </a:rPr>
                        </m:ctrlPr>
                      </m:sSubPr>
                      <m:e>
                        <m:r>
                          <a:rPr lang="en-IN" sz="2200" i="1">
                            <a:latin typeface="Cambria Math" panose="02040503050406030204" pitchFamily="18" charset="0"/>
                            <a:ea typeface="Cambria Math" panose="02040503050406030204" pitchFamily="18" charset="0"/>
                            <a:cs typeface="Times New Roman" panose="02020603050405020304" pitchFamily="18" charset="0"/>
                          </a:rPr>
                          <m:t>∅</m:t>
                        </m:r>
                      </m:e>
                      <m:sub>
                        <m:r>
                          <a:rPr lang="en-IN" sz="2200" i="1">
                            <a:latin typeface="Cambria Math" panose="02040503050406030204" pitchFamily="18" charset="0"/>
                            <a:ea typeface="Cambria Math" panose="02040503050406030204" pitchFamily="18" charset="0"/>
                            <a:cs typeface="Times New Roman" panose="02020603050405020304" pitchFamily="18" charset="0"/>
                          </a:rPr>
                          <m:t>1</m:t>
                        </m:r>
                        <m:r>
                          <a:rPr lang="en-IN" sz="2200" b="0" i="1" smtClean="0">
                            <a:latin typeface="Cambria Math" panose="02040503050406030204" pitchFamily="18" charset="0"/>
                            <a:ea typeface="Cambria Math" panose="02040503050406030204" pitchFamily="18" charset="0"/>
                            <a:cs typeface="Times New Roman" panose="02020603050405020304" pitchFamily="18" charset="0"/>
                          </a:rPr>
                          <m:t>,</m:t>
                        </m:r>
                        <m:r>
                          <a:rPr lang="en-IN" sz="2200" b="0" i="1" smtClean="0">
                            <a:latin typeface="Cambria Math" panose="02040503050406030204" pitchFamily="18" charset="0"/>
                            <a:ea typeface="Cambria Math" panose="02040503050406030204" pitchFamily="18" charset="0"/>
                            <a:cs typeface="Times New Roman" panose="02020603050405020304" pitchFamily="18" charset="0"/>
                          </a:rPr>
                          <m:t>𝑘</m:t>
                        </m:r>
                      </m:sub>
                    </m:sSub>
                    <m:d>
                      <m:dPr>
                        <m:ctrlPr>
                          <a:rPr lang="en-IN" sz="2200" i="1">
                            <a:latin typeface="Cambria Math" panose="02040503050406030204" pitchFamily="18" charset="0"/>
                            <a:ea typeface="Cambria Math" panose="02040503050406030204" pitchFamily="18" charset="0"/>
                            <a:cs typeface="Times New Roman" panose="02020603050405020304" pitchFamily="18" charset="0"/>
                          </a:rPr>
                        </m:ctrlPr>
                      </m:dPr>
                      <m:e>
                        <m:r>
                          <a:rPr lang="en-IN" sz="2200" i="1">
                            <a:latin typeface="Cambria Math" panose="02040503050406030204" pitchFamily="18" charset="0"/>
                            <a:ea typeface="Cambria Math" panose="02040503050406030204" pitchFamily="18" charset="0"/>
                            <a:cs typeface="Times New Roman" panose="02020603050405020304" pitchFamily="18" charset="0"/>
                          </a:rPr>
                          <m:t>𝑡</m:t>
                        </m:r>
                      </m:e>
                    </m:d>
                    <m:r>
                      <a:rPr lang="en-IN" sz="2200" b="0" i="1" smtClean="0">
                        <a:latin typeface="Cambria Math" panose="02040503050406030204" pitchFamily="18" charset="0"/>
                        <a:ea typeface="Cambria Math" panose="02040503050406030204" pitchFamily="18" charset="0"/>
                        <a:cs typeface="Times New Roman" panose="02020603050405020304" pitchFamily="18" charset="0"/>
                      </a:rPr>
                      <m:t>=</m:t>
                    </m:r>
                    <m:nary>
                      <m:naryPr>
                        <m:chr m:val="∑"/>
                        <m:ctrlPr>
                          <a:rPr lang="en-IN" sz="2200" i="1">
                            <a:latin typeface="Cambria Math" panose="02040503050406030204" pitchFamily="18" charset="0"/>
                            <a:ea typeface="Cambria Math" panose="02040503050406030204" pitchFamily="18" charset="0"/>
                            <a:cs typeface="Times New Roman" panose="02020603050405020304" pitchFamily="18" charset="0"/>
                          </a:rPr>
                        </m:ctrlPr>
                      </m:naryPr>
                      <m:sub>
                        <m:r>
                          <m:rPr>
                            <m:brk m:alnAt="23"/>
                          </m:rPr>
                          <a:rPr lang="en-IN" sz="2200" i="1">
                            <a:latin typeface="Cambria Math" panose="02040503050406030204" pitchFamily="18" charset="0"/>
                            <a:ea typeface="Cambria Math" panose="02040503050406030204" pitchFamily="18" charset="0"/>
                            <a:cs typeface="Times New Roman" panose="02020603050405020304" pitchFamily="18" charset="0"/>
                          </a:rPr>
                          <m:t>𝑘</m:t>
                        </m:r>
                        <m:r>
                          <a:rPr lang="en-IN" sz="2200" i="1">
                            <a:latin typeface="Cambria Math" panose="02040503050406030204" pitchFamily="18" charset="0"/>
                            <a:ea typeface="Cambria Math" panose="02040503050406030204" pitchFamily="18" charset="0"/>
                            <a:cs typeface="Times New Roman" panose="02020603050405020304" pitchFamily="18" charset="0"/>
                          </a:rPr>
                          <m:t>=0</m:t>
                        </m:r>
                      </m:sub>
                      <m:sup>
                        <m:r>
                          <a:rPr lang="en-IN" sz="2200" i="1">
                            <a:latin typeface="Cambria Math" panose="02040503050406030204" pitchFamily="18" charset="0"/>
                            <a:ea typeface="Cambria Math" panose="02040503050406030204" pitchFamily="18" charset="0"/>
                            <a:cs typeface="Times New Roman" panose="02020603050405020304" pitchFamily="18" charset="0"/>
                          </a:rPr>
                          <m:t>1</m:t>
                        </m:r>
                      </m:sup>
                      <m:e>
                        <m:r>
                          <a:rPr lang="en-IN" sz="2200" i="1">
                            <a:latin typeface="Cambria Math" panose="02040503050406030204" pitchFamily="18" charset="0"/>
                            <a:ea typeface="Cambria Math" panose="02040503050406030204" pitchFamily="18" charset="0"/>
                            <a:cs typeface="Times New Roman" panose="02020603050405020304" pitchFamily="18" charset="0"/>
                          </a:rPr>
                          <m:t>h</m:t>
                        </m:r>
                        <m:r>
                          <a:rPr lang="en-IN" sz="2200" i="1">
                            <a:latin typeface="Cambria Math" panose="02040503050406030204" pitchFamily="18" charset="0"/>
                            <a:ea typeface="Cambria Math" panose="02040503050406030204" pitchFamily="18" charset="0"/>
                            <a:cs typeface="Times New Roman" panose="02020603050405020304" pitchFamily="18" charset="0"/>
                          </a:rPr>
                          <m:t>(</m:t>
                        </m:r>
                        <m:r>
                          <a:rPr lang="en-IN" sz="2200" i="1">
                            <a:latin typeface="Cambria Math" panose="02040503050406030204" pitchFamily="18" charset="0"/>
                            <a:ea typeface="Cambria Math" panose="02040503050406030204" pitchFamily="18" charset="0"/>
                            <a:cs typeface="Times New Roman" panose="02020603050405020304" pitchFamily="18" charset="0"/>
                          </a:rPr>
                          <m:t>𝑘</m:t>
                        </m:r>
                        <m:r>
                          <a:rPr lang="en-IN" sz="2200" i="1">
                            <a:latin typeface="Cambria Math" panose="02040503050406030204" pitchFamily="18" charset="0"/>
                            <a:ea typeface="Cambria Math" panose="02040503050406030204" pitchFamily="18" charset="0"/>
                            <a:cs typeface="Times New Roman" panose="02020603050405020304" pitchFamily="18" charset="0"/>
                          </a:rPr>
                          <m:t>)</m:t>
                        </m:r>
                      </m:e>
                    </m:nary>
                  </m:oMath>
                </a14:m>
                <a:r>
                  <a:rPr lang="en-IN" sz="2200" dirty="0">
                    <a:ea typeface="Cambria Math" panose="02040503050406030204" pitchFamily="18" charset="0"/>
                    <a:cs typeface="Calibri" panose="020F0502020204030204" pitchFamily="34" charset="0"/>
                  </a:rPr>
                  <a:t>.</a:t>
                </a:r>
                <a14:m>
                  <m:oMath xmlns:m="http://schemas.openxmlformats.org/officeDocument/2006/math">
                    <m:rad>
                      <m:radPr>
                        <m:degHide m:val="on"/>
                        <m:ctrlPr>
                          <a:rPr lang="en-IN" sz="2200" i="1">
                            <a:latin typeface="Cambria Math" panose="02040503050406030204" pitchFamily="18" charset="0"/>
                            <a:ea typeface="Cambria Math" panose="02040503050406030204" pitchFamily="18" charset="0"/>
                            <a:cs typeface="Times New Roman" panose="02020603050405020304" pitchFamily="18" charset="0"/>
                          </a:rPr>
                        </m:ctrlPr>
                      </m:radPr>
                      <m:deg/>
                      <m:e>
                        <m:r>
                          <a:rPr lang="en-IN" sz="2200" i="1">
                            <a:latin typeface="Cambria Math" panose="02040503050406030204" pitchFamily="18" charset="0"/>
                            <a:ea typeface="Cambria Math" panose="02040503050406030204" pitchFamily="18" charset="0"/>
                            <a:cs typeface="Times New Roman" panose="02020603050405020304" pitchFamily="18" charset="0"/>
                          </a:rPr>
                          <m:t>2</m:t>
                        </m:r>
                      </m:e>
                    </m:rad>
                    <m:r>
                      <a:rPr lang="en-IN" sz="2200" i="1">
                        <a:latin typeface="Cambria Math" panose="02040503050406030204" pitchFamily="18" charset="0"/>
                        <a:ea typeface="Cambria Math" panose="02040503050406030204" pitchFamily="18" charset="0"/>
                        <a:cs typeface="Times New Roman" panose="02020603050405020304" pitchFamily="18" charset="0"/>
                      </a:rPr>
                      <m:t>∅</m:t>
                    </m:r>
                    <m:d>
                      <m:dPr>
                        <m:ctrlPr>
                          <a:rPr lang="en-IN" sz="2200" i="1">
                            <a:latin typeface="Cambria Math" panose="02040503050406030204" pitchFamily="18" charset="0"/>
                            <a:ea typeface="Cambria Math" panose="02040503050406030204" pitchFamily="18" charset="0"/>
                            <a:cs typeface="Times New Roman" panose="02020603050405020304" pitchFamily="18" charset="0"/>
                          </a:rPr>
                        </m:ctrlPr>
                      </m:dPr>
                      <m:e>
                        <m:r>
                          <a:rPr lang="en-IN" sz="2200" i="1">
                            <a:latin typeface="Cambria Math" panose="02040503050406030204" pitchFamily="18" charset="0"/>
                            <a:ea typeface="Cambria Math" panose="02040503050406030204" pitchFamily="18" charset="0"/>
                            <a:cs typeface="Times New Roman" panose="02020603050405020304" pitchFamily="18" charset="0"/>
                          </a:rPr>
                          <m:t>2</m:t>
                        </m:r>
                        <m:r>
                          <a:rPr lang="en-IN" sz="2200" i="1">
                            <a:latin typeface="Cambria Math" panose="02040503050406030204" pitchFamily="18" charset="0"/>
                            <a:ea typeface="Cambria Math" panose="02040503050406030204" pitchFamily="18" charset="0"/>
                            <a:cs typeface="Times New Roman" panose="02020603050405020304" pitchFamily="18" charset="0"/>
                          </a:rPr>
                          <m:t>𝑡</m:t>
                        </m:r>
                        <m:r>
                          <a:rPr lang="en-IN" sz="2200" b="0" i="1" smtClean="0">
                            <a:latin typeface="Cambria Math" panose="02040503050406030204" pitchFamily="18" charset="0"/>
                            <a:ea typeface="Cambria Math" panose="02040503050406030204" pitchFamily="18" charset="0"/>
                            <a:cs typeface="Times New Roman" panose="02020603050405020304" pitchFamily="18" charset="0"/>
                          </a:rPr>
                          <m:t>−</m:t>
                        </m:r>
                        <m:r>
                          <a:rPr lang="en-IN" sz="2200" b="0" i="1" smtClean="0">
                            <a:latin typeface="Cambria Math" panose="02040503050406030204" pitchFamily="18" charset="0"/>
                            <a:ea typeface="Cambria Math" panose="02040503050406030204" pitchFamily="18" charset="0"/>
                            <a:cs typeface="Times New Roman" panose="02020603050405020304" pitchFamily="18" charset="0"/>
                          </a:rPr>
                          <m:t>𝑘</m:t>
                        </m:r>
                      </m:e>
                    </m:d>
                  </m:oMath>
                </a14:m>
                <a:endParaRPr lang="en-IN" sz="2200" i="1" dirty="0">
                  <a:ea typeface="Cambria Math" panose="02040503050406030204" pitchFamily="18" charset="0"/>
                  <a:cs typeface="Calibri" panose="020F0502020204030204" pitchFamily="34" charset="0"/>
                </a:endParaRPr>
              </a:p>
              <a:p>
                <a:pPr marL="0" indent="0">
                  <a:lnSpc>
                    <a:spcPct val="150000"/>
                  </a:lnSpc>
                  <a:buNone/>
                </a:pPr>
                <a14:m>
                  <m:oMath xmlns:m="http://schemas.openxmlformats.org/officeDocument/2006/math">
                    <m:r>
                      <a:rPr lang="en-IN" sz="2200" i="1" smtClean="0">
                        <a:latin typeface="Cambria Math" panose="02040503050406030204" pitchFamily="18" charset="0"/>
                        <a:ea typeface="Cambria Math" panose="02040503050406030204" pitchFamily="18" charset="0"/>
                        <a:cs typeface="Times New Roman" panose="02020603050405020304" pitchFamily="18" charset="0"/>
                      </a:rPr>
                      <m:t>𝜑</m:t>
                    </m:r>
                    <m:d>
                      <m:dPr>
                        <m:ctrlPr>
                          <a:rPr lang="en-IN" sz="2200" b="0" i="1" smtClean="0">
                            <a:latin typeface="Cambria Math" panose="02040503050406030204" pitchFamily="18" charset="0"/>
                            <a:ea typeface="Cambria Math" panose="02040503050406030204" pitchFamily="18" charset="0"/>
                            <a:cs typeface="Times New Roman" panose="02020603050405020304" pitchFamily="18" charset="0"/>
                          </a:rPr>
                        </m:ctrlPr>
                      </m:dPr>
                      <m:e>
                        <m:r>
                          <a:rPr lang="en-IN" sz="2200" b="0" i="1" smtClean="0">
                            <a:latin typeface="Cambria Math" panose="02040503050406030204" pitchFamily="18" charset="0"/>
                            <a:ea typeface="Cambria Math" panose="02040503050406030204" pitchFamily="18" charset="0"/>
                            <a:cs typeface="Times New Roman" panose="02020603050405020304" pitchFamily="18" charset="0"/>
                          </a:rPr>
                          <m:t>𝑡</m:t>
                        </m:r>
                      </m:e>
                    </m:d>
                    <m:r>
                      <a:rPr lang="en-IN" sz="2200" b="0" i="1" smtClean="0">
                        <a:latin typeface="Cambria Math" panose="02040503050406030204" pitchFamily="18" charset="0"/>
                        <a:ea typeface="Cambria Math" panose="02040503050406030204" pitchFamily="18" charset="0"/>
                        <a:cs typeface="Times New Roman" panose="02020603050405020304" pitchFamily="18" charset="0"/>
                      </a:rPr>
                      <m:t>=</m:t>
                    </m:r>
                    <m:nary>
                      <m:naryPr>
                        <m:chr m:val="∑"/>
                        <m:ctrlPr>
                          <a:rPr lang="en-IN" sz="2200" i="1">
                            <a:latin typeface="Cambria Math" panose="02040503050406030204" pitchFamily="18" charset="0"/>
                            <a:ea typeface="Cambria Math" panose="02040503050406030204" pitchFamily="18" charset="0"/>
                            <a:cs typeface="Times New Roman" panose="02020603050405020304" pitchFamily="18" charset="0"/>
                          </a:rPr>
                        </m:ctrlPr>
                      </m:naryPr>
                      <m:sub>
                        <m:r>
                          <m:rPr>
                            <m:brk m:alnAt="23"/>
                          </m:rPr>
                          <a:rPr lang="en-IN" sz="2200" i="1">
                            <a:latin typeface="Cambria Math" panose="02040503050406030204" pitchFamily="18" charset="0"/>
                            <a:ea typeface="Cambria Math" panose="02040503050406030204" pitchFamily="18" charset="0"/>
                            <a:cs typeface="Times New Roman" panose="02020603050405020304" pitchFamily="18" charset="0"/>
                          </a:rPr>
                          <m:t>𝑘</m:t>
                        </m:r>
                        <m:r>
                          <a:rPr lang="en-IN" sz="2200" i="1">
                            <a:latin typeface="Cambria Math" panose="02040503050406030204" pitchFamily="18" charset="0"/>
                            <a:ea typeface="Cambria Math" panose="02040503050406030204" pitchFamily="18" charset="0"/>
                            <a:cs typeface="Times New Roman" panose="02020603050405020304" pitchFamily="18" charset="0"/>
                          </a:rPr>
                          <m:t>=0</m:t>
                        </m:r>
                      </m:sub>
                      <m:sup>
                        <m:r>
                          <a:rPr lang="en-IN" sz="2200" i="1">
                            <a:latin typeface="Cambria Math" panose="02040503050406030204" pitchFamily="18" charset="0"/>
                            <a:ea typeface="Cambria Math" panose="02040503050406030204" pitchFamily="18" charset="0"/>
                            <a:cs typeface="Times New Roman" panose="02020603050405020304" pitchFamily="18" charset="0"/>
                          </a:rPr>
                          <m:t>1</m:t>
                        </m:r>
                      </m:sup>
                      <m:e>
                        <m:r>
                          <a:rPr lang="en-IN" sz="2200" b="0" i="1" smtClean="0">
                            <a:latin typeface="Cambria Math" panose="02040503050406030204" pitchFamily="18" charset="0"/>
                            <a:ea typeface="Cambria Math" panose="02040503050406030204" pitchFamily="18" charset="0"/>
                            <a:cs typeface="Times New Roman" panose="02020603050405020304" pitchFamily="18" charset="0"/>
                          </a:rPr>
                          <m:t>𝑔</m:t>
                        </m:r>
                        <m:r>
                          <a:rPr lang="en-IN" sz="2200" i="1">
                            <a:latin typeface="Cambria Math" panose="02040503050406030204" pitchFamily="18" charset="0"/>
                            <a:ea typeface="Cambria Math" panose="02040503050406030204" pitchFamily="18" charset="0"/>
                            <a:cs typeface="Times New Roman" panose="02020603050405020304" pitchFamily="18" charset="0"/>
                          </a:rPr>
                          <m:t>(</m:t>
                        </m:r>
                        <m:r>
                          <a:rPr lang="en-IN" sz="2200" i="1">
                            <a:latin typeface="Cambria Math" panose="02040503050406030204" pitchFamily="18" charset="0"/>
                            <a:ea typeface="Cambria Math" panose="02040503050406030204" pitchFamily="18" charset="0"/>
                            <a:cs typeface="Times New Roman" panose="02020603050405020304" pitchFamily="18" charset="0"/>
                          </a:rPr>
                          <m:t>𝑘</m:t>
                        </m:r>
                        <m:r>
                          <a:rPr lang="en-IN" sz="2200" i="1">
                            <a:latin typeface="Cambria Math" panose="02040503050406030204" pitchFamily="18" charset="0"/>
                            <a:ea typeface="Cambria Math" panose="02040503050406030204" pitchFamily="18" charset="0"/>
                            <a:cs typeface="Times New Roman" panose="02020603050405020304" pitchFamily="18" charset="0"/>
                          </a:rPr>
                          <m:t>)</m:t>
                        </m:r>
                      </m:e>
                    </m:nary>
                    <m:sSub>
                      <m:sSubPr>
                        <m:ctrlPr>
                          <a:rPr lang="en-IN" sz="2200" i="1">
                            <a:latin typeface="Cambria Math" panose="02040503050406030204" pitchFamily="18" charset="0"/>
                            <a:ea typeface="Cambria Math" panose="02040503050406030204" pitchFamily="18" charset="0"/>
                            <a:cs typeface="Times New Roman" panose="02020603050405020304" pitchFamily="18" charset="0"/>
                          </a:rPr>
                        </m:ctrlPr>
                      </m:sSubPr>
                      <m:e>
                        <m:r>
                          <a:rPr lang="en-IN" sz="2200" i="1">
                            <a:latin typeface="Cambria Math" panose="02040503050406030204" pitchFamily="18" charset="0"/>
                            <a:ea typeface="Cambria Math" panose="02040503050406030204" pitchFamily="18" charset="0"/>
                            <a:cs typeface="Times New Roman" panose="02020603050405020304" pitchFamily="18" charset="0"/>
                          </a:rPr>
                          <m:t>∅</m:t>
                        </m:r>
                      </m:e>
                      <m:sub>
                        <m:r>
                          <a:rPr lang="en-IN" sz="2200" i="1">
                            <a:latin typeface="Cambria Math" panose="02040503050406030204" pitchFamily="18" charset="0"/>
                            <a:ea typeface="Cambria Math" panose="02040503050406030204" pitchFamily="18" charset="0"/>
                            <a:cs typeface="Times New Roman" panose="02020603050405020304" pitchFamily="18" charset="0"/>
                          </a:rPr>
                          <m:t>1,</m:t>
                        </m:r>
                        <m:r>
                          <a:rPr lang="en-IN" sz="2200" i="1">
                            <a:latin typeface="Cambria Math" panose="02040503050406030204" pitchFamily="18" charset="0"/>
                            <a:ea typeface="Cambria Math" panose="02040503050406030204" pitchFamily="18" charset="0"/>
                            <a:cs typeface="Times New Roman" panose="02020603050405020304" pitchFamily="18" charset="0"/>
                          </a:rPr>
                          <m:t>𝑘</m:t>
                        </m:r>
                      </m:sub>
                    </m:sSub>
                    <m:d>
                      <m:dPr>
                        <m:ctrlPr>
                          <a:rPr lang="en-IN" sz="2200" i="1">
                            <a:latin typeface="Cambria Math" panose="02040503050406030204" pitchFamily="18" charset="0"/>
                            <a:ea typeface="Cambria Math" panose="02040503050406030204" pitchFamily="18" charset="0"/>
                            <a:cs typeface="Times New Roman" panose="02020603050405020304" pitchFamily="18" charset="0"/>
                          </a:rPr>
                        </m:ctrlPr>
                      </m:dPr>
                      <m:e>
                        <m:r>
                          <a:rPr lang="en-IN" sz="2200" i="1">
                            <a:latin typeface="Cambria Math" panose="02040503050406030204" pitchFamily="18" charset="0"/>
                            <a:ea typeface="Cambria Math" panose="02040503050406030204" pitchFamily="18" charset="0"/>
                            <a:cs typeface="Times New Roman" panose="02020603050405020304" pitchFamily="18" charset="0"/>
                          </a:rPr>
                          <m:t>𝑡</m:t>
                        </m:r>
                      </m:e>
                    </m:d>
                    <m:r>
                      <a:rPr lang="en-IN" sz="2200" i="1">
                        <a:latin typeface="Cambria Math" panose="02040503050406030204" pitchFamily="18" charset="0"/>
                        <a:ea typeface="Cambria Math" panose="02040503050406030204" pitchFamily="18" charset="0"/>
                        <a:cs typeface="Times New Roman" panose="02020603050405020304" pitchFamily="18" charset="0"/>
                      </a:rPr>
                      <m:t>=</m:t>
                    </m:r>
                    <m:nary>
                      <m:naryPr>
                        <m:chr m:val="∑"/>
                        <m:ctrlPr>
                          <a:rPr lang="en-IN" sz="2200" i="1">
                            <a:latin typeface="Cambria Math" panose="02040503050406030204" pitchFamily="18" charset="0"/>
                            <a:ea typeface="Cambria Math" panose="02040503050406030204" pitchFamily="18" charset="0"/>
                            <a:cs typeface="Times New Roman" panose="02020603050405020304" pitchFamily="18" charset="0"/>
                          </a:rPr>
                        </m:ctrlPr>
                      </m:naryPr>
                      <m:sub>
                        <m:r>
                          <m:rPr>
                            <m:brk m:alnAt="23"/>
                          </m:rPr>
                          <a:rPr lang="en-IN" sz="2200" i="1">
                            <a:latin typeface="Cambria Math" panose="02040503050406030204" pitchFamily="18" charset="0"/>
                            <a:ea typeface="Cambria Math" panose="02040503050406030204" pitchFamily="18" charset="0"/>
                            <a:cs typeface="Times New Roman" panose="02020603050405020304" pitchFamily="18" charset="0"/>
                          </a:rPr>
                          <m:t>𝑘</m:t>
                        </m:r>
                        <m:r>
                          <a:rPr lang="en-IN" sz="2200" i="1">
                            <a:latin typeface="Cambria Math" panose="02040503050406030204" pitchFamily="18" charset="0"/>
                            <a:ea typeface="Cambria Math" panose="02040503050406030204" pitchFamily="18" charset="0"/>
                            <a:cs typeface="Times New Roman" panose="02020603050405020304" pitchFamily="18" charset="0"/>
                          </a:rPr>
                          <m:t>=0</m:t>
                        </m:r>
                      </m:sub>
                      <m:sup>
                        <m:r>
                          <a:rPr lang="en-IN" sz="2200" i="1">
                            <a:latin typeface="Cambria Math" panose="02040503050406030204" pitchFamily="18" charset="0"/>
                            <a:ea typeface="Cambria Math" panose="02040503050406030204" pitchFamily="18" charset="0"/>
                            <a:cs typeface="Times New Roman" panose="02020603050405020304" pitchFamily="18" charset="0"/>
                          </a:rPr>
                          <m:t>1</m:t>
                        </m:r>
                      </m:sup>
                      <m:e>
                        <m:r>
                          <a:rPr lang="en-IN" sz="2200" b="0" i="1" smtClean="0">
                            <a:latin typeface="Cambria Math" panose="02040503050406030204" pitchFamily="18" charset="0"/>
                            <a:ea typeface="Cambria Math" panose="02040503050406030204" pitchFamily="18" charset="0"/>
                            <a:cs typeface="Times New Roman" panose="02020603050405020304" pitchFamily="18" charset="0"/>
                          </a:rPr>
                          <m:t>𝑔</m:t>
                        </m:r>
                        <m:r>
                          <a:rPr lang="en-IN" sz="2200" i="1">
                            <a:latin typeface="Cambria Math" panose="02040503050406030204" pitchFamily="18" charset="0"/>
                            <a:ea typeface="Cambria Math" panose="02040503050406030204" pitchFamily="18" charset="0"/>
                            <a:cs typeface="Times New Roman" panose="02020603050405020304" pitchFamily="18" charset="0"/>
                          </a:rPr>
                          <m:t>(</m:t>
                        </m:r>
                        <m:r>
                          <a:rPr lang="en-IN" sz="2200" i="1">
                            <a:latin typeface="Cambria Math" panose="02040503050406030204" pitchFamily="18" charset="0"/>
                            <a:ea typeface="Cambria Math" panose="02040503050406030204" pitchFamily="18" charset="0"/>
                            <a:cs typeface="Times New Roman" panose="02020603050405020304" pitchFamily="18" charset="0"/>
                          </a:rPr>
                          <m:t>𝑘</m:t>
                        </m:r>
                        <m:r>
                          <a:rPr lang="en-IN" sz="2200" i="1">
                            <a:latin typeface="Cambria Math" panose="02040503050406030204" pitchFamily="18" charset="0"/>
                            <a:ea typeface="Cambria Math" panose="02040503050406030204" pitchFamily="18" charset="0"/>
                            <a:cs typeface="Times New Roman" panose="02020603050405020304" pitchFamily="18" charset="0"/>
                          </a:rPr>
                          <m:t>)</m:t>
                        </m:r>
                      </m:e>
                    </m:nary>
                  </m:oMath>
                </a14:m>
                <a:r>
                  <a:rPr lang="en-IN" sz="2200" dirty="0">
                    <a:ea typeface="Cambria Math" panose="02040503050406030204" pitchFamily="18" charset="0"/>
                    <a:cs typeface="Calibri" panose="020F0502020204030204" pitchFamily="34" charset="0"/>
                  </a:rPr>
                  <a:t>.</a:t>
                </a:r>
                <a14:m>
                  <m:oMath xmlns:m="http://schemas.openxmlformats.org/officeDocument/2006/math">
                    <m:rad>
                      <m:radPr>
                        <m:degHide m:val="on"/>
                        <m:ctrlPr>
                          <a:rPr lang="en-IN" sz="2200" i="1">
                            <a:latin typeface="Cambria Math" panose="02040503050406030204" pitchFamily="18" charset="0"/>
                            <a:ea typeface="Cambria Math" panose="02040503050406030204" pitchFamily="18" charset="0"/>
                            <a:cs typeface="Times New Roman" panose="02020603050405020304" pitchFamily="18" charset="0"/>
                          </a:rPr>
                        </m:ctrlPr>
                      </m:radPr>
                      <m:deg/>
                      <m:e>
                        <m:r>
                          <a:rPr lang="en-IN" sz="2200" i="1">
                            <a:latin typeface="Cambria Math" panose="02040503050406030204" pitchFamily="18" charset="0"/>
                            <a:ea typeface="Cambria Math" panose="02040503050406030204" pitchFamily="18" charset="0"/>
                            <a:cs typeface="Times New Roman" panose="02020603050405020304" pitchFamily="18" charset="0"/>
                          </a:rPr>
                          <m:t>2</m:t>
                        </m:r>
                      </m:e>
                    </m:rad>
                    <m:r>
                      <a:rPr lang="en-IN" sz="2200" i="1">
                        <a:latin typeface="Cambria Math" panose="02040503050406030204" pitchFamily="18" charset="0"/>
                        <a:ea typeface="Cambria Math" panose="02040503050406030204" pitchFamily="18" charset="0"/>
                        <a:cs typeface="Times New Roman" panose="02020603050405020304" pitchFamily="18" charset="0"/>
                      </a:rPr>
                      <m:t>∅</m:t>
                    </m:r>
                    <m:d>
                      <m:dPr>
                        <m:ctrlPr>
                          <a:rPr lang="en-IN" sz="2200" i="1">
                            <a:latin typeface="Cambria Math" panose="02040503050406030204" pitchFamily="18" charset="0"/>
                            <a:ea typeface="Cambria Math" panose="02040503050406030204" pitchFamily="18" charset="0"/>
                            <a:cs typeface="Times New Roman" panose="02020603050405020304" pitchFamily="18" charset="0"/>
                          </a:rPr>
                        </m:ctrlPr>
                      </m:dPr>
                      <m:e>
                        <m:r>
                          <a:rPr lang="en-IN" sz="2200" i="1">
                            <a:latin typeface="Cambria Math" panose="02040503050406030204" pitchFamily="18" charset="0"/>
                            <a:ea typeface="Cambria Math" panose="02040503050406030204" pitchFamily="18" charset="0"/>
                            <a:cs typeface="Times New Roman" panose="02020603050405020304" pitchFamily="18" charset="0"/>
                          </a:rPr>
                          <m:t>2</m:t>
                        </m:r>
                        <m:r>
                          <a:rPr lang="en-IN" sz="2200" i="1">
                            <a:latin typeface="Cambria Math" panose="02040503050406030204" pitchFamily="18" charset="0"/>
                            <a:ea typeface="Cambria Math" panose="02040503050406030204" pitchFamily="18" charset="0"/>
                            <a:cs typeface="Times New Roman" panose="02020603050405020304" pitchFamily="18" charset="0"/>
                          </a:rPr>
                          <m:t>𝑡</m:t>
                        </m:r>
                        <m:r>
                          <a:rPr lang="en-IN" sz="2200" i="1">
                            <a:latin typeface="Cambria Math" panose="02040503050406030204" pitchFamily="18" charset="0"/>
                            <a:ea typeface="Cambria Math" panose="02040503050406030204" pitchFamily="18" charset="0"/>
                            <a:cs typeface="Times New Roman" panose="02020603050405020304" pitchFamily="18" charset="0"/>
                          </a:rPr>
                          <m:t>−</m:t>
                        </m:r>
                        <m:r>
                          <a:rPr lang="en-IN" sz="2200" i="1">
                            <a:latin typeface="Cambria Math" panose="02040503050406030204" pitchFamily="18" charset="0"/>
                            <a:ea typeface="Cambria Math" panose="02040503050406030204" pitchFamily="18" charset="0"/>
                            <a:cs typeface="Times New Roman" panose="02020603050405020304" pitchFamily="18" charset="0"/>
                          </a:rPr>
                          <m:t>𝑘</m:t>
                        </m:r>
                      </m:e>
                    </m:d>
                  </m:oMath>
                </a14:m>
                <a:endParaRPr lang="en-IN" sz="2200" dirty="0">
                  <a:ea typeface="Cambria Math" panose="02040503050406030204" pitchFamily="18" charset="0"/>
                  <a:cs typeface="Calibri" panose="020F0502020204030204" pitchFamily="34" charset="0"/>
                </a:endParaRPr>
              </a:p>
              <a:p>
                <a:pPr marL="0" indent="0">
                  <a:lnSpc>
                    <a:spcPct val="150000"/>
                  </a:lnSpc>
                  <a:buNone/>
                </a:pPr>
                <a:endParaRPr lang="en-IN" sz="2400" dirty="0">
                  <a:latin typeface="Calibri" panose="020F0502020204030204" pitchFamily="34" charset="0"/>
                  <a:cs typeface="Calibri" panose="020F0502020204030204" pitchFamily="34" charset="0"/>
                </a:endParaRPr>
              </a:p>
            </p:txBody>
          </p:sp>
        </mc:Choice>
        <mc:Fallback xmlns="">
          <p:sp>
            <p:nvSpPr>
              <p:cNvPr id="3" name="Content Placeholder 2">
                <a:extLst>
                  <a:ext uri="{FF2B5EF4-FFF2-40B4-BE49-F238E27FC236}">
                    <a16:creationId xmlns:a16="http://schemas.microsoft.com/office/drawing/2014/main" id="{F7CF4BB1-A43A-40F5-B409-926105B1A88F}"/>
                  </a:ext>
                </a:extLst>
              </p:cNvPr>
              <p:cNvSpPr>
                <a:spLocks noGrp="1" noRot="1" noChangeAspect="1" noMove="1" noResize="1" noEditPoints="1" noAdjustHandles="1" noChangeArrowheads="1" noChangeShapeType="1" noTextEdit="1"/>
              </p:cNvSpPr>
              <p:nvPr>
                <p:ph idx="1"/>
              </p:nvPr>
            </p:nvSpPr>
            <p:spPr>
              <a:xfrm>
                <a:off x="1731576" y="1443787"/>
                <a:ext cx="8933218" cy="4566051"/>
              </a:xfrm>
              <a:blipFill>
                <a:blip r:embed="rId3"/>
                <a:stretch>
                  <a:fillRect l="-887"/>
                </a:stretch>
              </a:blipFill>
            </p:spPr>
            <p:txBody>
              <a:bodyPr/>
              <a:lstStyle/>
              <a:p>
                <a:r>
                  <a:rPr lang="en-IN">
                    <a:noFill/>
                  </a:rPr>
                  <a:t> </a:t>
                </a:r>
              </a:p>
            </p:txBody>
          </p:sp>
        </mc:Fallback>
      </mc:AlternateContent>
      <p:sp>
        <p:nvSpPr>
          <p:cNvPr id="6" name="Date Placeholder 5"/>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5F9B846-F9DD-4F3F-9804-AD1B2904783D}"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t>1/6/2023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Footer Placeholder 3">
            <a:extLst>
              <a:ext uri="{FF2B5EF4-FFF2-40B4-BE49-F238E27FC236}">
                <a16:creationId xmlns:a16="http://schemas.microsoft.com/office/drawing/2014/main" id="{2E49F929-87CA-4994-9885-A2D8887FAA14}"/>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Faculty Name    Dr. Kunti Mishra         Unit Number 5</a:t>
            </a: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8" name="Picture 7">
            <a:extLst>
              <a:ext uri="{FF2B5EF4-FFF2-40B4-BE49-F238E27FC236}">
                <a16:creationId xmlns:a16="http://schemas.microsoft.com/office/drawing/2014/main" id="{0E47AB99-DEC2-D2AC-A7DE-4F56DC646DC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60" y="14605"/>
            <a:ext cx="1295400" cy="549276"/>
          </a:xfrm>
          <a:prstGeom prst="rect">
            <a:avLst/>
          </a:prstGeom>
        </p:spPr>
      </p:pic>
      <p:sp>
        <p:nvSpPr>
          <p:cNvPr id="9" name="Title 1">
            <a:extLst>
              <a:ext uri="{FF2B5EF4-FFF2-40B4-BE49-F238E27FC236}">
                <a16:creationId xmlns:a16="http://schemas.microsoft.com/office/drawing/2014/main" id="{189B0988-BA7D-856A-44BA-6BD8CF2A6801}"/>
              </a:ext>
            </a:extLst>
          </p:cNvPr>
          <p:cNvSpPr txBox="1">
            <a:spLocks/>
          </p:cNvSpPr>
          <p:nvPr/>
        </p:nvSpPr>
        <p:spPr>
          <a:xfrm>
            <a:off x="1305560" y="9627"/>
            <a:ext cx="10876280" cy="665251"/>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IN" sz="2400" b="1" dirty="0">
                <a:latin typeface="+mj-lt"/>
                <a:cs typeface="Calibri" panose="020F0502020204030204" pitchFamily="34" charset="0"/>
              </a:rPr>
              <a:t>Wavelet Function</a:t>
            </a:r>
            <a:r>
              <a:rPr lang="en-US" sz="2400" b="1" dirty="0">
                <a:latin typeface="+mj-lt"/>
                <a:cs typeface="Calibri" panose="020F0502020204030204" pitchFamily="34" charset="0"/>
              </a:rPr>
              <a:t>(CO5)</a:t>
            </a:r>
          </a:p>
        </p:txBody>
      </p:sp>
    </p:spTree>
    <p:extLst>
      <p:ext uri="{BB962C8B-B14F-4D97-AF65-F5344CB8AC3E}">
        <p14:creationId xmlns:p14="http://schemas.microsoft.com/office/powerpoint/2010/main" val="3986539392"/>
      </p:ext>
    </p:extLst>
  </p:cSld>
  <p:clrMapOvr>
    <a:masterClrMapping/>
  </p:clrMapOvr>
  <p:transition spd="slow">
    <p:push dir="u"/>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7CF4BB1-A43A-40F5-B409-926105B1A88F}"/>
                  </a:ext>
                </a:extLst>
              </p:cNvPr>
              <p:cNvSpPr>
                <a:spLocks noGrp="1"/>
              </p:cNvSpPr>
              <p:nvPr>
                <p:ph idx="1"/>
              </p:nvPr>
            </p:nvSpPr>
            <p:spPr>
              <a:xfrm>
                <a:off x="1577572" y="1585032"/>
                <a:ext cx="8990968" cy="4424808"/>
              </a:xfrm>
            </p:spPr>
            <p:txBody>
              <a:bodyPr>
                <a:normAutofit/>
              </a:bodyPr>
              <a:lstStyle/>
              <a:p>
                <a:pPr marL="0" indent="0">
                  <a:lnSpc>
                    <a:spcPct val="150000"/>
                  </a:lnSpc>
                  <a:buNone/>
                </a:pPr>
                <a:r>
                  <a:rPr lang="en-IN" sz="2200" dirty="0">
                    <a:ea typeface="Cambria Math" panose="02040503050406030204" pitchFamily="18" charset="0"/>
                    <a:cs typeface="Calibri" panose="020F0502020204030204" pitchFamily="34" charset="0"/>
                  </a:rPr>
                  <a:t>Where, </a:t>
                </a:r>
                <a14:m>
                  <m:oMath xmlns:m="http://schemas.openxmlformats.org/officeDocument/2006/math">
                    <m:r>
                      <a:rPr lang="en-IN" sz="2200" b="0" i="1" smtClean="0">
                        <a:latin typeface="Cambria Math" panose="02040503050406030204" pitchFamily="18" charset="0"/>
                        <a:ea typeface="Cambria Math" panose="02040503050406030204" pitchFamily="18" charset="0"/>
                        <a:cs typeface="Times New Roman" panose="02020603050405020304" pitchFamily="18" charset="0"/>
                      </a:rPr>
                      <m:t>h</m:t>
                    </m:r>
                    <m:d>
                      <m:dPr>
                        <m:ctrlPr>
                          <a:rPr lang="en-IN" sz="2200" b="0" i="1" smtClean="0">
                            <a:latin typeface="Cambria Math" panose="02040503050406030204" pitchFamily="18" charset="0"/>
                            <a:ea typeface="Cambria Math" panose="02040503050406030204" pitchFamily="18" charset="0"/>
                            <a:cs typeface="Times New Roman" panose="02020603050405020304" pitchFamily="18" charset="0"/>
                          </a:rPr>
                        </m:ctrlPr>
                      </m:dPr>
                      <m:e>
                        <m:r>
                          <a:rPr lang="en-IN" sz="2200" b="0" i="1" smtClean="0">
                            <a:latin typeface="Cambria Math" panose="02040503050406030204" pitchFamily="18" charset="0"/>
                            <a:ea typeface="Cambria Math" panose="02040503050406030204" pitchFamily="18" charset="0"/>
                            <a:cs typeface="Times New Roman" panose="02020603050405020304" pitchFamily="18" charset="0"/>
                          </a:rPr>
                          <m:t>0</m:t>
                        </m:r>
                      </m:e>
                    </m:d>
                    <m:r>
                      <a:rPr lang="en-IN" sz="2200" b="0" i="1" smtClean="0">
                        <a:latin typeface="Cambria Math" panose="02040503050406030204" pitchFamily="18" charset="0"/>
                        <a:ea typeface="Cambria Math" panose="02040503050406030204" pitchFamily="18" charset="0"/>
                        <a:cs typeface="Times New Roman" panose="02020603050405020304" pitchFamily="18" charset="0"/>
                      </a:rPr>
                      <m:t>=</m:t>
                    </m:r>
                    <m:f>
                      <m:fPr>
                        <m:ctrlPr>
                          <a:rPr lang="en-IN" sz="2200" b="0" i="1" smtClean="0">
                            <a:latin typeface="Cambria Math" panose="02040503050406030204" pitchFamily="18" charset="0"/>
                            <a:ea typeface="Cambria Math" panose="02040503050406030204" pitchFamily="18" charset="0"/>
                            <a:cs typeface="Times New Roman" panose="02020603050405020304" pitchFamily="18" charset="0"/>
                          </a:rPr>
                        </m:ctrlPr>
                      </m:fPr>
                      <m:num>
                        <m:r>
                          <a:rPr lang="en-IN" sz="2200" b="0" i="1" smtClean="0">
                            <a:latin typeface="Cambria Math" panose="02040503050406030204" pitchFamily="18" charset="0"/>
                            <a:ea typeface="Cambria Math" panose="02040503050406030204" pitchFamily="18" charset="0"/>
                            <a:cs typeface="Times New Roman" panose="02020603050405020304" pitchFamily="18" charset="0"/>
                          </a:rPr>
                          <m:t>1</m:t>
                        </m:r>
                      </m:num>
                      <m:den>
                        <m:r>
                          <a:rPr lang="en-IN" sz="2200" b="0" i="1" smtClean="0">
                            <a:latin typeface="Cambria Math" panose="02040503050406030204" pitchFamily="18" charset="0"/>
                            <a:ea typeface="Cambria Math" panose="02040503050406030204" pitchFamily="18" charset="0"/>
                            <a:cs typeface="Times New Roman" panose="02020603050405020304" pitchFamily="18" charset="0"/>
                          </a:rPr>
                          <m:t>√2</m:t>
                        </m:r>
                      </m:den>
                    </m:f>
                    <m:r>
                      <a:rPr lang="en-IN" sz="2200" i="1">
                        <a:latin typeface="Cambria Math" panose="02040503050406030204" pitchFamily="18" charset="0"/>
                        <a:ea typeface="Cambria Math" panose="02040503050406030204" pitchFamily="18" charset="0"/>
                        <a:cs typeface="Times New Roman" panose="02020603050405020304" pitchFamily="18" charset="0"/>
                      </a:rPr>
                      <m:t>,</m:t>
                    </m:r>
                    <m:r>
                      <a:rPr lang="en-IN" sz="2200" b="0" i="1" smtClean="0">
                        <a:latin typeface="Cambria Math" panose="02040503050406030204" pitchFamily="18" charset="0"/>
                        <a:ea typeface="Cambria Math" panose="02040503050406030204" pitchFamily="18" charset="0"/>
                        <a:cs typeface="Times New Roman" panose="02020603050405020304" pitchFamily="18" charset="0"/>
                      </a:rPr>
                      <m:t> </m:t>
                    </m:r>
                    <m:r>
                      <a:rPr lang="en-IN" sz="2200" i="1">
                        <a:latin typeface="Cambria Math" panose="02040503050406030204" pitchFamily="18" charset="0"/>
                        <a:ea typeface="Cambria Math" panose="02040503050406030204" pitchFamily="18" charset="0"/>
                        <a:cs typeface="Times New Roman" panose="02020603050405020304" pitchFamily="18" charset="0"/>
                      </a:rPr>
                      <m:t>h</m:t>
                    </m:r>
                    <m:d>
                      <m:dPr>
                        <m:ctrlPr>
                          <a:rPr lang="en-IN" sz="2200" i="1">
                            <a:latin typeface="Cambria Math" panose="02040503050406030204" pitchFamily="18" charset="0"/>
                            <a:ea typeface="Cambria Math" panose="02040503050406030204" pitchFamily="18" charset="0"/>
                            <a:cs typeface="Times New Roman" panose="02020603050405020304" pitchFamily="18" charset="0"/>
                          </a:rPr>
                        </m:ctrlPr>
                      </m:dPr>
                      <m:e>
                        <m:r>
                          <a:rPr lang="en-IN" sz="2200" b="0" i="1" smtClean="0">
                            <a:latin typeface="Cambria Math" panose="02040503050406030204" pitchFamily="18" charset="0"/>
                            <a:ea typeface="Cambria Math" panose="02040503050406030204" pitchFamily="18" charset="0"/>
                            <a:cs typeface="Times New Roman" panose="02020603050405020304" pitchFamily="18" charset="0"/>
                          </a:rPr>
                          <m:t>1</m:t>
                        </m:r>
                      </m:e>
                    </m:d>
                    <m:r>
                      <a:rPr lang="en-IN" sz="2200" i="1">
                        <a:latin typeface="Cambria Math" panose="02040503050406030204" pitchFamily="18" charset="0"/>
                        <a:ea typeface="Cambria Math" panose="02040503050406030204" pitchFamily="18" charset="0"/>
                        <a:cs typeface="Times New Roman" panose="02020603050405020304" pitchFamily="18" charset="0"/>
                      </a:rPr>
                      <m:t>=</m:t>
                    </m:r>
                    <m:f>
                      <m:fPr>
                        <m:ctrlPr>
                          <a:rPr lang="en-IN" sz="2200" i="1">
                            <a:latin typeface="Cambria Math" panose="02040503050406030204" pitchFamily="18" charset="0"/>
                            <a:ea typeface="Cambria Math" panose="02040503050406030204" pitchFamily="18" charset="0"/>
                            <a:cs typeface="Times New Roman" panose="02020603050405020304" pitchFamily="18" charset="0"/>
                          </a:rPr>
                        </m:ctrlPr>
                      </m:fPr>
                      <m:num>
                        <m:r>
                          <a:rPr lang="en-IN" sz="2200" i="1">
                            <a:latin typeface="Cambria Math" panose="02040503050406030204" pitchFamily="18" charset="0"/>
                            <a:ea typeface="Cambria Math" panose="02040503050406030204" pitchFamily="18" charset="0"/>
                            <a:cs typeface="Times New Roman" panose="02020603050405020304" pitchFamily="18" charset="0"/>
                          </a:rPr>
                          <m:t>1</m:t>
                        </m:r>
                      </m:num>
                      <m:den>
                        <m:r>
                          <a:rPr lang="en-IN" sz="2200" i="1">
                            <a:latin typeface="Cambria Math" panose="02040503050406030204" pitchFamily="18" charset="0"/>
                            <a:ea typeface="Cambria Math" panose="02040503050406030204" pitchFamily="18" charset="0"/>
                            <a:cs typeface="Times New Roman" panose="02020603050405020304" pitchFamily="18" charset="0"/>
                          </a:rPr>
                          <m:t>√2</m:t>
                        </m:r>
                      </m:den>
                    </m:f>
                    <m:r>
                      <a:rPr lang="en-IN" sz="2200" i="1">
                        <a:latin typeface="Cambria Math" panose="02040503050406030204" pitchFamily="18" charset="0"/>
                        <a:ea typeface="Cambria Math" panose="02040503050406030204" pitchFamily="18" charset="0"/>
                        <a:cs typeface="Times New Roman" panose="02020603050405020304" pitchFamily="18" charset="0"/>
                      </a:rPr>
                      <m:t>,</m:t>
                    </m:r>
                  </m:oMath>
                </a14:m>
                <a:r>
                  <a:rPr lang="en-IN" sz="2200" dirty="0">
                    <a:ea typeface="Cambria Math" panose="02040503050406030204" pitchFamily="18" charset="0"/>
                    <a:cs typeface="Calibri" panose="020F0502020204030204" pitchFamily="34" charset="0"/>
                  </a:rPr>
                  <a:t> </a:t>
                </a:r>
                <a14:m>
                  <m:oMath xmlns:m="http://schemas.openxmlformats.org/officeDocument/2006/math">
                    <m:r>
                      <a:rPr lang="en-IN" sz="2200" b="0" i="1" dirty="0" smtClean="0">
                        <a:latin typeface="Cambria Math" panose="02040503050406030204" pitchFamily="18" charset="0"/>
                        <a:ea typeface="Cambria Math" panose="02040503050406030204" pitchFamily="18" charset="0"/>
                        <a:cs typeface="Times New Roman" panose="02020603050405020304" pitchFamily="18" charset="0"/>
                      </a:rPr>
                      <m:t>𝑔</m:t>
                    </m:r>
                    <m:d>
                      <m:dPr>
                        <m:ctrlPr>
                          <a:rPr lang="en-IN" sz="2200" i="1">
                            <a:latin typeface="Cambria Math" panose="02040503050406030204" pitchFamily="18" charset="0"/>
                            <a:ea typeface="Cambria Math" panose="02040503050406030204" pitchFamily="18" charset="0"/>
                            <a:cs typeface="Times New Roman" panose="02020603050405020304" pitchFamily="18" charset="0"/>
                          </a:rPr>
                        </m:ctrlPr>
                      </m:dPr>
                      <m:e>
                        <m:r>
                          <a:rPr lang="en-IN" sz="2200" i="1">
                            <a:latin typeface="Cambria Math" panose="02040503050406030204" pitchFamily="18" charset="0"/>
                            <a:ea typeface="Cambria Math" panose="02040503050406030204" pitchFamily="18" charset="0"/>
                            <a:cs typeface="Times New Roman" panose="02020603050405020304" pitchFamily="18" charset="0"/>
                          </a:rPr>
                          <m:t>0</m:t>
                        </m:r>
                      </m:e>
                    </m:d>
                    <m:r>
                      <a:rPr lang="en-IN" sz="2200" i="1">
                        <a:latin typeface="Cambria Math" panose="02040503050406030204" pitchFamily="18" charset="0"/>
                        <a:ea typeface="Cambria Math" panose="02040503050406030204" pitchFamily="18" charset="0"/>
                        <a:cs typeface="Times New Roman" panose="02020603050405020304" pitchFamily="18" charset="0"/>
                      </a:rPr>
                      <m:t>=</m:t>
                    </m:r>
                    <m:f>
                      <m:fPr>
                        <m:ctrlPr>
                          <a:rPr lang="en-IN" sz="2200" i="1">
                            <a:latin typeface="Cambria Math" panose="02040503050406030204" pitchFamily="18" charset="0"/>
                            <a:ea typeface="Cambria Math" panose="02040503050406030204" pitchFamily="18" charset="0"/>
                            <a:cs typeface="Times New Roman" panose="02020603050405020304" pitchFamily="18" charset="0"/>
                          </a:rPr>
                        </m:ctrlPr>
                      </m:fPr>
                      <m:num>
                        <m:r>
                          <a:rPr lang="en-IN" sz="2200" i="1">
                            <a:latin typeface="Cambria Math" panose="02040503050406030204" pitchFamily="18" charset="0"/>
                            <a:ea typeface="Cambria Math" panose="02040503050406030204" pitchFamily="18" charset="0"/>
                            <a:cs typeface="Times New Roman" panose="02020603050405020304" pitchFamily="18" charset="0"/>
                          </a:rPr>
                          <m:t>1</m:t>
                        </m:r>
                      </m:num>
                      <m:den>
                        <m:r>
                          <a:rPr lang="en-IN" sz="2200" i="1">
                            <a:latin typeface="Cambria Math" panose="02040503050406030204" pitchFamily="18" charset="0"/>
                            <a:ea typeface="Cambria Math" panose="02040503050406030204" pitchFamily="18" charset="0"/>
                            <a:cs typeface="Times New Roman" panose="02020603050405020304" pitchFamily="18" charset="0"/>
                          </a:rPr>
                          <m:t>√2</m:t>
                        </m:r>
                      </m:den>
                    </m:f>
                    <m:r>
                      <a:rPr lang="en-IN" sz="2200" i="1">
                        <a:latin typeface="Cambria Math" panose="02040503050406030204" pitchFamily="18" charset="0"/>
                        <a:ea typeface="Cambria Math" panose="02040503050406030204" pitchFamily="18" charset="0"/>
                        <a:cs typeface="Times New Roman" panose="02020603050405020304" pitchFamily="18" charset="0"/>
                      </a:rPr>
                      <m:t>, </m:t>
                    </m:r>
                    <m:r>
                      <a:rPr lang="en-IN" sz="2200" b="0" i="1" smtClean="0">
                        <a:latin typeface="Cambria Math" panose="02040503050406030204" pitchFamily="18" charset="0"/>
                        <a:ea typeface="Cambria Math" panose="02040503050406030204" pitchFamily="18" charset="0"/>
                        <a:cs typeface="Times New Roman" panose="02020603050405020304" pitchFamily="18" charset="0"/>
                      </a:rPr>
                      <m:t> </m:t>
                    </m:r>
                    <m:r>
                      <a:rPr lang="en-IN" sz="2200" b="0" i="1" smtClean="0">
                        <a:latin typeface="Cambria Math" panose="02040503050406030204" pitchFamily="18" charset="0"/>
                        <a:ea typeface="Cambria Math" panose="02040503050406030204" pitchFamily="18" charset="0"/>
                        <a:cs typeface="Times New Roman" panose="02020603050405020304" pitchFamily="18" charset="0"/>
                      </a:rPr>
                      <m:t>𝑔</m:t>
                    </m:r>
                    <m:d>
                      <m:dPr>
                        <m:ctrlPr>
                          <a:rPr lang="en-IN" sz="2200" i="1">
                            <a:latin typeface="Cambria Math" panose="02040503050406030204" pitchFamily="18" charset="0"/>
                            <a:ea typeface="Cambria Math" panose="02040503050406030204" pitchFamily="18" charset="0"/>
                            <a:cs typeface="Times New Roman" panose="02020603050405020304" pitchFamily="18" charset="0"/>
                          </a:rPr>
                        </m:ctrlPr>
                      </m:dPr>
                      <m:e>
                        <m:r>
                          <a:rPr lang="en-IN" sz="2200" b="0" i="1" smtClean="0">
                            <a:latin typeface="Cambria Math" panose="02040503050406030204" pitchFamily="18" charset="0"/>
                            <a:ea typeface="Cambria Math" panose="02040503050406030204" pitchFamily="18" charset="0"/>
                            <a:cs typeface="Times New Roman" panose="02020603050405020304" pitchFamily="18" charset="0"/>
                          </a:rPr>
                          <m:t>1</m:t>
                        </m:r>
                      </m:e>
                    </m:d>
                    <m:r>
                      <a:rPr lang="en-IN" sz="2200" i="1">
                        <a:latin typeface="Cambria Math" panose="02040503050406030204" pitchFamily="18" charset="0"/>
                        <a:ea typeface="Cambria Math" panose="02040503050406030204" pitchFamily="18" charset="0"/>
                        <a:cs typeface="Times New Roman" panose="02020603050405020304" pitchFamily="18" charset="0"/>
                      </a:rPr>
                      <m:t>=</m:t>
                    </m:r>
                    <m:r>
                      <a:rPr lang="en-IN" sz="2200" b="0" i="1" smtClean="0">
                        <a:latin typeface="Cambria Math" panose="02040503050406030204" pitchFamily="18" charset="0"/>
                        <a:ea typeface="Cambria Math" panose="02040503050406030204" pitchFamily="18" charset="0"/>
                        <a:cs typeface="Times New Roman" panose="02020603050405020304" pitchFamily="18" charset="0"/>
                      </a:rPr>
                      <m:t>−</m:t>
                    </m:r>
                    <m:f>
                      <m:fPr>
                        <m:ctrlPr>
                          <a:rPr lang="en-IN" sz="2200" i="1">
                            <a:latin typeface="Cambria Math" panose="02040503050406030204" pitchFamily="18" charset="0"/>
                            <a:ea typeface="Cambria Math" panose="02040503050406030204" pitchFamily="18" charset="0"/>
                            <a:cs typeface="Times New Roman" panose="02020603050405020304" pitchFamily="18" charset="0"/>
                          </a:rPr>
                        </m:ctrlPr>
                      </m:fPr>
                      <m:num>
                        <m:r>
                          <a:rPr lang="en-IN" sz="2200" i="1">
                            <a:latin typeface="Cambria Math" panose="02040503050406030204" pitchFamily="18" charset="0"/>
                            <a:ea typeface="Cambria Math" panose="02040503050406030204" pitchFamily="18" charset="0"/>
                            <a:cs typeface="Times New Roman" panose="02020603050405020304" pitchFamily="18" charset="0"/>
                          </a:rPr>
                          <m:t>1</m:t>
                        </m:r>
                      </m:num>
                      <m:den>
                        <m:rad>
                          <m:radPr>
                            <m:degHide m:val="on"/>
                            <m:ctrlPr>
                              <a:rPr lang="en-IN" sz="2200" i="1">
                                <a:latin typeface="Cambria Math" panose="02040503050406030204" pitchFamily="18" charset="0"/>
                                <a:ea typeface="Cambria Math" panose="02040503050406030204" pitchFamily="18" charset="0"/>
                                <a:cs typeface="Times New Roman" panose="02020603050405020304" pitchFamily="18" charset="0"/>
                              </a:rPr>
                            </m:ctrlPr>
                          </m:radPr>
                          <m:deg/>
                          <m:e>
                            <m:r>
                              <a:rPr lang="en-IN" sz="2200" i="1">
                                <a:latin typeface="Cambria Math" panose="02040503050406030204" pitchFamily="18" charset="0"/>
                                <a:ea typeface="Cambria Math" panose="02040503050406030204" pitchFamily="18" charset="0"/>
                                <a:cs typeface="Times New Roman" panose="02020603050405020304" pitchFamily="18" charset="0"/>
                              </a:rPr>
                              <m:t>2</m:t>
                            </m:r>
                          </m:e>
                        </m:rad>
                      </m:den>
                    </m:f>
                    <m:r>
                      <a:rPr lang="en-IN" sz="2200" b="0" i="1" smtClean="0">
                        <a:latin typeface="Cambria Math" panose="02040503050406030204" pitchFamily="18" charset="0"/>
                        <a:ea typeface="Cambria Math" panose="02040503050406030204" pitchFamily="18" charset="0"/>
                        <a:cs typeface="Times New Roman" panose="02020603050405020304" pitchFamily="18" charset="0"/>
                      </a:rPr>
                      <m:t>.</m:t>
                    </m:r>
                  </m:oMath>
                </a14:m>
                <a:endParaRPr lang="en-IN" sz="2200" b="0" dirty="0">
                  <a:ea typeface="Cambria Math" panose="02040503050406030204" pitchFamily="18" charset="0"/>
                  <a:cs typeface="Calibri" panose="020F0502020204030204" pitchFamily="34" charset="0"/>
                </a:endParaRPr>
              </a:p>
              <a:p>
                <a:pPr marL="0" indent="0">
                  <a:lnSpc>
                    <a:spcPct val="150000"/>
                  </a:lnSpc>
                  <a:buNone/>
                </a:pPr>
                <a14:m>
                  <m:oMath xmlns:m="http://schemas.openxmlformats.org/officeDocument/2006/math">
                    <m:d>
                      <m:dPr>
                        <m:begChr m:val="{"/>
                        <m:endChr m:val="}"/>
                        <m:ctrlPr>
                          <a:rPr lang="en-IN" sz="2200" b="0" i="1" smtClean="0">
                            <a:latin typeface="Cambria Math" panose="02040503050406030204" pitchFamily="18" charset="0"/>
                            <a:ea typeface="Cambria Math" panose="02040503050406030204" pitchFamily="18" charset="0"/>
                            <a:cs typeface="Times New Roman" panose="02020603050405020304" pitchFamily="18" charset="0"/>
                          </a:rPr>
                        </m:ctrlPr>
                      </m:dPr>
                      <m:e>
                        <m:r>
                          <a:rPr lang="en-IN" sz="2200" b="0" i="1" smtClean="0">
                            <a:latin typeface="Cambria Math" panose="02040503050406030204" pitchFamily="18" charset="0"/>
                            <a:ea typeface="Cambria Math" panose="02040503050406030204" pitchFamily="18" charset="0"/>
                            <a:cs typeface="Times New Roman" panose="02020603050405020304" pitchFamily="18" charset="0"/>
                          </a:rPr>
                          <m:t>h</m:t>
                        </m:r>
                        <m:d>
                          <m:dPr>
                            <m:ctrlPr>
                              <a:rPr lang="en-IN" sz="2200" b="0" i="1" smtClean="0">
                                <a:latin typeface="Cambria Math" panose="02040503050406030204" pitchFamily="18" charset="0"/>
                                <a:ea typeface="Cambria Math" panose="02040503050406030204" pitchFamily="18" charset="0"/>
                                <a:cs typeface="Times New Roman" panose="02020603050405020304" pitchFamily="18" charset="0"/>
                              </a:rPr>
                            </m:ctrlPr>
                          </m:dPr>
                          <m:e>
                            <m:r>
                              <a:rPr lang="en-IN" sz="2200" b="0" i="1" smtClean="0">
                                <a:latin typeface="Cambria Math" panose="02040503050406030204" pitchFamily="18" charset="0"/>
                                <a:ea typeface="Cambria Math" panose="02040503050406030204" pitchFamily="18" charset="0"/>
                                <a:cs typeface="Times New Roman" panose="02020603050405020304" pitchFamily="18" charset="0"/>
                              </a:rPr>
                              <m:t>𝑘</m:t>
                            </m:r>
                          </m:e>
                        </m:d>
                        <m:r>
                          <a:rPr lang="en-IN" sz="2200" b="0" i="1" smtClean="0">
                            <a:latin typeface="Cambria Math" panose="02040503050406030204" pitchFamily="18" charset="0"/>
                            <a:ea typeface="Cambria Math" panose="02040503050406030204" pitchFamily="18" charset="0"/>
                            <a:cs typeface="Times New Roman" panose="02020603050405020304" pitchFamily="18" charset="0"/>
                          </a:rPr>
                          <m:t>,</m:t>
                        </m:r>
                        <m:r>
                          <a:rPr lang="en-IN" sz="2200" b="0" i="1" smtClean="0">
                            <a:latin typeface="Cambria Math" panose="02040503050406030204" pitchFamily="18" charset="0"/>
                            <a:ea typeface="Cambria Math" panose="02040503050406030204" pitchFamily="18" charset="0"/>
                            <a:cs typeface="Times New Roman" panose="02020603050405020304" pitchFamily="18" charset="0"/>
                          </a:rPr>
                          <m:t>𝑘</m:t>
                        </m:r>
                        <m:r>
                          <a:rPr lang="en-IN" sz="2200" b="0" i="1" smtClean="0">
                            <a:latin typeface="Cambria Math" panose="02040503050406030204" pitchFamily="18" charset="0"/>
                            <a:ea typeface="Cambria Math" panose="02040503050406030204" pitchFamily="18" charset="0"/>
                            <a:cs typeface="Times New Roman" panose="02020603050405020304" pitchFamily="18" charset="0"/>
                          </a:rPr>
                          <m:t>∈</m:t>
                        </m:r>
                        <m:r>
                          <a:rPr lang="en-IN" sz="2200" b="0" i="1" smtClean="0">
                            <a:latin typeface="Cambria Math" panose="02040503050406030204" pitchFamily="18" charset="0"/>
                            <a:ea typeface="Cambria Math" panose="02040503050406030204" pitchFamily="18" charset="0"/>
                            <a:cs typeface="Times New Roman" panose="02020603050405020304" pitchFamily="18" charset="0"/>
                          </a:rPr>
                          <m:t>𝑁</m:t>
                        </m:r>
                      </m:e>
                    </m:d>
                    <m:r>
                      <a:rPr lang="en-IN" sz="2200" b="0" i="1" smtClean="0">
                        <a:latin typeface="Cambria Math" panose="02040503050406030204" pitchFamily="18" charset="0"/>
                        <a:ea typeface="Cambria Math" panose="02040503050406030204" pitchFamily="18" charset="0"/>
                        <a:cs typeface="Times New Roman" panose="02020603050405020304" pitchFamily="18" charset="0"/>
                      </a:rPr>
                      <m:t> </m:t>
                    </m:r>
                    <m:r>
                      <m:rPr>
                        <m:sty m:val="p"/>
                      </m:rPr>
                      <a:rPr lang="en-IN" sz="2200" b="0" i="0" smtClean="0">
                        <a:latin typeface="Cambria Math" panose="02040503050406030204" pitchFamily="18" charset="0"/>
                        <a:ea typeface="Cambria Math" panose="02040503050406030204" pitchFamily="18" charset="0"/>
                        <a:cs typeface="Times New Roman" panose="02020603050405020304" pitchFamily="18" charset="0"/>
                      </a:rPr>
                      <m:t>and</m:t>
                    </m:r>
                    <m:r>
                      <a:rPr lang="en-IN" sz="2200" b="0" i="1" smtClean="0">
                        <a:latin typeface="Cambria Math" panose="02040503050406030204" pitchFamily="18" charset="0"/>
                        <a:ea typeface="Cambria Math" panose="02040503050406030204" pitchFamily="18" charset="0"/>
                        <a:cs typeface="Times New Roman" panose="02020603050405020304" pitchFamily="18" charset="0"/>
                      </a:rPr>
                      <m:t> </m:t>
                    </m:r>
                    <m:d>
                      <m:dPr>
                        <m:begChr m:val="{"/>
                        <m:endChr m:val="}"/>
                        <m:ctrlPr>
                          <a:rPr lang="en-IN" sz="2200" i="1">
                            <a:latin typeface="Cambria Math" panose="02040503050406030204" pitchFamily="18" charset="0"/>
                            <a:ea typeface="Cambria Math" panose="02040503050406030204" pitchFamily="18" charset="0"/>
                            <a:cs typeface="Times New Roman" panose="02020603050405020304" pitchFamily="18" charset="0"/>
                          </a:rPr>
                        </m:ctrlPr>
                      </m:dPr>
                      <m:e>
                        <m:r>
                          <a:rPr lang="en-IN" sz="2200" b="0" i="1" smtClean="0">
                            <a:latin typeface="Cambria Math" panose="02040503050406030204" pitchFamily="18" charset="0"/>
                            <a:ea typeface="Cambria Math" panose="02040503050406030204" pitchFamily="18" charset="0"/>
                            <a:cs typeface="Times New Roman" panose="02020603050405020304" pitchFamily="18" charset="0"/>
                          </a:rPr>
                          <m:t>𝑔</m:t>
                        </m:r>
                        <m:d>
                          <m:dPr>
                            <m:ctrlPr>
                              <a:rPr lang="en-IN" sz="2200" i="1">
                                <a:latin typeface="Cambria Math" panose="02040503050406030204" pitchFamily="18" charset="0"/>
                                <a:ea typeface="Cambria Math" panose="02040503050406030204" pitchFamily="18" charset="0"/>
                                <a:cs typeface="Times New Roman" panose="02020603050405020304" pitchFamily="18" charset="0"/>
                              </a:rPr>
                            </m:ctrlPr>
                          </m:dPr>
                          <m:e>
                            <m:r>
                              <a:rPr lang="en-IN" sz="2200" i="1">
                                <a:latin typeface="Cambria Math" panose="02040503050406030204" pitchFamily="18" charset="0"/>
                                <a:ea typeface="Cambria Math" panose="02040503050406030204" pitchFamily="18" charset="0"/>
                                <a:cs typeface="Times New Roman" panose="02020603050405020304" pitchFamily="18" charset="0"/>
                              </a:rPr>
                              <m:t>𝑘</m:t>
                            </m:r>
                          </m:e>
                        </m:d>
                        <m:r>
                          <a:rPr lang="en-IN" sz="2200" i="1">
                            <a:latin typeface="Cambria Math" panose="02040503050406030204" pitchFamily="18" charset="0"/>
                            <a:ea typeface="Cambria Math" panose="02040503050406030204" pitchFamily="18" charset="0"/>
                            <a:cs typeface="Times New Roman" panose="02020603050405020304" pitchFamily="18" charset="0"/>
                          </a:rPr>
                          <m:t>,</m:t>
                        </m:r>
                        <m:r>
                          <a:rPr lang="en-IN" sz="2200" i="1">
                            <a:latin typeface="Cambria Math" panose="02040503050406030204" pitchFamily="18" charset="0"/>
                            <a:ea typeface="Cambria Math" panose="02040503050406030204" pitchFamily="18" charset="0"/>
                            <a:cs typeface="Times New Roman" panose="02020603050405020304" pitchFamily="18" charset="0"/>
                          </a:rPr>
                          <m:t>𝑘</m:t>
                        </m:r>
                        <m:r>
                          <a:rPr lang="en-IN" sz="2200" i="1">
                            <a:latin typeface="Cambria Math" panose="02040503050406030204" pitchFamily="18" charset="0"/>
                            <a:ea typeface="Cambria Math" panose="02040503050406030204" pitchFamily="18" charset="0"/>
                            <a:cs typeface="Times New Roman" panose="02020603050405020304" pitchFamily="18" charset="0"/>
                          </a:rPr>
                          <m:t>∈</m:t>
                        </m:r>
                        <m:r>
                          <a:rPr lang="en-IN" sz="2200" i="1">
                            <a:latin typeface="Cambria Math" panose="02040503050406030204" pitchFamily="18" charset="0"/>
                            <a:ea typeface="Cambria Math" panose="02040503050406030204" pitchFamily="18" charset="0"/>
                            <a:cs typeface="Times New Roman" panose="02020603050405020304" pitchFamily="18" charset="0"/>
                          </a:rPr>
                          <m:t>𝑁</m:t>
                        </m:r>
                      </m:e>
                    </m:d>
                    <m:r>
                      <a:rPr lang="en-IN" sz="2200" b="0" i="1" smtClean="0">
                        <a:latin typeface="Cambria Math" panose="02040503050406030204" pitchFamily="18" charset="0"/>
                        <a:ea typeface="Cambria Math" panose="02040503050406030204" pitchFamily="18" charset="0"/>
                        <a:cs typeface="Times New Roman" panose="02020603050405020304" pitchFamily="18" charset="0"/>
                      </a:rPr>
                      <m:t> </m:t>
                    </m:r>
                  </m:oMath>
                </a14:m>
                <a:r>
                  <a:rPr lang="en-IN" sz="2200" dirty="0">
                    <a:ea typeface="Cambria Math" panose="02040503050406030204" pitchFamily="18" charset="0"/>
                    <a:cs typeface="Calibri" panose="020F0502020204030204" pitchFamily="34" charset="0"/>
                  </a:rPr>
                  <a:t>are known as low pass scaling filter and high pass wavelet filter coefficients.</a:t>
                </a:r>
              </a:p>
              <a:p>
                <a:pPr marL="0" indent="0">
                  <a:lnSpc>
                    <a:spcPct val="150000"/>
                  </a:lnSpc>
                  <a:buNone/>
                </a:pPr>
                <a:endParaRPr lang="en-IN" sz="2400" dirty="0">
                  <a:latin typeface="Calibri" panose="020F0502020204030204" pitchFamily="34" charset="0"/>
                  <a:cs typeface="Calibri" panose="020F0502020204030204" pitchFamily="34" charset="0"/>
                </a:endParaRPr>
              </a:p>
            </p:txBody>
          </p:sp>
        </mc:Choice>
        <mc:Fallback xmlns="">
          <p:sp>
            <p:nvSpPr>
              <p:cNvPr id="3" name="Content Placeholder 2">
                <a:extLst>
                  <a:ext uri="{FF2B5EF4-FFF2-40B4-BE49-F238E27FC236}">
                    <a16:creationId xmlns:a16="http://schemas.microsoft.com/office/drawing/2014/main" id="{F7CF4BB1-A43A-40F5-B409-926105B1A88F}"/>
                  </a:ext>
                </a:extLst>
              </p:cNvPr>
              <p:cNvSpPr>
                <a:spLocks noGrp="1" noRot="1" noChangeAspect="1" noMove="1" noResize="1" noEditPoints="1" noAdjustHandles="1" noChangeArrowheads="1" noChangeShapeType="1" noTextEdit="1"/>
              </p:cNvSpPr>
              <p:nvPr>
                <p:ph idx="1"/>
              </p:nvPr>
            </p:nvSpPr>
            <p:spPr>
              <a:xfrm>
                <a:off x="1577572" y="1585032"/>
                <a:ext cx="8990968" cy="4424808"/>
              </a:xfrm>
              <a:blipFill>
                <a:blip r:embed="rId3"/>
                <a:stretch>
                  <a:fillRect l="-881"/>
                </a:stretch>
              </a:blipFill>
            </p:spPr>
            <p:txBody>
              <a:bodyPr/>
              <a:lstStyle/>
              <a:p>
                <a:r>
                  <a:rPr lang="en-IN">
                    <a:noFill/>
                  </a:rPr>
                  <a:t> </a:t>
                </a:r>
              </a:p>
            </p:txBody>
          </p:sp>
        </mc:Fallback>
      </mc:AlternateContent>
      <p:sp>
        <p:nvSpPr>
          <p:cNvPr id="6" name="Date Placeholder 5"/>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179D839-CEA3-4916-91FE-E65108AE4AF5}"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t>1/6/2023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Footer Placeholder 3">
            <a:extLst>
              <a:ext uri="{FF2B5EF4-FFF2-40B4-BE49-F238E27FC236}">
                <a16:creationId xmlns:a16="http://schemas.microsoft.com/office/drawing/2014/main" id="{2E49F929-87CA-4994-9885-A2D8887FAA14}"/>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Faculty Name    Dr. Kunti Mishra         Unit Number 5</a:t>
            </a: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76</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8" name="Picture 7">
            <a:extLst>
              <a:ext uri="{FF2B5EF4-FFF2-40B4-BE49-F238E27FC236}">
                <a16:creationId xmlns:a16="http://schemas.microsoft.com/office/drawing/2014/main" id="{C3A7EB4D-895B-C34D-E598-DDF447A1791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60" y="14605"/>
            <a:ext cx="1295400" cy="549276"/>
          </a:xfrm>
          <a:prstGeom prst="rect">
            <a:avLst/>
          </a:prstGeom>
        </p:spPr>
      </p:pic>
      <p:sp>
        <p:nvSpPr>
          <p:cNvPr id="9" name="Title 1">
            <a:extLst>
              <a:ext uri="{FF2B5EF4-FFF2-40B4-BE49-F238E27FC236}">
                <a16:creationId xmlns:a16="http://schemas.microsoft.com/office/drawing/2014/main" id="{ED46B810-A0F8-01B2-36CB-67C7F1DC8237}"/>
              </a:ext>
            </a:extLst>
          </p:cNvPr>
          <p:cNvSpPr txBox="1">
            <a:spLocks/>
          </p:cNvSpPr>
          <p:nvPr/>
        </p:nvSpPr>
        <p:spPr>
          <a:xfrm>
            <a:off x="1305560" y="9627"/>
            <a:ext cx="10876280" cy="665251"/>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IN" sz="2400" b="1" dirty="0">
                <a:latin typeface="+mj-lt"/>
                <a:cs typeface="Calibri" panose="020F0502020204030204" pitchFamily="34" charset="0"/>
              </a:rPr>
              <a:t>Wavelet Function</a:t>
            </a:r>
            <a:r>
              <a:rPr lang="en-US" sz="2400" b="1" dirty="0">
                <a:latin typeface="+mj-lt"/>
                <a:cs typeface="Calibri" panose="020F0502020204030204" pitchFamily="34" charset="0"/>
              </a:rPr>
              <a:t>(CO5)</a:t>
            </a:r>
          </a:p>
        </p:txBody>
      </p:sp>
    </p:spTree>
    <p:extLst>
      <p:ext uri="{BB962C8B-B14F-4D97-AF65-F5344CB8AC3E}">
        <p14:creationId xmlns:p14="http://schemas.microsoft.com/office/powerpoint/2010/main" val="852972008"/>
      </p:ext>
    </p:extLst>
  </p:cSld>
  <p:clrMapOvr>
    <a:masterClrMapping/>
  </p:clrMapOvr>
  <p:transition spd="slow">
    <p:push dir="u"/>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032000" y="1166018"/>
            <a:ext cx="8229600" cy="4525963"/>
          </a:xfrm>
        </p:spPr>
        <p:txBody>
          <a:bodyPr>
            <a:normAutofit/>
          </a:bodyPr>
          <a:lstStyle/>
          <a:p>
            <a:pPr marL="0" indent="0">
              <a:lnSpc>
                <a:spcPct val="150000"/>
              </a:lnSpc>
              <a:buNone/>
            </a:pPr>
            <a:r>
              <a:rPr lang="en-US" sz="2200" dirty="0">
                <a:cs typeface="Calibri" panose="020F0502020204030204" pitchFamily="34" charset="0"/>
              </a:rPr>
              <a:t>In previous lectures we have discussed-</a:t>
            </a:r>
          </a:p>
          <a:p>
            <a:pPr>
              <a:lnSpc>
                <a:spcPct val="150000"/>
              </a:lnSpc>
            </a:pPr>
            <a:r>
              <a:rPr lang="en-US" sz="2200" dirty="0">
                <a:cs typeface="Calibri" panose="020F0502020204030204" pitchFamily="34" charset="0"/>
              </a:rPr>
              <a:t>Orthogonality  of </a:t>
            </a:r>
            <a:r>
              <a:rPr lang="en-US" sz="2200" dirty="0" err="1">
                <a:cs typeface="Calibri" panose="020F0502020204030204" pitchFamily="34" charset="0"/>
              </a:rPr>
              <a:t>Haar</a:t>
            </a:r>
            <a:r>
              <a:rPr lang="en-US" sz="2200" dirty="0">
                <a:cs typeface="Calibri" panose="020F0502020204030204" pitchFamily="34" charset="0"/>
              </a:rPr>
              <a:t> scaling function and </a:t>
            </a:r>
            <a:r>
              <a:rPr lang="en-US" sz="2200" dirty="0" err="1">
                <a:cs typeface="Calibri" panose="020F0502020204030204" pitchFamily="34" charset="0"/>
              </a:rPr>
              <a:t>Haar</a:t>
            </a:r>
            <a:r>
              <a:rPr lang="en-US" sz="2200" dirty="0">
                <a:cs typeface="Calibri" panose="020F0502020204030204" pitchFamily="34" charset="0"/>
              </a:rPr>
              <a:t> wavelet function .</a:t>
            </a:r>
          </a:p>
          <a:p>
            <a:pPr>
              <a:lnSpc>
                <a:spcPct val="150000"/>
              </a:lnSpc>
            </a:pPr>
            <a:r>
              <a:rPr lang="en-US" sz="2200" dirty="0">
                <a:cs typeface="Calibri" panose="020F0502020204030204" pitchFamily="34" charset="0"/>
              </a:rPr>
              <a:t>Refinement relation </a:t>
            </a:r>
            <a:r>
              <a:rPr lang="en-US" sz="2200" dirty="0" err="1">
                <a:cs typeface="Calibri" panose="020F0502020204030204" pitchFamily="34" charset="0"/>
              </a:rPr>
              <a:t>w.r.t.</a:t>
            </a:r>
            <a:r>
              <a:rPr lang="en-US" sz="2200" dirty="0">
                <a:cs typeface="Calibri" panose="020F0502020204030204" pitchFamily="34" charset="0"/>
              </a:rPr>
              <a:t> normalized bases.</a:t>
            </a:r>
          </a:p>
          <a:p>
            <a:pPr marL="0" indent="0">
              <a:lnSpc>
                <a:spcPct val="150000"/>
              </a:lnSpc>
              <a:buNone/>
            </a:pPr>
            <a:endParaRPr lang="en-US" sz="2400" dirty="0">
              <a:latin typeface="Calibri" panose="020F0502020204030204" pitchFamily="34" charset="0"/>
              <a:cs typeface="Calibri" panose="020F0502020204030204" pitchFamily="34" charset="0"/>
            </a:endParaRP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33133B5-E883-4A59-B3F0-7752192B2853}" type="datetime1">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t>1/6/2023</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Footer Placeholder 4"/>
          <p:cNvSpPr>
            <a:spLocks noGrp="1"/>
          </p:cNvSpPr>
          <p:nvPr>
            <p:ph type="ftr" sz="quarter" idx="11"/>
          </p:nvPr>
        </p:nvSpPr>
        <p:spPr>
          <a:xfrm>
            <a:off x="4038600" y="6356351"/>
            <a:ext cx="50292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a:ea typeface="+mn-ea"/>
                <a:cs typeface="+mn-cs"/>
              </a:rPr>
              <a:t>Faculty Name    Dr. Kunti Mishra         Unit Number 5</a:t>
            </a:r>
            <a:endPar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77</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2" name="Picture 1">
            <a:extLst>
              <a:ext uri="{FF2B5EF4-FFF2-40B4-BE49-F238E27FC236}">
                <a16:creationId xmlns:a16="http://schemas.microsoft.com/office/drawing/2014/main" id="{6CE0C6BA-40BA-CEBA-838D-C8C9DF2443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60" y="14605"/>
            <a:ext cx="1295400" cy="549276"/>
          </a:xfrm>
          <a:prstGeom prst="rect">
            <a:avLst/>
          </a:prstGeom>
        </p:spPr>
      </p:pic>
      <p:sp>
        <p:nvSpPr>
          <p:cNvPr id="8" name="Title 1">
            <a:extLst>
              <a:ext uri="{FF2B5EF4-FFF2-40B4-BE49-F238E27FC236}">
                <a16:creationId xmlns:a16="http://schemas.microsoft.com/office/drawing/2014/main" id="{BD5F78B7-2ADD-DB3A-8CED-167C3C277CC2}"/>
              </a:ext>
            </a:extLst>
          </p:cNvPr>
          <p:cNvSpPr txBox="1">
            <a:spLocks/>
          </p:cNvSpPr>
          <p:nvPr/>
        </p:nvSpPr>
        <p:spPr>
          <a:xfrm>
            <a:off x="1305560" y="9627"/>
            <a:ext cx="10876280" cy="665251"/>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IN" sz="2400" b="1" dirty="0">
                <a:latin typeface="+mj-lt"/>
                <a:cs typeface="Calibri" panose="020F0502020204030204" pitchFamily="34" charset="0"/>
              </a:rPr>
              <a:t>Prerequisite and Recap</a:t>
            </a:r>
            <a:r>
              <a:rPr lang="en-US" sz="2400" b="1" dirty="0">
                <a:latin typeface="+mj-lt"/>
                <a:cs typeface="Calibri" panose="020F0502020204030204" pitchFamily="34" charset="0"/>
              </a:rPr>
              <a:t>(CO5)</a:t>
            </a:r>
          </a:p>
        </p:txBody>
      </p:sp>
    </p:spTree>
    <p:extLst>
      <p:ext uri="{BB962C8B-B14F-4D97-AF65-F5344CB8AC3E}">
        <p14:creationId xmlns:p14="http://schemas.microsoft.com/office/powerpoint/2010/main" val="2371566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1" y="2547127"/>
            <a:ext cx="9939390" cy="4148195"/>
          </a:xfrm>
        </p:spPr>
        <p:txBody>
          <a:bodyPr>
            <a:normAutofit/>
          </a:bodyPr>
          <a:lstStyle/>
          <a:p>
            <a:pPr marL="514350" indent="-514350" algn="just">
              <a:lnSpc>
                <a:spcPct val="150000"/>
              </a:lnSpc>
              <a:buAutoNum type="arabicPeriod"/>
            </a:pPr>
            <a:r>
              <a:rPr lang="en-US" sz="2200" dirty="0">
                <a:cs typeface="Calibri" panose="020F0502020204030204" pitchFamily="34" charset="0"/>
              </a:rPr>
              <a:t>Describe the normalization process </a:t>
            </a:r>
            <a:r>
              <a:rPr lang="en-IN" sz="2200" dirty="0">
                <a:cs typeface="Calibri" panose="020F0502020204030204" pitchFamily="34" charset="0"/>
              </a:rPr>
              <a:t>for the bases of </a:t>
            </a:r>
            <a:r>
              <a:rPr lang="en-IN" sz="2200" i="1" dirty="0" err="1">
                <a:cs typeface="Calibri" panose="020F0502020204030204" pitchFamily="34" charset="0"/>
              </a:rPr>
              <a:t>V</a:t>
            </a:r>
            <a:r>
              <a:rPr lang="en-IN" sz="2200" i="1" baseline="-25000" dirty="0" err="1">
                <a:cs typeface="Calibri" panose="020F0502020204030204" pitchFamily="34" charset="0"/>
              </a:rPr>
              <a:t>j</a:t>
            </a:r>
            <a:r>
              <a:rPr lang="en-IN" sz="2200" i="1" dirty="0">
                <a:cs typeface="Calibri" panose="020F0502020204030204" pitchFamily="34" charset="0"/>
              </a:rPr>
              <a:t> </a:t>
            </a:r>
            <a:r>
              <a:rPr lang="en-IN" sz="2200" dirty="0">
                <a:cs typeface="Calibri" panose="020F0502020204030204" pitchFamily="34" charset="0"/>
              </a:rPr>
              <a:t>space</a:t>
            </a:r>
            <a:r>
              <a:rPr lang="en-IN" sz="2200" i="1" dirty="0">
                <a:cs typeface="Calibri" panose="020F0502020204030204" pitchFamily="34" charset="0"/>
              </a:rPr>
              <a:t>.</a:t>
            </a:r>
          </a:p>
          <a:p>
            <a:pPr marL="0" indent="0" algn="just">
              <a:lnSpc>
                <a:spcPct val="150000"/>
              </a:lnSpc>
              <a:buNone/>
            </a:pPr>
            <a:r>
              <a:rPr lang="en-IN" sz="2200" dirty="0">
                <a:cs typeface="Calibri" panose="020F0502020204030204" pitchFamily="34" charset="0"/>
              </a:rPr>
              <a:t>2.   How do we find the filter coefficients for </a:t>
            </a:r>
            <a:r>
              <a:rPr lang="en-IN" sz="2200" dirty="0" err="1">
                <a:cs typeface="Calibri" panose="020F0502020204030204" pitchFamily="34" charset="0"/>
              </a:rPr>
              <a:t>Haar</a:t>
            </a:r>
            <a:r>
              <a:rPr lang="en-IN" sz="2200" dirty="0">
                <a:cs typeface="Calibri" panose="020F0502020204030204" pitchFamily="34" charset="0"/>
              </a:rPr>
              <a:t> wavelet.</a:t>
            </a:r>
            <a:endParaRPr lang="en-US" sz="2200" dirty="0">
              <a:cs typeface="Calibri" panose="020F0502020204030204" pitchFamily="34" charset="0"/>
            </a:endParaRP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6C3594B-DB65-4574-8EBD-305C01E3262F}"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t>1/6/2023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a:xfrm>
            <a:off x="4038600" y="6356351"/>
            <a:ext cx="50292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Faculty Name    Dr. Kunti Mishra         Unit Number 5</a:t>
            </a: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78</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81379" y="1340961"/>
            <a:ext cx="3600450" cy="935437"/>
          </a:xfrm>
          <a:prstGeom prst="rect">
            <a:avLst/>
          </a:prstGeom>
          <a:solidFill>
            <a:schemeClr val="accent1">
              <a:lumMod val="60000"/>
              <a:lumOff val="40000"/>
            </a:schemeClr>
          </a:solidFill>
          <a:ln>
            <a:noFill/>
          </a:ln>
          <a:effectLst/>
        </p:spPr>
      </p:pic>
      <p:pic>
        <p:nvPicPr>
          <p:cNvPr id="10" name="Picture 9">
            <a:extLst>
              <a:ext uri="{FF2B5EF4-FFF2-40B4-BE49-F238E27FC236}">
                <a16:creationId xmlns:a16="http://schemas.microsoft.com/office/drawing/2014/main" id="{47779DD2-79B1-4215-8361-3CDA636B6E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60" y="14605"/>
            <a:ext cx="1295400" cy="549276"/>
          </a:xfrm>
          <a:prstGeom prst="rect">
            <a:avLst/>
          </a:prstGeom>
        </p:spPr>
      </p:pic>
      <p:sp>
        <p:nvSpPr>
          <p:cNvPr id="8" name="Title 1">
            <a:extLst>
              <a:ext uri="{FF2B5EF4-FFF2-40B4-BE49-F238E27FC236}">
                <a16:creationId xmlns:a16="http://schemas.microsoft.com/office/drawing/2014/main" id="{D9F15AA0-E158-4586-A7F6-99E562186B60}"/>
              </a:ext>
            </a:extLst>
          </p:cNvPr>
          <p:cNvSpPr txBox="1">
            <a:spLocks/>
          </p:cNvSpPr>
          <p:nvPr/>
        </p:nvSpPr>
        <p:spPr>
          <a:xfrm>
            <a:off x="1402080" y="-533"/>
            <a:ext cx="10779760" cy="665251"/>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IN" sz="2400" b="1" dirty="0">
                <a:latin typeface="+mj-lt"/>
                <a:cs typeface="Calibri" panose="020F0502020204030204" pitchFamily="34" charset="0"/>
              </a:rPr>
              <a:t>Daily Quiz</a:t>
            </a:r>
            <a:r>
              <a:rPr lang="en-US" sz="2400" b="1" dirty="0">
                <a:latin typeface="+mj-lt"/>
                <a:cs typeface="Calibri" panose="020F0502020204030204" pitchFamily="34" charset="0"/>
              </a:rPr>
              <a:t>(CO5)</a:t>
            </a:r>
          </a:p>
        </p:txBody>
      </p:sp>
    </p:spTree>
    <p:extLst>
      <p:ext uri="{BB962C8B-B14F-4D97-AF65-F5344CB8AC3E}">
        <p14:creationId xmlns:p14="http://schemas.microsoft.com/office/powerpoint/2010/main" val="416636867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7CF4BB1-A43A-40F5-B409-926105B1A88F}"/>
                  </a:ext>
                </a:extLst>
              </p:cNvPr>
              <p:cNvSpPr>
                <a:spLocks noGrp="1"/>
              </p:cNvSpPr>
              <p:nvPr>
                <p:ph idx="1"/>
              </p:nvPr>
            </p:nvSpPr>
            <p:spPr>
              <a:xfrm>
                <a:off x="1269342" y="929035"/>
                <a:ext cx="10243327" cy="5265519"/>
              </a:xfrm>
            </p:spPr>
            <p:txBody>
              <a:bodyPr>
                <a:normAutofit fontScale="92500"/>
              </a:bodyPr>
              <a:lstStyle/>
              <a:p>
                <a:pPr marL="457200" indent="-457200" algn="just">
                  <a:lnSpc>
                    <a:spcPct val="150000"/>
                  </a:lnSpc>
                  <a:buAutoNum type="arabicPeriod"/>
                </a:pPr>
                <a:r>
                  <a:rPr lang="en-IN" sz="2200" dirty="0">
                    <a:cs typeface="Calibri" panose="020F0502020204030204" pitchFamily="34" charset="0"/>
                  </a:rPr>
                  <a:t>Define and plot </a:t>
                </a:r>
                <a:r>
                  <a:rPr lang="en-IN" sz="2200" dirty="0" err="1">
                    <a:cs typeface="Calibri" panose="020F0502020204030204" pitchFamily="34" charset="0"/>
                  </a:rPr>
                  <a:t>Haar</a:t>
                </a:r>
                <a:r>
                  <a:rPr lang="en-IN" sz="2200" dirty="0">
                    <a:cs typeface="Calibri" panose="020F0502020204030204" pitchFamily="34" charset="0"/>
                  </a:rPr>
                  <a:t> scaling function.</a:t>
                </a:r>
              </a:p>
              <a:p>
                <a:pPr marL="457200" indent="-457200" algn="just">
                  <a:lnSpc>
                    <a:spcPct val="150000"/>
                  </a:lnSpc>
                  <a:buAutoNum type="arabicPeriod"/>
                </a:pPr>
                <a:r>
                  <a:rPr lang="en-IN" sz="2200" dirty="0">
                    <a:cs typeface="Calibri" panose="020F0502020204030204" pitchFamily="34" charset="0"/>
                  </a:rPr>
                  <a:t>Prove that translates of </a:t>
                </a:r>
                <a:r>
                  <a:rPr lang="en-IN" sz="2200" dirty="0" err="1">
                    <a:cs typeface="Calibri" panose="020F0502020204030204" pitchFamily="34" charset="0"/>
                  </a:rPr>
                  <a:t>Haar</a:t>
                </a:r>
                <a:r>
                  <a:rPr lang="en-IN" sz="2200" dirty="0">
                    <a:cs typeface="Calibri" panose="020F0502020204030204" pitchFamily="34" charset="0"/>
                  </a:rPr>
                  <a:t> scaling function are orthonormal to each other.</a:t>
                </a:r>
              </a:p>
              <a:p>
                <a:pPr marL="457200" indent="-457200" algn="just">
                  <a:lnSpc>
                    <a:spcPct val="150000"/>
                  </a:lnSpc>
                  <a:buAutoNum type="arabicPeriod"/>
                </a:pPr>
                <a:r>
                  <a:rPr lang="en-IN" sz="2200" dirty="0">
                    <a:cs typeface="Calibri" panose="020F0502020204030204" pitchFamily="34" charset="0"/>
                  </a:rPr>
                  <a:t>Write down the dilation equation.</a:t>
                </a:r>
              </a:p>
              <a:p>
                <a:pPr marL="457200" indent="-457200" algn="just">
                  <a:lnSpc>
                    <a:spcPct val="150000"/>
                  </a:lnSpc>
                  <a:buAutoNum type="arabicPeriod"/>
                </a:pPr>
                <a:r>
                  <a:rPr lang="en-IN" sz="2200" dirty="0">
                    <a:cs typeface="Calibri" panose="020F0502020204030204" pitchFamily="34" charset="0"/>
                  </a:rPr>
                  <a:t>Represent the function </a:t>
                </a:r>
                <a:r>
                  <a:rPr lang="en-IN" sz="2200" i="1" dirty="0">
                    <a:cs typeface="Calibri" panose="020F0502020204030204" pitchFamily="34" charset="0"/>
                  </a:rPr>
                  <a:t>f</a:t>
                </a:r>
                <a:r>
                  <a:rPr lang="en-IN" sz="2200" dirty="0">
                    <a:cs typeface="Calibri" panose="020F0502020204030204" pitchFamily="34" charset="0"/>
                  </a:rPr>
                  <a:t>(</a:t>
                </a:r>
                <a:r>
                  <a:rPr lang="en-IN" sz="2200" i="1" dirty="0">
                    <a:cs typeface="Calibri" panose="020F0502020204030204" pitchFamily="34" charset="0"/>
                  </a:rPr>
                  <a:t>t</a:t>
                </a:r>
                <a:r>
                  <a:rPr lang="en-IN" sz="2200" dirty="0">
                    <a:cs typeface="Calibri" panose="020F0502020204030204" pitchFamily="34" charset="0"/>
                  </a:rPr>
                  <a:t>)=4</a:t>
                </a:r>
                <a:r>
                  <a:rPr lang="en-IN" sz="2200" b="0" dirty="0">
                    <a:ea typeface="Cambria Math" panose="02040503050406030204" pitchFamily="18" charset="0"/>
                    <a:cs typeface="Calibri" panose="020F0502020204030204" pitchFamily="34" charset="0"/>
                  </a:rPr>
                  <a:t> </a:t>
                </a:r>
                <a14:m>
                  <m:oMath xmlns:m="http://schemas.openxmlformats.org/officeDocument/2006/math">
                    <m:r>
                      <a:rPr lang="en-IN" sz="2200" i="1">
                        <a:latin typeface="Cambria Math" panose="02040503050406030204" pitchFamily="18" charset="0"/>
                        <a:ea typeface="Cambria Math" panose="02040503050406030204" pitchFamily="18" charset="0"/>
                        <a:cs typeface="Times New Roman" panose="02020603050405020304" pitchFamily="18" charset="0"/>
                      </a:rPr>
                      <m:t>∅</m:t>
                    </m:r>
                    <m:d>
                      <m:dPr>
                        <m:ctrlPr>
                          <a:rPr lang="en-IN" sz="2200" i="1">
                            <a:latin typeface="Cambria Math" panose="02040503050406030204" pitchFamily="18" charset="0"/>
                            <a:ea typeface="Cambria Math" panose="02040503050406030204" pitchFamily="18" charset="0"/>
                            <a:cs typeface="Times New Roman" panose="02020603050405020304" pitchFamily="18" charset="0"/>
                          </a:rPr>
                        </m:ctrlPr>
                      </m:dPr>
                      <m:e>
                        <m:r>
                          <a:rPr lang="en-IN" sz="2200" i="1">
                            <a:latin typeface="Cambria Math" panose="02040503050406030204" pitchFamily="18" charset="0"/>
                            <a:ea typeface="Cambria Math" panose="02040503050406030204" pitchFamily="18" charset="0"/>
                            <a:cs typeface="Times New Roman" panose="02020603050405020304" pitchFamily="18" charset="0"/>
                          </a:rPr>
                          <m:t>𝑡</m:t>
                        </m:r>
                      </m:e>
                    </m:d>
                    <m:r>
                      <a:rPr lang="en-IN" sz="2200" b="0" i="0" smtClean="0">
                        <a:latin typeface="Cambria Math" panose="02040503050406030204" pitchFamily="18" charset="0"/>
                        <a:ea typeface="Cambria Math" panose="02040503050406030204" pitchFamily="18" charset="0"/>
                        <a:cs typeface="Times New Roman" panose="02020603050405020304" pitchFamily="18" charset="0"/>
                      </a:rPr>
                      <m:t>−5</m:t>
                    </m:r>
                    <m:r>
                      <m:rPr>
                        <m:nor/>
                      </m:rPr>
                      <a:rPr lang="en-IN" sz="2200" dirty="0">
                        <a:ea typeface="Cambria Math" panose="02040503050406030204" pitchFamily="18" charset="0"/>
                        <a:cs typeface="Calibri" panose="020F0502020204030204" pitchFamily="34" charset="0"/>
                      </a:rPr>
                      <m:t> </m:t>
                    </m:r>
                    <m:r>
                      <a:rPr lang="en-IN" sz="2200" i="1">
                        <a:latin typeface="Cambria Math" panose="02040503050406030204" pitchFamily="18" charset="0"/>
                        <a:ea typeface="Cambria Math" panose="02040503050406030204" pitchFamily="18" charset="0"/>
                        <a:cs typeface="Times New Roman" panose="02020603050405020304" pitchFamily="18" charset="0"/>
                      </a:rPr>
                      <m:t>∅</m:t>
                    </m:r>
                    <m:d>
                      <m:dPr>
                        <m:ctrlPr>
                          <a:rPr lang="en-IN" sz="2200" i="1">
                            <a:latin typeface="Cambria Math" panose="02040503050406030204" pitchFamily="18" charset="0"/>
                            <a:ea typeface="Cambria Math" panose="02040503050406030204" pitchFamily="18" charset="0"/>
                            <a:cs typeface="Times New Roman" panose="02020603050405020304" pitchFamily="18" charset="0"/>
                          </a:rPr>
                        </m:ctrlPr>
                      </m:dPr>
                      <m:e>
                        <m:r>
                          <a:rPr lang="en-IN" sz="2200" i="1">
                            <a:latin typeface="Cambria Math" panose="02040503050406030204" pitchFamily="18" charset="0"/>
                            <a:ea typeface="Cambria Math" panose="02040503050406030204" pitchFamily="18" charset="0"/>
                            <a:cs typeface="Times New Roman" panose="02020603050405020304" pitchFamily="18" charset="0"/>
                          </a:rPr>
                          <m:t>𝑡</m:t>
                        </m:r>
                        <m:r>
                          <a:rPr lang="en-IN" sz="2200" b="0" i="1" smtClean="0">
                            <a:latin typeface="Cambria Math" panose="02040503050406030204" pitchFamily="18" charset="0"/>
                            <a:ea typeface="Cambria Math" panose="02040503050406030204" pitchFamily="18" charset="0"/>
                            <a:cs typeface="Times New Roman" panose="02020603050405020304" pitchFamily="18" charset="0"/>
                          </a:rPr>
                          <m:t>−1</m:t>
                        </m:r>
                      </m:e>
                    </m:d>
                    <m:r>
                      <a:rPr lang="en-IN" sz="2200">
                        <a:latin typeface="Cambria Math" panose="02040503050406030204" pitchFamily="18" charset="0"/>
                        <a:ea typeface="Cambria Math" panose="02040503050406030204" pitchFamily="18" charset="0"/>
                        <a:cs typeface="Times New Roman" panose="02020603050405020304" pitchFamily="18" charset="0"/>
                      </a:rPr>
                      <m:t>+</m:t>
                    </m:r>
                  </m:oMath>
                </a14:m>
                <a:r>
                  <a:rPr lang="en-IN" sz="2200" dirty="0">
                    <a:cs typeface="Calibri" panose="020F0502020204030204" pitchFamily="34" charset="0"/>
                  </a:rPr>
                  <a:t> 3</a:t>
                </a:r>
                <a:r>
                  <a:rPr lang="en-IN" sz="2200" dirty="0">
                    <a:ea typeface="Cambria Math" panose="02040503050406030204" pitchFamily="18" charset="0"/>
                    <a:cs typeface="Calibri" panose="020F0502020204030204" pitchFamily="34" charset="0"/>
                  </a:rPr>
                  <a:t> </a:t>
                </a:r>
                <a14:m>
                  <m:oMath xmlns:m="http://schemas.openxmlformats.org/officeDocument/2006/math">
                    <m:r>
                      <a:rPr lang="en-IN" sz="2200" i="1">
                        <a:latin typeface="Cambria Math" panose="02040503050406030204" pitchFamily="18" charset="0"/>
                        <a:ea typeface="Cambria Math" panose="02040503050406030204" pitchFamily="18" charset="0"/>
                        <a:cs typeface="Times New Roman" panose="02020603050405020304" pitchFamily="18" charset="0"/>
                      </a:rPr>
                      <m:t>∅</m:t>
                    </m:r>
                    <m:d>
                      <m:dPr>
                        <m:ctrlPr>
                          <a:rPr lang="en-IN" sz="2200" i="1">
                            <a:latin typeface="Cambria Math" panose="02040503050406030204" pitchFamily="18" charset="0"/>
                            <a:ea typeface="Cambria Math" panose="02040503050406030204" pitchFamily="18" charset="0"/>
                            <a:cs typeface="Times New Roman" panose="02020603050405020304" pitchFamily="18" charset="0"/>
                          </a:rPr>
                        </m:ctrlPr>
                      </m:dPr>
                      <m:e>
                        <m:r>
                          <a:rPr lang="en-IN" sz="2200" i="1">
                            <a:latin typeface="Cambria Math" panose="02040503050406030204" pitchFamily="18" charset="0"/>
                            <a:ea typeface="Cambria Math" panose="02040503050406030204" pitchFamily="18" charset="0"/>
                            <a:cs typeface="Times New Roman" panose="02020603050405020304" pitchFamily="18" charset="0"/>
                          </a:rPr>
                          <m:t>𝑡</m:t>
                        </m:r>
                        <m:r>
                          <a:rPr lang="en-IN" sz="2200" b="0" i="1" smtClean="0">
                            <a:latin typeface="Cambria Math" panose="02040503050406030204" pitchFamily="18" charset="0"/>
                            <a:ea typeface="Cambria Math" panose="02040503050406030204" pitchFamily="18" charset="0"/>
                            <a:cs typeface="Times New Roman" panose="02020603050405020304" pitchFamily="18" charset="0"/>
                          </a:rPr>
                          <m:t>−2</m:t>
                        </m:r>
                      </m:e>
                    </m:d>
                    <m:r>
                      <a:rPr lang="en-IN" sz="2200">
                        <a:latin typeface="Cambria Math" panose="02040503050406030204" pitchFamily="18" charset="0"/>
                        <a:ea typeface="Cambria Math" panose="02040503050406030204" pitchFamily="18" charset="0"/>
                        <a:cs typeface="Times New Roman" panose="02020603050405020304" pitchFamily="18" charset="0"/>
                      </a:rPr>
                      <m:t>+</m:t>
                    </m:r>
                  </m:oMath>
                </a14:m>
                <a:r>
                  <a:rPr lang="en-IN" sz="2200" dirty="0">
                    <a:cs typeface="Calibri" panose="020F0502020204030204" pitchFamily="34" charset="0"/>
                  </a:rPr>
                  <a:t> 5</a:t>
                </a:r>
                <a:r>
                  <a:rPr lang="en-IN" sz="2200" dirty="0">
                    <a:ea typeface="Cambria Math" panose="02040503050406030204" pitchFamily="18" charset="0"/>
                    <a:cs typeface="Calibri" panose="020F0502020204030204" pitchFamily="34" charset="0"/>
                  </a:rPr>
                  <a:t> </a:t>
                </a:r>
                <a14:m>
                  <m:oMath xmlns:m="http://schemas.openxmlformats.org/officeDocument/2006/math">
                    <m:r>
                      <a:rPr lang="en-IN" sz="2200" i="1">
                        <a:latin typeface="Cambria Math" panose="02040503050406030204" pitchFamily="18" charset="0"/>
                        <a:ea typeface="Cambria Math" panose="02040503050406030204" pitchFamily="18" charset="0"/>
                        <a:cs typeface="Times New Roman" panose="02020603050405020304" pitchFamily="18" charset="0"/>
                      </a:rPr>
                      <m:t>∅</m:t>
                    </m:r>
                    <m:d>
                      <m:dPr>
                        <m:ctrlPr>
                          <a:rPr lang="en-IN" sz="2200" i="1">
                            <a:latin typeface="Cambria Math" panose="02040503050406030204" pitchFamily="18" charset="0"/>
                            <a:ea typeface="Cambria Math" panose="02040503050406030204" pitchFamily="18" charset="0"/>
                            <a:cs typeface="Times New Roman" panose="02020603050405020304" pitchFamily="18" charset="0"/>
                          </a:rPr>
                        </m:ctrlPr>
                      </m:dPr>
                      <m:e>
                        <m:r>
                          <a:rPr lang="en-IN" sz="2200" i="1">
                            <a:latin typeface="Cambria Math" panose="02040503050406030204" pitchFamily="18" charset="0"/>
                            <a:ea typeface="Cambria Math" panose="02040503050406030204" pitchFamily="18" charset="0"/>
                            <a:cs typeface="Times New Roman" panose="02020603050405020304" pitchFamily="18" charset="0"/>
                          </a:rPr>
                          <m:t>𝑡</m:t>
                        </m:r>
                        <m:r>
                          <a:rPr lang="en-IN" sz="2200" b="0" i="1" smtClean="0">
                            <a:latin typeface="Cambria Math" panose="02040503050406030204" pitchFamily="18" charset="0"/>
                            <a:ea typeface="Cambria Math" panose="02040503050406030204" pitchFamily="18" charset="0"/>
                            <a:cs typeface="Times New Roman" panose="02020603050405020304" pitchFamily="18" charset="0"/>
                          </a:rPr>
                          <m:t>−3</m:t>
                        </m:r>
                      </m:e>
                    </m:d>
                  </m:oMath>
                </a14:m>
                <a:endParaRPr lang="en-IN" sz="2200" dirty="0">
                  <a:ea typeface="Cambria Math" panose="02040503050406030204" pitchFamily="18" charset="0"/>
                  <a:cs typeface="Calibri" panose="020F0502020204030204" pitchFamily="34" charset="0"/>
                </a:endParaRPr>
              </a:p>
              <a:p>
                <a:pPr marL="0" indent="0" algn="just">
                  <a:lnSpc>
                    <a:spcPct val="150000"/>
                  </a:lnSpc>
                  <a:buNone/>
                </a:pPr>
                <a:r>
                  <a:rPr lang="en-IN" sz="2200" dirty="0">
                    <a:cs typeface="Calibri" panose="020F0502020204030204" pitchFamily="34" charset="0"/>
                  </a:rPr>
                  <a:t>using the bases of </a:t>
                </a:r>
                <a:r>
                  <a:rPr lang="en-IN" sz="2200" i="1" dirty="0">
                    <a:cs typeface="Calibri" panose="020F0502020204030204" pitchFamily="34" charset="0"/>
                  </a:rPr>
                  <a:t>V</a:t>
                </a:r>
                <a:r>
                  <a:rPr lang="en-IN" sz="2200" baseline="-25000" dirty="0">
                    <a:cs typeface="Calibri" panose="020F0502020204030204" pitchFamily="34" charset="0"/>
                  </a:rPr>
                  <a:t>1</a:t>
                </a:r>
                <a:r>
                  <a:rPr lang="en-IN" sz="2200" dirty="0">
                    <a:cs typeface="Calibri" panose="020F0502020204030204" pitchFamily="34" charset="0"/>
                  </a:rPr>
                  <a:t> space.</a:t>
                </a:r>
              </a:p>
              <a:p>
                <a:pPr marL="457200" indent="-457200" algn="just">
                  <a:lnSpc>
                    <a:spcPct val="150000"/>
                  </a:lnSpc>
                  <a:buFont typeface="+mj-lt"/>
                  <a:buAutoNum type="arabicPeriod" startAt="5"/>
                </a:pPr>
                <a:r>
                  <a:rPr lang="en-IN" sz="2200" dirty="0">
                    <a:cs typeface="Calibri" panose="020F0502020204030204" pitchFamily="34" charset="0"/>
                  </a:rPr>
                  <a:t>Represent the function </a:t>
                </a:r>
                <a:r>
                  <a:rPr lang="en-IN" sz="2200" i="1" dirty="0">
                    <a:cs typeface="Calibri" panose="020F0502020204030204" pitchFamily="34" charset="0"/>
                  </a:rPr>
                  <a:t>f</a:t>
                </a:r>
                <a:r>
                  <a:rPr lang="en-IN" sz="2200" dirty="0">
                    <a:cs typeface="Calibri" panose="020F0502020204030204" pitchFamily="34" charset="0"/>
                  </a:rPr>
                  <a:t>(</a:t>
                </a:r>
                <a:r>
                  <a:rPr lang="en-IN" sz="2200" i="1" dirty="0">
                    <a:cs typeface="Calibri" panose="020F0502020204030204" pitchFamily="34" charset="0"/>
                  </a:rPr>
                  <a:t>t</a:t>
                </a:r>
                <a:r>
                  <a:rPr lang="en-IN" sz="2200" dirty="0">
                    <a:cs typeface="Calibri" panose="020F0502020204030204" pitchFamily="34" charset="0"/>
                  </a:rPr>
                  <a:t>)=3</a:t>
                </a:r>
                <a14:m>
                  <m:oMath xmlns:m="http://schemas.openxmlformats.org/officeDocument/2006/math">
                    <m:r>
                      <a:rPr lang="en-IN" sz="2200" i="1">
                        <a:latin typeface="Cambria Math" panose="02040503050406030204" pitchFamily="18" charset="0"/>
                        <a:ea typeface="Cambria Math" panose="02040503050406030204" pitchFamily="18" charset="0"/>
                        <a:cs typeface="Times New Roman" panose="02020603050405020304" pitchFamily="18" charset="0"/>
                      </a:rPr>
                      <m:t>∅</m:t>
                    </m:r>
                    <m:d>
                      <m:dPr>
                        <m:ctrlPr>
                          <a:rPr lang="en-IN" sz="2200" i="1">
                            <a:latin typeface="Cambria Math" panose="02040503050406030204" pitchFamily="18" charset="0"/>
                            <a:ea typeface="Cambria Math" panose="02040503050406030204" pitchFamily="18" charset="0"/>
                            <a:cs typeface="Times New Roman" panose="02020603050405020304" pitchFamily="18" charset="0"/>
                          </a:rPr>
                        </m:ctrlPr>
                      </m:dPr>
                      <m:e>
                        <m:r>
                          <a:rPr lang="en-IN" sz="2200" b="0" i="1" smtClean="0">
                            <a:latin typeface="Cambria Math" panose="02040503050406030204" pitchFamily="18" charset="0"/>
                            <a:ea typeface="Cambria Math" panose="02040503050406030204" pitchFamily="18" charset="0"/>
                            <a:cs typeface="Times New Roman" panose="02020603050405020304" pitchFamily="18" charset="0"/>
                          </a:rPr>
                          <m:t>2</m:t>
                        </m:r>
                        <m:r>
                          <a:rPr lang="en-IN" sz="2200" i="1">
                            <a:latin typeface="Cambria Math" panose="02040503050406030204" pitchFamily="18" charset="0"/>
                            <a:ea typeface="Cambria Math" panose="02040503050406030204" pitchFamily="18" charset="0"/>
                            <a:cs typeface="Times New Roman" panose="02020603050405020304" pitchFamily="18" charset="0"/>
                          </a:rPr>
                          <m:t>𝑡</m:t>
                        </m:r>
                      </m:e>
                    </m:d>
                    <m:r>
                      <a:rPr lang="en-IN" sz="2200" b="0" i="0" smtClean="0">
                        <a:latin typeface="Cambria Math" panose="02040503050406030204" pitchFamily="18" charset="0"/>
                        <a:ea typeface="Cambria Math" panose="02040503050406030204" pitchFamily="18" charset="0"/>
                        <a:cs typeface="Times New Roman" panose="02020603050405020304" pitchFamily="18" charset="0"/>
                      </a:rPr>
                      <m:t>+</m:t>
                    </m:r>
                    <m:r>
                      <m:rPr>
                        <m:nor/>
                      </m:rPr>
                      <a:rPr lang="en-IN" sz="2200" b="0" i="0" smtClean="0">
                        <a:ea typeface="Cambria Math" panose="02040503050406030204" pitchFamily="18" charset="0"/>
                        <a:cs typeface="Calibri" panose="020F0502020204030204" pitchFamily="34" charset="0"/>
                      </a:rPr>
                      <m:t>4</m:t>
                    </m:r>
                    <m:r>
                      <m:rPr>
                        <m:nor/>
                      </m:rPr>
                      <a:rPr lang="en-IN" sz="2200" dirty="0">
                        <a:ea typeface="Cambria Math" panose="02040503050406030204" pitchFamily="18" charset="0"/>
                        <a:cs typeface="Calibri" panose="020F0502020204030204" pitchFamily="34" charset="0"/>
                      </a:rPr>
                      <m:t> </m:t>
                    </m:r>
                    <m:r>
                      <a:rPr lang="en-IN" sz="2200" i="1">
                        <a:latin typeface="Cambria Math" panose="02040503050406030204" pitchFamily="18" charset="0"/>
                        <a:ea typeface="Cambria Math" panose="02040503050406030204" pitchFamily="18" charset="0"/>
                        <a:cs typeface="Times New Roman" panose="02020603050405020304" pitchFamily="18" charset="0"/>
                      </a:rPr>
                      <m:t>∅</m:t>
                    </m:r>
                    <m:d>
                      <m:dPr>
                        <m:ctrlPr>
                          <a:rPr lang="en-IN" sz="2200" i="1">
                            <a:latin typeface="Cambria Math" panose="02040503050406030204" pitchFamily="18" charset="0"/>
                            <a:ea typeface="Cambria Math" panose="02040503050406030204" pitchFamily="18" charset="0"/>
                            <a:cs typeface="Times New Roman" panose="02020603050405020304" pitchFamily="18" charset="0"/>
                          </a:rPr>
                        </m:ctrlPr>
                      </m:dPr>
                      <m:e>
                        <m:r>
                          <a:rPr lang="en-IN" sz="2200" b="0" i="1" smtClean="0">
                            <a:latin typeface="Cambria Math" panose="02040503050406030204" pitchFamily="18" charset="0"/>
                            <a:ea typeface="Cambria Math" panose="02040503050406030204" pitchFamily="18" charset="0"/>
                            <a:cs typeface="Times New Roman" panose="02020603050405020304" pitchFamily="18" charset="0"/>
                          </a:rPr>
                          <m:t>2</m:t>
                        </m:r>
                        <m:r>
                          <a:rPr lang="en-IN" sz="2200" i="1">
                            <a:latin typeface="Cambria Math" panose="02040503050406030204" pitchFamily="18" charset="0"/>
                            <a:ea typeface="Cambria Math" panose="02040503050406030204" pitchFamily="18" charset="0"/>
                            <a:cs typeface="Times New Roman" panose="02020603050405020304" pitchFamily="18" charset="0"/>
                          </a:rPr>
                          <m:t>𝑡</m:t>
                        </m:r>
                        <m:r>
                          <a:rPr lang="en-IN" sz="2200" b="0" i="1" smtClean="0">
                            <a:latin typeface="Cambria Math" panose="02040503050406030204" pitchFamily="18" charset="0"/>
                            <a:ea typeface="Cambria Math" panose="02040503050406030204" pitchFamily="18" charset="0"/>
                            <a:cs typeface="Times New Roman" panose="02020603050405020304" pitchFamily="18" charset="0"/>
                          </a:rPr>
                          <m:t>−1</m:t>
                        </m:r>
                      </m:e>
                    </m:d>
                  </m:oMath>
                </a14:m>
                <a:r>
                  <a:rPr lang="en-IN" sz="2200" dirty="0">
                    <a:cs typeface="Calibri" panose="020F0502020204030204" pitchFamily="34" charset="0"/>
                  </a:rPr>
                  <a:t>+2</a:t>
                </a:r>
                <a14:m>
                  <m:oMath xmlns:m="http://schemas.openxmlformats.org/officeDocument/2006/math">
                    <m:r>
                      <a:rPr lang="en-IN" sz="2200" i="1">
                        <a:latin typeface="Cambria Math" panose="02040503050406030204" pitchFamily="18" charset="0"/>
                        <a:ea typeface="Cambria Math" panose="02040503050406030204" pitchFamily="18" charset="0"/>
                        <a:cs typeface="Times New Roman" panose="02020603050405020304" pitchFamily="18" charset="0"/>
                      </a:rPr>
                      <m:t>∅</m:t>
                    </m:r>
                    <m:d>
                      <m:dPr>
                        <m:ctrlPr>
                          <a:rPr lang="en-IN" sz="2200" i="1">
                            <a:latin typeface="Cambria Math" panose="02040503050406030204" pitchFamily="18" charset="0"/>
                            <a:ea typeface="Cambria Math" panose="02040503050406030204" pitchFamily="18" charset="0"/>
                            <a:cs typeface="Times New Roman" panose="02020603050405020304" pitchFamily="18" charset="0"/>
                          </a:rPr>
                        </m:ctrlPr>
                      </m:dPr>
                      <m:e>
                        <m:r>
                          <a:rPr lang="en-IN" sz="2200" b="0" i="1" smtClean="0">
                            <a:latin typeface="Cambria Math" panose="02040503050406030204" pitchFamily="18" charset="0"/>
                            <a:ea typeface="Cambria Math" panose="02040503050406030204" pitchFamily="18" charset="0"/>
                            <a:cs typeface="Times New Roman" panose="02020603050405020304" pitchFamily="18" charset="0"/>
                          </a:rPr>
                          <m:t>2</m:t>
                        </m:r>
                        <m:r>
                          <a:rPr lang="en-IN" sz="2200" i="1">
                            <a:latin typeface="Cambria Math" panose="02040503050406030204" pitchFamily="18" charset="0"/>
                            <a:ea typeface="Cambria Math" panose="02040503050406030204" pitchFamily="18" charset="0"/>
                            <a:cs typeface="Times New Roman" panose="02020603050405020304" pitchFamily="18" charset="0"/>
                          </a:rPr>
                          <m:t>𝑡</m:t>
                        </m:r>
                        <m:r>
                          <a:rPr lang="en-IN" sz="2200" b="0" i="1" smtClean="0">
                            <a:latin typeface="Cambria Math" panose="02040503050406030204" pitchFamily="18" charset="0"/>
                            <a:ea typeface="Cambria Math" panose="02040503050406030204" pitchFamily="18" charset="0"/>
                            <a:cs typeface="Times New Roman" panose="02020603050405020304" pitchFamily="18" charset="0"/>
                          </a:rPr>
                          <m:t>−2</m:t>
                        </m:r>
                      </m:e>
                    </m:d>
                    <m:r>
                      <a:rPr lang="en-IN" sz="2200">
                        <a:latin typeface="Cambria Math" panose="02040503050406030204" pitchFamily="18" charset="0"/>
                        <a:ea typeface="Cambria Math" panose="02040503050406030204" pitchFamily="18" charset="0"/>
                        <a:cs typeface="Times New Roman" panose="02020603050405020304" pitchFamily="18" charset="0"/>
                      </a:rPr>
                      <m:t>+</m:t>
                    </m:r>
                  </m:oMath>
                </a14:m>
                <a:r>
                  <a:rPr lang="en-IN" sz="2200" dirty="0">
                    <a:cs typeface="Calibri" panose="020F0502020204030204" pitchFamily="34" charset="0"/>
                  </a:rPr>
                  <a:t>5</a:t>
                </a:r>
                <a:r>
                  <a:rPr lang="en-IN" sz="2200" dirty="0">
                    <a:ea typeface="Cambria Math" panose="02040503050406030204" pitchFamily="18" charset="0"/>
                    <a:cs typeface="Calibri" panose="020F0502020204030204" pitchFamily="34" charset="0"/>
                  </a:rPr>
                  <a:t> </a:t>
                </a:r>
                <a14:m>
                  <m:oMath xmlns:m="http://schemas.openxmlformats.org/officeDocument/2006/math">
                    <m:r>
                      <a:rPr lang="en-IN" sz="2200" i="1">
                        <a:latin typeface="Cambria Math" panose="02040503050406030204" pitchFamily="18" charset="0"/>
                        <a:ea typeface="Cambria Math" panose="02040503050406030204" pitchFamily="18" charset="0"/>
                        <a:cs typeface="Times New Roman" panose="02020603050405020304" pitchFamily="18" charset="0"/>
                      </a:rPr>
                      <m:t>∅</m:t>
                    </m:r>
                    <m:d>
                      <m:dPr>
                        <m:ctrlPr>
                          <a:rPr lang="en-IN" sz="2200" i="1">
                            <a:latin typeface="Cambria Math" panose="02040503050406030204" pitchFamily="18" charset="0"/>
                            <a:ea typeface="Cambria Math" panose="02040503050406030204" pitchFamily="18" charset="0"/>
                            <a:cs typeface="Times New Roman" panose="02020603050405020304" pitchFamily="18" charset="0"/>
                          </a:rPr>
                        </m:ctrlPr>
                      </m:dPr>
                      <m:e>
                        <m:r>
                          <a:rPr lang="en-IN" sz="2200" b="0" i="1" smtClean="0">
                            <a:latin typeface="Cambria Math" panose="02040503050406030204" pitchFamily="18" charset="0"/>
                            <a:ea typeface="Cambria Math" panose="02040503050406030204" pitchFamily="18" charset="0"/>
                            <a:cs typeface="Times New Roman" panose="02020603050405020304" pitchFamily="18" charset="0"/>
                          </a:rPr>
                          <m:t>2</m:t>
                        </m:r>
                        <m:r>
                          <a:rPr lang="en-IN" sz="2200" i="1">
                            <a:latin typeface="Cambria Math" panose="02040503050406030204" pitchFamily="18" charset="0"/>
                            <a:ea typeface="Cambria Math" panose="02040503050406030204" pitchFamily="18" charset="0"/>
                            <a:cs typeface="Times New Roman" panose="02020603050405020304" pitchFamily="18" charset="0"/>
                          </a:rPr>
                          <m:t>𝑡</m:t>
                        </m:r>
                        <m:r>
                          <a:rPr lang="en-IN" sz="2200" b="0" i="1" smtClean="0">
                            <a:latin typeface="Cambria Math" panose="02040503050406030204" pitchFamily="18" charset="0"/>
                            <a:ea typeface="Cambria Math" panose="02040503050406030204" pitchFamily="18" charset="0"/>
                            <a:cs typeface="Times New Roman" panose="02020603050405020304" pitchFamily="18" charset="0"/>
                          </a:rPr>
                          <m:t>−3</m:t>
                        </m:r>
                      </m:e>
                    </m:d>
                  </m:oMath>
                </a14:m>
                <a:endParaRPr lang="en-IN" sz="2200" dirty="0">
                  <a:ea typeface="Cambria Math" panose="02040503050406030204" pitchFamily="18" charset="0"/>
                  <a:cs typeface="Calibri" panose="020F0502020204030204" pitchFamily="34" charset="0"/>
                </a:endParaRPr>
              </a:p>
              <a:p>
                <a:pPr marL="0" indent="0" algn="just">
                  <a:lnSpc>
                    <a:spcPct val="150000"/>
                  </a:lnSpc>
                  <a:buNone/>
                </a:pPr>
                <a:r>
                  <a:rPr lang="en-IN" sz="2200" dirty="0">
                    <a:cs typeface="Calibri" panose="020F0502020204030204" pitchFamily="34" charset="0"/>
                  </a:rPr>
                  <a:t>using the bases of </a:t>
                </a:r>
                <a:r>
                  <a:rPr lang="en-IN" sz="2200" i="1" dirty="0">
                    <a:cs typeface="Calibri" panose="020F0502020204030204" pitchFamily="34" charset="0"/>
                  </a:rPr>
                  <a:t>V</a:t>
                </a:r>
                <a:r>
                  <a:rPr lang="en-IN" sz="2200" i="1" baseline="-25000" dirty="0">
                    <a:cs typeface="Calibri" panose="020F0502020204030204" pitchFamily="34" charset="0"/>
                  </a:rPr>
                  <a:t>0</a:t>
                </a:r>
                <a:r>
                  <a:rPr lang="en-IN" sz="2200" dirty="0">
                    <a:cs typeface="Calibri" panose="020F0502020204030204" pitchFamily="34" charset="0"/>
                  </a:rPr>
                  <a:t> and </a:t>
                </a:r>
                <a:r>
                  <a:rPr lang="en-IN" sz="2200" i="1" dirty="0">
                    <a:cs typeface="Calibri" panose="020F0502020204030204" pitchFamily="34" charset="0"/>
                  </a:rPr>
                  <a:t>W</a:t>
                </a:r>
                <a:r>
                  <a:rPr lang="en-IN" sz="2200" i="1" baseline="-25000" dirty="0">
                    <a:cs typeface="Calibri" panose="020F0502020204030204" pitchFamily="34" charset="0"/>
                  </a:rPr>
                  <a:t>0  </a:t>
                </a:r>
                <a:r>
                  <a:rPr lang="en-IN" sz="2200" dirty="0">
                    <a:cs typeface="Calibri" panose="020F0502020204030204" pitchFamily="34" charset="0"/>
                  </a:rPr>
                  <a:t>space.</a:t>
                </a:r>
              </a:p>
              <a:p>
                <a:pPr marL="0" indent="0" algn="just">
                  <a:lnSpc>
                    <a:spcPct val="150000"/>
                  </a:lnSpc>
                  <a:buNone/>
                </a:pPr>
                <a:r>
                  <a:rPr lang="en-IN" sz="2200" dirty="0">
                    <a:cs typeface="Calibri" panose="020F0502020204030204" pitchFamily="34" charset="0"/>
                  </a:rPr>
                  <a:t>6. Represent the function </a:t>
                </a:r>
                <a:r>
                  <a:rPr lang="en-IN" sz="2200" i="1" dirty="0">
                    <a:cs typeface="Calibri" panose="020F0502020204030204" pitchFamily="34" charset="0"/>
                  </a:rPr>
                  <a:t>f</a:t>
                </a:r>
                <a:r>
                  <a:rPr lang="en-IN" sz="2200" dirty="0">
                    <a:cs typeface="Calibri" panose="020F0502020204030204" pitchFamily="34" charset="0"/>
                  </a:rPr>
                  <a:t>(</a:t>
                </a:r>
                <a:r>
                  <a:rPr lang="en-IN" sz="2200" i="1" dirty="0">
                    <a:cs typeface="Calibri" panose="020F0502020204030204" pitchFamily="34" charset="0"/>
                  </a:rPr>
                  <a:t>t</a:t>
                </a:r>
                <a:r>
                  <a:rPr lang="en-IN" sz="2200" dirty="0">
                    <a:cs typeface="Calibri" panose="020F0502020204030204" pitchFamily="34" charset="0"/>
                  </a:rPr>
                  <a:t>)=3</a:t>
                </a:r>
                <a14:m>
                  <m:oMath xmlns:m="http://schemas.openxmlformats.org/officeDocument/2006/math">
                    <m:r>
                      <a:rPr lang="en-IN" sz="2200" i="1">
                        <a:latin typeface="Cambria Math" panose="02040503050406030204" pitchFamily="18" charset="0"/>
                        <a:ea typeface="Cambria Math" panose="02040503050406030204" pitchFamily="18" charset="0"/>
                        <a:cs typeface="Times New Roman" panose="02020603050405020304" pitchFamily="18" charset="0"/>
                      </a:rPr>
                      <m:t>∅</m:t>
                    </m:r>
                    <m:d>
                      <m:dPr>
                        <m:ctrlPr>
                          <a:rPr lang="en-IN" sz="2200" i="1">
                            <a:latin typeface="Cambria Math" panose="02040503050406030204" pitchFamily="18" charset="0"/>
                            <a:ea typeface="Cambria Math" panose="02040503050406030204" pitchFamily="18" charset="0"/>
                            <a:cs typeface="Times New Roman" panose="02020603050405020304" pitchFamily="18" charset="0"/>
                          </a:rPr>
                        </m:ctrlPr>
                      </m:dPr>
                      <m:e>
                        <m:r>
                          <a:rPr lang="en-IN" sz="2200" b="0" i="1" smtClean="0">
                            <a:latin typeface="Cambria Math" panose="02040503050406030204" pitchFamily="18" charset="0"/>
                            <a:ea typeface="Cambria Math" panose="02040503050406030204" pitchFamily="18" charset="0"/>
                            <a:cs typeface="Times New Roman" panose="02020603050405020304" pitchFamily="18" charset="0"/>
                          </a:rPr>
                          <m:t>4</m:t>
                        </m:r>
                        <m:r>
                          <a:rPr lang="en-IN" sz="2200" i="1">
                            <a:latin typeface="Cambria Math" panose="02040503050406030204" pitchFamily="18" charset="0"/>
                            <a:ea typeface="Cambria Math" panose="02040503050406030204" pitchFamily="18" charset="0"/>
                            <a:cs typeface="Times New Roman" panose="02020603050405020304" pitchFamily="18" charset="0"/>
                          </a:rPr>
                          <m:t>𝑡</m:t>
                        </m:r>
                      </m:e>
                    </m:d>
                    <m:r>
                      <a:rPr lang="en-IN" sz="2200" b="0" i="0" smtClean="0">
                        <a:latin typeface="Cambria Math" panose="02040503050406030204" pitchFamily="18" charset="0"/>
                        <a:ea typeface="Cambria Math" panose="02040503050406030204" pitchFamily="18" charset="0"/>
                        <a:cs typeface="Times New Roman" panose="02020603050405020304" pitchFamily="18" charset="0"/>
                      </a:rPr>
                      <m:t>+</m:t>
                    </m:r>
                    <m:r>
                      <m:rPr>
                        <m:nor/>
                      </m:rPr>
                      <a:rPr lang="en-IN" sz="2200" b="0" i="0" smtClean="0">
                        <a:ea typeface="Cambria Math" panose="02040503050406030204" pitchFamily="18" charset="0"/>
                        <a:cs typeface="Calibri" panose="020F0502020204030204" pitchFamily="34" charset="0"/>
                      </a:rPr>
                      <m:t>4</m:t>
                    </m:r>
                    <m:r>
                      <m:rPr>
                        <m:nor/>
                      </m:rPr>
                      <a:rPr lang="en-IN" sz="2200" dirty="0">
                        <a:ea typeface="Cambria Math" panose="02040503050406030204" pitchFamily="18" charset="0"/>
                        <a:cs typeface="Calibri" panose="020F0502020204030204" pitchFamily="34" charset="0"/>
                      </a:rPr>
                      <m:t> </m:t>
                    </m:r>
                    <m:r>
                      <a:rPr lang="en-IN" sz="2200" i="1">
                        <a:latin typeface="Cambria Math" panose="02040503050406030204" pitchFamily="18" charset="0"/>
                        <a:ea typeface="Cambria Math" panose="02040503050406030204" pitchFamily="18" charset="0"/>
                        <a:cs typeface="Times New Roman" panose="02020603050405020304" pitchFamily="18" charset="0"/>
                      </a:rPr>
                      <m:t>∅</m:t>
                    </m:r>
                    <m:d>
                      <m:dPr>
                        <m:ctrlPr>
                          <a:rPr lang="en-IN" sz="2200" i="1">
                            <a:latin typeface="Cambria Math" panose="02040503050406030204" pitchFamily="18" charset="0"/>
                            <a:ea typeface="Cambria Math" panose="02040503050406030204" pitchFamily="18" charset="0"/>
                            <a:cs typeface="Times New Roman" panose="02020603050405020304" pitchFamily="18" charset="0"/>
                          </a:rPr>
                        </m:ctrlPr>
                      </m:dPr>
                      <m:e>
                        <m:r>
                          <a:rPr lang="en-IN" sz="2200" b="0" i="1" smtClean="0">
                            <a:latin typeface="Cambria Math" panose="02040503050406030204" pitchFamily="18" charset="0"/>
                            <a:ea typeface="Cambria Math" panose="02040503050406030204" pitchFamily="18" charset="0"/>
                            <a:cs typeface="Times New Roman" panose="02020603050405020304" pitchFamily="18" charset="0"/>
                          </a:rPr>
                          <m:t>4</m:t>
                        </m:r>
                        <m:r>
                          <a:rPr lang="en-IN" sz="2200" i="1">
                            <a:latin typeface="Cambria Math" panose="02040503050406030204" pitchFamily="18" charset="0"/>
                            <a:ea typeface="Cambria Math" panose="02040503050406030204" pitchFamily="18" charset="0"/>
                            <a:cs typeface="Times New Roman" panose="02020603050405020304" pitchFamily="18" charset="0"/>
                          </a:rPr>
                          <m:t>𝑡</m:t>
                        </m:r>
                        <m:r>
                          <a:rPr lang="en-IN" sz="2200" b="0" i="1" smtClean="0">
                            <a:latin typeface="Cambria Math" panose="02040503050406030204" pitchFamily="18" charset="0"/>
                            <a:ea typeface="Cambria Math" panose="02040503050406030204" pitchFamily="18" charset="0"/>
                            <a:cs typeface="Times New Roman" panose="02020603050405020304" pitchFamily="18" charset="0"/>
                          </a:rPr>
                          <m:t>−1</m:t>
                        </m:r>
                      </m:e>
                    </m:d>
                  </m:oMath>
                </a14:m>
                <a:r>
                  <a:rPr lang="en-IN" sz="2200" dirty="0">
                    <a:cs typeface="Calibri" panose="020F0502020204030204" pitchFamily="34" charset="0"/>
                  </a:rPr>
                  <a:t>+2</a:t>
                </a:r>
                <a14:m>
                  <m:oMath xmlns:m="http://schemas.openxmlformats.org/officeDocument/2006/math">
                    <m:r>
                      <a:rPr lang="en-IN" sz="2200" i="1">
                        <a:latin typeface="Cambria Math" panose="02040503050406030204" pitchFamily="18" charset="0"/>
                        <a:ea typeface="Cambria Math" panose="02040503050406030204" pitchFamily="18" charset="0"/>
                        <a:cs typeface="Times New Roman" panose="02020603050405020304" pitchFamily="18" charset="0"/>
                      </a:rPr>
                      <m:t>∅</m:t>
                    </m:r>
                    <m:d>
                      <m:dPr>
                        <m:ctrlPr>
                          <a:rPr lang="en-IN" sz="2200" i="1">
                            <a:latin typeface="Cambria Math" panose="02040503050406030204" pitchFamily="18" charset="0"/>
                            <a:ea typeface="Cambria Math" panose="02040503050406030204" pitchFamily="18" charset="0"/>
                            <a:cs typeface="Times New Roman" panose="02020603050405020304" pitchFamily="18" charset="0"/>
                          </a:rPr>
                        </m:ctrlPr>
                      </m:dPr>
                      <m:e>
                        <m:r>
                          <a:rPr lang="en-IN" sz="2200" b="0" i="1" smtClean="0">
                            <a:latin typeface="Cambria Math" panose="02040503050406030204" pitchFamily="18" charset="0"/>
                            <a:ea typeface="Cambria Math" panose="02040503050406030204" pitchFamily="18" charset="0"/>
                            <a:cs typeface="Times New Roman" panose="02020603050405020304" pitchFamily="18" charset="0"/>
                          </a:rPr>
                          <m:t>4</m:t>
                        </m:r>
                        <m:r>
                          <a:rPr lang="en-IN" sz="2200" i="1">
                            <a:latin typeface="Cambria Math" panose="02040503050406030204" pitchFamily="18" charset="0"/>
                            <a:ea typeface="Cambria Math" panose="02040503050406030204" pitchFamily="18" charset="0"/>
                            <a:cs typeface="Times New Roman" panose="02020603050405020304" pitchFamily="18" charset="0"/>
                          </a:rPr>
                          <m:t>𝑡</m:t>
                        </m:r>
                        <m:r>
                          <a:rPr lang="en-IN" sz="2200" b="0" i="1" smtClean="0">
                            <a:latin typeface="Cambria Math" panose="02040503050406030204" pitchFamily="18" charset="0"/>
                            <a:ea typeface="Cambria Math" panose="02040503050406030204" pitchFamily="18" charset="0"/>
                            <a:cs typeface="Times New Roman" panose="02020603050405020304" pitchFamily="18" charset="0"/>
                          </a:rPr>
                          <m:t>−2</m:t>
                        </m:r>
                      </m:e>
                    </m:d>
                    <m:r>
                      <a:rPr lang="en-IN" sz="2200">
                        <a:latin typeface="Cambria Math" panose="02040503050406030204" pitchFamily="18" charset="0"/>
                        <a:ea typeface="Cambria Math" panose="02040503050406030204" pitchFamily="18" charset="0"/>
                        <a:cs typeface="Times New Roman" panose="02020603050405020304" pitchFamily="18" charset="0"/>
                      </a:rPr>
                      <m:t>+</m:t>
                    </m:r>
                    <m:r>
                      <a:rPr lang="en-IN" sz="2200" b="0" i="0" smtClean="0">
                        <a:latin typeface="Cambria Math" panose="02040503050406030204" pitchFamily="18" charset="0"/>
                        <a:ea typeface="Cambria Math" panose="02040503050406030204" pitchFamily="18" charset="0"/>
                        <a:cs typeface="Times New Roman" panose="02020603050405020304" pitchFamily="18" charset="0"/>
                      </a:rPr>
                      <m:t> </m:t>
                    </m:r>
                  </m:oMath>
                </a14:m>
                <a:r>
                  <a:rPr lang="en-IN" sz="2200" dirty="0">
                    <a:cs typeface="Calibri" panose="020F0502020204030204" pitchFamily="34" charset="0"/>
                  </a:rPr>
                  <a:t>5</a:t>
                </a:r>
                <a:r>
                  <a:rPr lang="en-IN" sz="2200" dirty="0">
                    <a:ea typeface="Cambria Math" panose="02040503050406030204" pitchFamily="18" charset="0"/>
                    <a:cs typeface="Calibri" panose="020F0502020204030204" pitchFamily="34" charset="0"/>
                  </a:rPr>
                  <a:t> </a:t>
                </a:r>
                <a14:m>
                  <m:oMath xmlns:m="http://schemas.openxmlformats.org/officeDocument/2006/math">
                    <m:r>
                      <a:rPr lang="en-IN" sz="2200" i="1">
                        <a:latin typeface="Cambria Math" panose="02040503050406030204" pitchFamily="18" charset="0"/>
                        <a:ea typeface="Cambria Math" panose="02040503050406030204" pitchFamily="18" charset="0"/>
                        <a:cs typeface="Times New Roman" panose="02020603050405020304" pitchFamily="18" charset="0"/>
                      </a:rPr>
                      <m:t>∅</m:t>
                    </m:r>
                    <m:d>
                      <m:dPr>
                        <m:ctrlPr>
                          <a:rPr lang="en-IN" sz="2200" i="1">
                            <a:latin typeface="Cambria Math" panose="02040503050406030204" pitchFamily="18" charset="0"/>
                            <a:ea typeface="Cambria Math" panose="02040503050406030204" pitchFamily="18" charset="0"/>
                            <a:cs typeface="Times New Roman" panose="02020603050405020304" pitchFamily="18" charset="0"/>
                          </a:rPr>
                        </m:ctrlPr>
                      </m:dPr>
                      <m:e>
                        <m:r>
                          <a:rPr lang="en-IN" sz="2200" b="0" i="1" smtClean="0">
                            <a:latin typeface="Cambria Math" panose="02040503050406030204" pitchFamily="18" charset="0"/>
                            <a:ea typeface="Cambria Math" panose="02040503050406030204" pitchFamily="18" charset="0"/>
                            <a:cs typeface="Times New Roman" panose="02020603050405020304" pitchFamily="18" charset="0"/>
                          </a:rPr>
                          <m:t>4</m:t>
                        </m:r>
                        <m:r>
                          <a:rPr lang="en-IN" sz="2200" i="1">
                            <a:latin typeface="Cambria Math" panose="02040503050406030204" pitchFamily="18" charset="0"/>
                            <a:ea typeface="Cambria Math" panose="02040503050406030204" pitchFamily="18" charset="0"/>
                            <a:cs typeface="Times New Roman" panose="02020603050405020304" pitchFamily="18" charset="0"/>
                          </a:rPr>
                          <m:t>𝑡</m:t>
                        </m:r>
                        <m:r>
                          <a:rPr lang="en-IN" sz="2200" b="0" i="1" smtClean="0">
                            <a:latin typeface="Cambria Math" panose="02040503050406030204" pitchFamily="18" charset="0"/>
                            <a:ea typeface="Cambria Math" panose="02040503050406030204" pitchFamily="18" charset="0"/>
                            <a:cs typeface="Times New Roman" panose="02020603050405020304" pitchFamily="18" charset="0"/>
                          </a:rPr>
                          <m:t>−3</m:t>
                        </m:r>
                      </m:e>
                    </m:d>
                  </m:oMath>
                </a14:m>
                <a:r>
                  <a:rPr lang="en-IN" sz="2200" dirty="0">
                    <a:cs typeface="Calibri" panose="020F0502020204030204" pitchFamily="34" charset="0"/>
                  </a:rPr>
                  <a:t> using the bases of </a:t>
                </a:r>
                <a:r>
                  <a:rPr lang="en-IN" sz="2200" i="1" dirty="0">
                    <a:cs typeface="Calibri" panose="020F0502020204030204" pitchFamily="34" charset="0"/>
                  </a:rPr>
                  <a:t>V</a:t>
                </a:r>
                <a:r>
                  <a:rPr lang="en-IN" sz="2200" baseline="-25000" dirty="0">
                    <a:cs typeface="Calibri" panose="020F0502020204030204" pitchFamily="34" charset="0"/>
                  </a:rPr>
                  <a:t>0</a:t>
                </a:r>
                <a:r>
                  <a:rPr lang="en-IN" sz="2200" dirty="0">
                    <a:cs typeface="Calibri" panose="020F0502020204030204" pitchFamily="34" charset="0"/>
                  </a:rPr>
                  <a:t>, </a:t>
                </a:r>
                <a:r>
                  <a:rPr lang="en-IN" sz="2200" i="1" dirty="0">
                    <a:cs typeface="Calibri" panose="020F0502020204030204" pitchFamily="34" charset="0"/>
                  </a:rPr>
                  <a:t>W</a:t>
                </a:r>
                <a:r>
                  <a:rPr lang="en-IN" sz="2200" baseline="-25000" dirty="0">
                    <a:cs typeface="Calibri" panose="020F0502020204030204" pitchFamily="34" charset="0"/>
                  </a:rPr>
                  <a:t>0</a:t>
                </a:r>
                <a:r>
                  <a:rPr lang="en-IN" sz="2200" i="1" baseline="-25000" dirty="0">
                    <a:cs typeface="Calibri" panose="020F0502020204030204" pitchFamily="34" charset="0"/>
                  </a:rPr>
                  <a:t> </a:t>
                </a:r>
                <a:r>
                  <a:rPr lang="en-IN" sz="2200" dirty="0">
                    <a:cs typeface="Calibri" panose="020F0502020204030204" pitchFamily="34" charset="0"/>
                  </a:rPr>
                  <a:t>and </a:t>
                </a:r>
                <a:r>
                  <a:rPr lang="en-IN" sz="2200" i="1" dirty="0">
                    <a:cs typeface="Calibri" panose="020F0502020204030204" pitchFamily="34" charset="0"/>
                  </a:rPr>
                  <a:t>W</a:t>
                </a:r>
                <a:r>
                  <a:rPr lang="en-IN" sz="2200" baseline="-25000" dirty="0">
                    <a:cs typeface="Calibri" panose="020F0502020204030204" pitchFamily="34" charset="0"/>
                  </a:rPr>
                  <a:t>1</a:t>
                </a:r>
                <a:r>
                  <a:rPr lang="en-IN" sz="2200" i="1" baseline="-25000" dirty="0">
                    <a:cs typeface="Calibri" panose="020F0502020204030204" pitchFamily="34" charset="0"/>
                  </a:rPr>
                  <a:t>  </a:t>
                </a:r>
                <a:r>
                  <a:rPr lang="en-IN" sz="2200" dirty="0">
                    <a:cs typeface="Calibri" panose="020F0502020204030204" pitchFamily="34" charset="0"/>
                  </a:rPr>
                  <a:t>space.</a:t>
                </a:r>
              </a:p>
              <a:p>
                <a:pPr marL="0" indent="0" algn="just">
                  <a:lnSpc>
                    <a:spcPct val="150000"/>
                  </a:lnSpc>
                  <a:buNone/>
                </a:pPr>
                <a:r>
                  <a:rPr lang="en-IN" sz="2200" dirty="0">
                    <a:cs typeface="Calibri" panose="020F0502020204030204" pitchFamily="34" charset="0"/>
                  </a:rPr>
                  <a:t>7. Which MRA requirement is violated if </a:t>
                </a:r>
                <a:r>
                  <a:rPr lang="en-IN" sz="2200" i="1" dirty="0" err="1">
                    <a:cs typeface="Calibri" panose="020F0502020204030204" pitchFamily="34" charset="0"/>
                  </a:rPr>
                  <a:t>V</a:t>
                </a:r>
                <a:r>
                  <a:rPr lang="en-IN" sz="2200" i="1" baseline="-25000" dirty="0" err="1">
                    <a:cs typeface="Calibri" panose="020F0502020204030204" pitchFamily="34" charset="0"/>
                  </a:rPr>
                  <a:t>j</a:t>
                </a:r>
                <a:r>
                  <a:rPr lang="en-IN" sz="2200" dirty="0">
                    <a:cs typeface="Calibri" panose="020F0502020204030204" pitchFamily="34" charset="0"/>
                  </a:rPr>
                  <a:t> consists of all trigonometric polynomial of degree </a:t>
                </a:r>
                <a14:m>
                  <m:oMath xmlns:m="http://schemas.openxmlformats.org/officeDocument/2006/math">
                    <m:r>
                      <a:rPr lang="en-IN" sz="2200" i="1" smtClean="0">
                        <a:latin typeface="Cambria Math" panose="02040503050406030204" pitchFamily="18" charset="0"/>
                        <a:ea typeface="Cambria Math" panose="02040503050406030204" pitchFamily="18" charset="0"/>
                        <a:cs typeface="Times New Roman" panose="02020603050405020304" pitchFamily="18" charset="0"/>
                      </a:rPr>
                      <m:t>≤</m:t>
                    </m:r>
                    <m:r>
                      <a:rPr lang="en-IN" sz="2200" b="0" i="1" smtClean="0">
                        <a:latin typeface="Cambria Math" panose="02040503050406030204" pitchFamily="18" charset="0"/>
                        <a:ea typeface="Cambria Math" panose="02040503050406030204" pitchFamily="18" charset="0"/>
                        <a:cs typeface="Times New Roman" panose="02020603050405020304" pitchFamily="18" charset="0"/>
                      </a:rPr>
                      <m:t>𝑗</m:t>
                    </m:r>
                    <m:r>
                      <a:rPr lang="en-IN" sz="2200" b="0" i="1" smtClean="0">
                        <a:latin typeface="Cambria Math" panose="02040503050406030204" pitchFamily="18" charset="0"/>
                        <a:ea typeface="Cambria Math" panose="02040503050406030204" pitchFamily="18" charset="0"/>
                        <a:cs typeface="Times New Roman" panose="02020603050405020304" pitchFamily="18" charset="0"/>
                      </a:rPr>
                      <m:t>.</m:t>
                    </m:r>
                  </m:oMath>
                </a14:m>
                <a:endParaRPr lang="en-IN" sz="2200" dirty="0">
                  <a:cs typeface="Calibri" panose="020F0502020204030204" pitchFamily="34" charset="0"/>
                </a:endParaRPr>
              </a:p>
              <a:p>
                <a:pPr marL="0" indent="0" algn="just">
                  <a:lnSpc>
                    <a:spcPct val="150000"/>
                  </a:lnSpc>
                  <a:buNone/>
                </a:pPr>
                <a:endParaRPr lang="en-IN" sz="2400" dirty="0">
                  <a:cs typeface="Calibri" panose="020F0502020204030204" pitchFamily="34" charset="0"/>
                </a:endParaRPr>
              </a:p>
              <a:p>
                <a:pPr marL="457200" indent="-457200" algn="just">
                  <a:lnSpc>
                    <a:spcPct val="150000"/>
                  </a:lnSpc>
                  <a:buFont typeface="+mj-lt"/>
                  <a:buAutoNum type="arabicPeriod" startAt="5"/>
                </a:pPr>
                <a:endParaRPr lang="en-IN" sz="2400" dirty="0">
                  <a:cs typeface="Calibri" panose="020F0502020204030204" pitchFamily="34" charset="0"/>
                </a:endParaRPr>
              </a:p>
              <a:p>
                <a:pPr marL="0" indent="0" algn="just">
                  <a:lnSpc>
                    <a:spcPct val="150000"/>
                  </a:lnSpc>
                  <a:buNone/>
                </a:pPr>
                <a:endParaRPr lang="en-IN" sz="2400" dirty="0">
                  <a:cs typeface="Calibri" panose="020F0502020204030204" pitchFamily="34" charset="0"/>
                </a:endParaRPr>
              </a:p>
              <a:p>
                <a:pPr marL="457200" indent="-457200" algn="just">
                  <a:lnSpc>
                    <a:spcPct val="150000"/>
                  </a:lnSpc>
                  <a:buFont typeface="+mj-lt"/>
                  <a:buAutoNum type="arabicPeriod" startAt="5"/>
                </a:pPr>
                <a:endParaRPr lang="en-IN" sz="2400" dirty="0">
                  <a:latin typeface="Calibri" panose="020F0502020204030204" pitchFamily="34" charset="0"/>
                  <a:cs typeface="Calibri" panose="020F0502020204030204" pitchFamily="34" charset="0"/>
                </a:endParaRPr>
              </a:p>
            </p:txBody>
          </p:sp>
        </mc:Choice>
        <mc:Fallback xmlns="">
          <p:sp>
            <p:nvSpPr>
              <p:cNvPr id="3" name="Content Placeholder 2">
                <a:extLst>
                  <a:ext uri="{FF2B5EF4-FFF2-40B4-BE49-F238E27FC236}">
                    <a16:creationId xmlns:a16="http://schemas.microsoft.com/office/drawing/2014/main" id="{F7CF4BB1-A43A-40F5-B409-926105B1A88F}"/>
                  </a:ext>
                </a:extLst>
              </p:cNvPr>
              <p:cNvSpPr>
                <a:spLocks noGrp="1" noRot="1" noChangeAspect="1" noMove="1" noResize="1" noEditPoints="1" noAdjustHandles="1" noChangeArrowheads="1" noChangeShapeType="1" noTextEdit="1"/>
              </p:cNvSpPr>
              <p:nvPr>
                <p:ph idx="1"/>
              </p:nvPr>
            </p:nvSpPr>
            <p:spPr>
              <a:xfrm>
                <a:off x="1269342" y="929035"/>
                <a:ext cx="10243327" cy="5265519"/>
              </a:xfrm>
              <a:blipFill>
                <a:blip r:embed="rId3"/>
                <a:stretch>
                  <a:fillRect l="-595" r="-595"/>
                </a:stretch>
              </a:blipFill>
            </p:spPr>
            <p:txBody>
              <a:bodyPr/>
              <a:lstStyle/>
              <a:p>
                <a:r>
                  <a:rPr lang="en-IN">
                    <a:noFill/>
                  </a:rPr>
                  <a:t> </a:t>
                </a:r>
              </a:p>
            </p:txBody>
          </p:sp>
        </mc:Fallback>
      </mc:AlternateContent>
      <p:sp>
        <p:nvSpPr>
          <p:cNvPr id="6" name="Date Placeholder 5"/>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4831125-AA33-44D7-AFD2-BC8AC2DC21A6}"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t>1/6/2023</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4" name="Footer Placeholder 3">
            <a:extLst>
              <a:ext uri="{FF2B5EF4-FFF2-40B4-BE49-F238E27FC236}">
                <a16:creationId xmlns:a16="http://schemas.microsoft.com/office/drawing/2014/main" id="{2E49F929-87CA-4994-9885-A2D8887FAA14}"/>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Faculty Name    Dr. Kunti Mishra         Unit Number 5</a:t>
            </a: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79</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8" name="AutoShape 3" descr="\sum _{{n\in \mathbb{Z } }}a_{n}a_{{n+2m}}=2\delta _{{m,0}}">
            <a:extLst>
              <a:ext uri="{FF2B5EF4-FFF2-40B4-BE49-F238E27FC236}">
                <a16:creationId xmlns:a16="http://schemas.microsoft.com/office/drawing/2014/main" id="{AB3D42A1-9E33-43B9-8BCF-DAF5433CDC4E}"/>
              </a:ext>
            </a:extLst>
          </p:cNvPr>
          <p:cNvSpPr>
            <a:spLocks noChangeAspect="1" noChangeArrowheads="1"/>
          </p:cNvSpPr>
          <p:nvPr/>
        </p:nvSpPr>
        <p:spPr bwMode="auto">
          <a:xfrm>
            <a:off x="194302" y="1676747"/>
            <a:ext cx="309896" cy="322632"/>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0" name="AutoShape 4" descr="{\displaystyle \delta _{m,n}}">
            <a:extLst>
              <a:ext uri="{FF2B5EF4-FFF2-40B4-BE49-F238E27FC236}">
                <a16:creationId xmlns:a16="http://schemas.microsoft.com/office/drawing/2014/main" id="{4F9A680A-00AE-4DA1-BA87-C5A0898020A6}"/>
              </a:ext>
            </a:extLst>
          </p:cNvPr>
          <p:cNvSpPr>
            <a:spLocks noChangeAspect="1" noChangeArrowheads="1"/>
          </p:cNvSpPr>
          <p:nvPr/>
        </p:nvSpPr>
        <p:spPr bwMode="auto">
          <a:xfrm>
            <a:off x="573715" y="1965672"/>
            <a:ext cx="309896" cy="322632"/>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9" name="Picture 8">
            <a:extLst>
              <a:ext uri="{FF2B5EF4-FFF2-40B4-BE49-F238E27FC236}">
                <a16:creationId xmlns:a16="http://schemas.microsoft.com/office/drawing/2014/main" id="{C2299A30-1A30-0769-2790-35DDB943D64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60" y="-36195"/>
            <a:ext cx="1295400" cy="549276"/>
          </a:xfrm>
          <a:prstGeom prst="rect">
            <a:avLst/>
          </a:prstGeom>
        </p:spPr>
      </p:pic>
      <p:sp>
        <p:nvSpPr>
          <p:cNvPr id="11" name="Title 1">
            <a:extLst>
              <a:ext uri="{FF2B5EF4-FFF2-40B4-BE49-F238E27FC236}">
                <a16:creationId xmlns:a16="http://schemas.microsoft.com/office/drawing/2014/main" id="{4FC948C9-8206-678C-C463-84A18F2F6263}"/>
              </a:ext>
            </a:extLst>
          </p:cNvPr>
          <p:cNvSpPr txBox="1">
            <a:spLocks/>
          </p:cNvSpPr>
          <p:nvPr/>
        </p:nvSpPr>
        <p:spPr>
          <a:xfrm>
            <a:off x="1305560" y="9627"/>
            <a:ext cx="10876280" cy="665251"/>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IN" sz="2400" b="1" dirty="0">
                <a:latin typeface="+mj-lt"/>
                <a:cs typeface="Calibri" panose="020F0502020204030204" pitchFamily="34" charset="0"/>
              </a:rPr>
              <a:t>Weekly Assignment</a:t>
            </a:r>
            <a:r>
              <a:rPr lang="en-US" sz="2400" b="1" dirty="0">
                <a:latin typeface="+mj-lt"/>
                <a:cs typeface="Calibri" panose="020F0502020204030204" pitchFamily="34" charset="0"/>
              </a:rPr>
              <a:t>(CO5)</a:t>
            </a:r>
          </a:p>
        </p:txBody>
      </p:sp>
    </p:spTree>
    <p:extLst>
      <p:ext uri="{BB962C8B-B14F-4D97-AF65-F5344CB8AC3E}">
        <p14:creationId xmlns:p14="http://schemas.microsoft.com/office/powerpoint/2010/main" val="3130897590"/>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828799" y="817164"/>
            <a:ext cx="9051533" cy="5431236"/>
          </a:xfrm>
        </p:spPr>
        <p:txBody>
          <a:bodyPr>
            <a:noAutofit/>
          </a:bodyPr>
          <a:lstStyle/>
          <a:p>
            <a:pPr algn="just">
              <a:lnSpc>
                <a:spcPct val="120000"/>
              </a:lnSpc>
            </a:pPr>
            <a:r>
              <a:rPr lang="en-US" sz="2000" dirty="0">
                <a:ea typeface="Calibri" panose="020F0502020204030204" pitchFamily="34" charset="0"/>
                <a:cs typeface="Calibri" panose="020F0502020204030204" pitchFamily="34" charset="0"/>
              </a:rPr>
              <a:t>The objective of this course is to familiarize the students with statistical techniques. It aims to present the students with standard concepts and tools at an intermediate to superior level that will provide them way towards undertaking a variety of problems in the discipline.</a:t>
            </a:r>
          </a:p>
          <a:p>
            <a:pPr marL="0" indent="0" algn="just">
              <a:lnSpc>
                <a:spcPct val="120000"/>
              </a:lnSpc>
              <a:buNone/>
            </a:pPr>
            <a:r>
              <a:rPr lang="en-US" sz="2000" dirty="0">
                <a:cs typeface="Calibri" panose="020F0502020204030204" pitchFamily="34" charset="0"/>
              </a:rPr>
              <a:t>      The students will: </a:t>
            </a:r>
          </a:p>
          <a:p>
            <a:pPr algn="just">
              <a:lnSpc>
                <a:spcPct val="120000"/>
              </a:lnSpc>
            </a:pPr>
            <a:r>
              <a:rPr lang="en-US" sz="2000" dirty="0">
                <a:ea typeface="Calibri" panose="020F0502020204030204" pitchFamily="34" charset="0"/>
                <a:cs typeface="Calibri" panose="020F0502020204030204" pitchFamily="34" charset="0"/>
              </a:rPr>
              <a:t>Understand the concept of correlation, moments, skewness and kurtosis and curve fitting.</a:t>
            </a:r>
          </a:p>
          <a:p>
            <a:pPr algn="just">
              <a:lnSpc>
                <a:spcPct val="120000"/>
              </a:lnSpc>
            </a:pPr>
            <a:r>
              <a:rPr lang="en-US" sz="2000" dirty="0">
                <a:ea typeface="Calibri" panose="020F0502020204030204" pitchFamily="34" charset="0"/>
                <a:cs typeface="Calibri" panose="020F0502020204030204" pitchFamily="34" charset="0"/>
              </a:rPr>
              <a:t>Apply the concept of hypothesis testing and statistical quality control to create control charts.</a:t>
            </a:r>
          </a:p>
          <a:p>
            <a:pPr algn="just">
              <a:lnSpc>
                <a:spcPct val="120000"/>
              </a:lnSpc>
            </a:pPr>
            <a:r>
              <a:rPr lang="en-US" sz="2000" dirty="0">
                <a:ea typeface="Calibri" panose="020F0502020204030204" pitchFamily="34" charset="0"/>
                <a:cs typeface="Calibri" panose="020F0502020204030204" pitchFamily="34" charset="0"/>
              </a:rPr>
              <a:t>Remember the concept of probability to evaluate probability distributions. </a:t>
            </a:r>
          </a:p>
          <a:p>
            <a:pPr algn="just">
              <a:lnSpc>
                <a:spcPct val="120000"/>
              </a:lnSpc>
            </a:pPr>
            <a:r>
              <a:rPr lang="en-US" sz="2000" dirty="0">
                <a:ea typeface="Calibri" panose="020F0502020204030204" pitchFamily="34" charset="0"/>
                <a:cs typeface="Calibri" panose="020F0502020204030204" pitchFamily="34" charset="0"/>
              </a:rPr>
              <a:t>Understand the concept of Mathematical Expectations and Probability Distribution.</a:t>
            </a:r>
          </a:p>
          <a:p>
            <a:pPr algn="just">
              <a:lnSpc>
                <a:spcPct val="120000"/>
              </a:lnSpc>
            </a:pPr>
            <a:r>
              <a:rPr lang="en-US" sz="2000" dirty="0">
                <a:ea typeface="Calibri" panose="020F0502020204030204" pitchFamily="34" charset="0"/>
                <a:cs typeface="Calibri" panose="020F0502020204030204" pitchFamily="34" charset="0"/>
              </a:rPr>
              <a:t>Remember the concept of Wavelet Transform and solve the problems of Number System, Permutation &amp; Combination, Probability, Function, Data Interpretation, Syllogism.</a:t>
            </a:r>
            <a:endParaRPr lang="en-US" sz="2000" dirty="0">
              <a:cs typeface="Calibri" panose="020F0502020204030204" pitchFamily="34" charset="0"/>
            </a:endParaRPr>
          </a:p>
        </p:txBody>
      </p:sp>
      <p:sp>
        <p:nvSpPr>
          <p:cNvPr id="4" name="Date Placeholder 3"/>
          <p:cNvSpPr>
            <a:spLocks noGrp="1"/>
          </p:cNvSpPr>
          <p:nvPr>
            <p:ph type="dt" sz="half" idx="10"/>
          </p:nvPr>
        </p:nvSpPr>
        <p:spPr/>
        <p:txBody>
          <a:bodyPr/>
          <a:lstStyle/>
          <a:p>
            <a:fld id="{CA5E2C3C-9337-4B6B-9979-DFD1C5D89BF0}" type="datetime1">
              <a:rPr lang="en-US" smtClean="0">
                <a:solidFill>
                  <a:prstClr val="black">
                    <a:tint val="75000"/>
                  </a:prstClr>
                </a:solidFill>
                <a:latin typeface="Calibri"/>
              </a:rPr>
              <a:t>1/6/2023</a:t>
            </a:fld>
            <a:endParaRPr lang="en-US">
              <a:solidFill>
                <a:prstClr val="black">
                  <a:tint val="75000"/>
                </a:prstClr>
              </a:solidFill>
              <a:latin typeface="Calibri"/>
            </a:endParaRPr>
          </a:p>
        </p:txBody>
      </p:sp>
      <p:sp>
        <p:nvSpPr>
          <p:cNvPr id="5" name="Footer Placeholder 4"/>
          <p:cNvSpPr>
            <a:spLocks noGrp="1"/>
          </p:cNvSpPr>
          <p:nvPr>
            <p:ph type="ftr" sz="quarter" idx="11"/>
          </p:nvPr>
        </p:nvSpPr>
        <p:spPr>
          <a:xfrm>
            <a:off x="4343400" y="6248401"/>
            <a:ext cx="4724400" cy="365125"/>
          </a:xfrm>
        </p:spPr>
        <p:txBody>
          <a:bodyPr/>
          <a:lstStyle/>
          <a:p>
            <a:r>
              <a:rPr lang="en-US">
                <a:solidFill>
                  <a:prstClr val="black">
                    <a:tint val="75000"/>
                  </a:prstClr>
                </a:solidFill>
                <a:latin typeface="Calibri"/>
              </a:rPr>
              <a:t>Faculty Name    Dr. Kunti Mishra         Unit Number 5</a:t>
            </a:r>
            <a:endParaRPr lang="en-US" dirty="0">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B6F15528-21DE-4FAA-801E-634DDDAF4B2B}" type="slidenum">
              <a:rPr lang="en-US">
                <a:solidFill>
                  <a:prstClr val="black">
                    <a:tint val="75000"/>
                  </a:prstClr>
                </a:solidFill>
                <a:latin typeface="Calibri"/>
              </a:rPr>
              <a:pPr/>
              <a:t>8</a:t>
            </a:fld>
            <a:endParaRPr lang="en-US">
              <a:solidFill>
                <a:prstClr val="black">
                  <a:tint val="75000"/>
                </a:prstClr>
              </a:solidFill>
              <a:latin typeface="Calibri"/>
            </a:endParaRPr>
          </a:p>
        </p:txBody>
      </p:sp>
      <p:sp>
        <p:nvSpPr>
          <p:cNvPr id="7" name="Title 1"/>
          <p:cNvSpPr txBox="1">
            <a:spLocks/>
          </p:cNvSpPr>
          <p:nvPr/>
        </p:nvSpPr>
        <p:spPr>
          <a:xfrm>
            <a:off x="1381760" y="2"/>
            <a:ext cx="1080008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400" b="1" dirty="0">
                <a:solidFill>
                  <a:prstClr val="black"/>
                </a:solidFill>
                <a:latin typeface="+mj-lt"/>
              </a:rPr>
              <a:t>Course Objective</a:t>
            </a:r>
          </a:p>
        </p:txBody>
      </p:sp>
      <p:pic>
        <p:nvPicPr>
          <p:cNvPr id="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10160" y="-364"/>
            <a:ext cx="1371600" cy="635365"/>
          </a:xfrm>
          <a:prstGeom prst="rect">
            <a:avLst/>
          </a:prstGeom>
          <a:noFill/>
        </p:spPr>
      </p:pic>
    </p:spTree>
    <p:extLst>
      <p:ext uri="{BB962C8B-B14F-4D97-AF65-F5344CB8AC3E}">
        <p14:creationId xmlns:p14="http://schemas.microsoft.com/office/powerpoint/2010/main" val="4117186690"/>
      </p:ext>
    </p:extLst>
  </p:cSld>
  <p:clrMapOvr>
    <a:masterClrMapping/>
  </p:clrMapOvr>
  <p:transition spd="slow">
    <p:push dir="u"/>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7CF4BB1-A43A-40F5-B409-926105B1A88F}"/>
                  </a:ext>
                </a:extLst>
              </p:cNvPr>
              <p:cNvSpPr>
                <a:spLocks noGrp="1"/>
              </p:cNvSpPr>
              <p:nvPr>
                <p:ph idx="1"/>
              </p:nvPr>
            </p:nvSpPr>
            <p:spPr>
              <a:xfrm>
                <a:off x="441789" y="1777430"/>
                <a:ext cx="11465959" cy="4578920"/>
              </a:xfrm>
            </p:spPr>
            <p:txBody>
              <a:bodyPr>
                <a:normAutofit/>
              </a:bodyPr>
              <a:lstStyle/>
              <a:p>
                <a:pPr marL="0" indent="0">
                  <a:lnSpc>
                    <a:spcPct val="150000"/>
                  </a:lnSpc>
                  <a:buNone/>
                </a:pPr>
                <a:r>
                  <a:rPr lang="en-IN" sz="2200" b="1" dirty="0">
                    <a:cs typeface="Calibri" panose="020F0502020204030204" pitchFamily="34" charset="0"/>
                  </a:rPr>
                  <a:t>Triangle Scaling Function:</a:t>
                </a:r>
              </a:p>
              <a:p>
                <a:pPr marL="0" indent="0">
                  <a:lnSpc>
                    <a:spcPct val="150000"/>
                  </a:lnSpc>
                  <a:buNone/>
                </a:pPr>
                <a:r>
                  <a:rPr lang="en-IN" sz="2200" dirty="0">
                    <a:ea typeface="Cambria Math" panose="02040503050406030204" pitchFamily="18" charset="0"/>
                    <a:cs typeface="Calibri" panose="020F0502020204030204" pitchFamily="34" charset="0"/>
                  </a:rPr>
                  <a:t>This function is defined in [0, 2]. So, length of support is 2. It is defined as</a:t>
                </a:r>
              </a:p>
              <a:p>
                <a:pPr marL="0" indent="0">
                  <a:lnSpc>
                    <a:spcPct val="150000"/>
                  </a:lnSpc>
                  <a:buNone/>
                </a:pPr>
                <a14:m>
                  <m:oMathPara xmlns:m="http://schemas.openxmlformats.org/officeDocument/2006/math">
                    <m:oMathParaPr>
                      <m:jc m:val="centerGroup"/>
                    </m:oMathParaPr>
                    <m:oMath xmlns:m="http://schemas.openxmlformats.org/officeDocument/2006/math">
                      <m:r>
                        <a:rPr lang="en-IN" sz="2200" i="1">
                          <a:latin typeface="Cambria Math" panose="02040503050406030204" pitchFamily="18" charset="0"/>
                          <a:ea typeface="Cambria Math" panose="02040503050406030204" pitchFamily="18" charset="0"/>
                          <a:cs typeface="Times New Roman" panose="02020603050405020304" pitchFamily="18" charset="0"/>
                        </a:rPr>
                        <m:t>∅ </m:t>
                      </m:r>
                      <m:d>
                        <m:dPr>
                          <m:ctrlPr>
                            <a:rPr lang="en-IN" sz="2200" b="0" i="1" smtClean="0">
                              <a:latin typeface="Cambria Math" panose="02040503050406030204" pitchFamily="18" charset="0"/>
                              <a:ea typeface="Cambria Math" panose="02040503050406030204" pitchFamily="18" charset="0"/>
                              <a:cs typeface="Times New Roman" panose="02020603050405020304" pitchFamily="18" charset="0"/>
                            </a:rPr>
                          </m:ctrlPr>
                        </m:dPr>
                        <m:e>
                          <m:r>
                            <a:rPr lang="en-IN" sz="2200" b="0" i="1" smtClean="0">
                              <a:latin typeface="Cambria Math" panose="02040503050406030204" pitchFamily="18" charset="0"/>
                              <a:ea typeface="Cambria Math" panose="02040503050406030204" pitchFamily="18" charset="0"/>
                              <a:cs typeface="Times New Roman" panose="02020603050405020304" pitchFamily="18" charset="0"/>
                            </a:rPr>
                            <m:t>𝑡</m:t>
                          </m:r>
                        </m:e>
                      </m:d>
                      <m:r>
                        <a:rPr lang="en-IN" sz="2200" b="0" i="1" smtClean="0">
                          <a:latin typeface="Cambria Math" panose="02040503050406030204" pitchFamily="18" charset="0"/>
                          <a:ea typeface="Cambria Math" panose="02040503050406030204" pitchFamily="18" charset="0"/>
                          <a:cs typeface="Times New Roman" panose="02020603050405020304" pitchFamily="18" charset="0"/>
                        </a:rPr>
                        <m:t>=</m:t>
                      </m:r>
                      <m:d>
                        <m:dPr>
                          <m:begChr m:val="{"/>
                          <m:endChr m:val=""/>
                          <m:ctrlPr>
                            <a:rPr lang="en-IN" sz="2200" b="0" i="1" smtClean="0">
                              <a:latin typeface="Cambria Math" panose="02040503050406030204" pitchFamily="18" charset="0"/>
                              <a:ea typeface="Cambria Math" panose="02040503050406030204" pitchFamily="18" charset="0"/>
                              <a:cs typeface="Times New Roman" panose="02020603050405020304" pitchFamily="18" charset="0"/>
                            </a:rPr>
                          </m:ctrlPr>
                        </m:dPr>
                        <m:e>
                          <m:eqArr>
                            <m:eqArrPr>
                              <m:ctrlPr>
                                <a:rPr lang="en-IN" sz="2200" b="0" i="1" smtClean="0">
                                  <a:latin typeface="Cambria Math" panose="02040503050406030204" pitchFamily="18" charset="0"/>
                                  <a:ea typeface="Cambria Math" panose="02040503050406030204" pitchFamily="18" charset="0"/>
                                  <a:cs typeface="Times New Roman" panose="02020603050405020304" pitchFamily="18" charset="0"/>
                                </a:rPr>
                              </m:ctrlPr>
                            </m:eqArrPr>
                            <m:e>
                              <m:r>
                                <a:rPr lang="en-IN" sz="2200" b="0" i="1" smtClean="0">
                                  <a:latin typeface="Cambria Math" panose="02040503050406030204" pitchFamily="18" charset="0"/>
                                  <a:ea typeface="Cambria Math" panose="02040503050406030204" pitchFamily="18" charset="0"/>
                                  <a:cs typeface="Times New Roman" panose="02020603050405020304" pitchFamily="18" charset="0"/>
                                </a:rPr>
                                <m:t>   </m:t>
                              </m:r>
                              <m:r>
                                <a:rPr lang="en-IN" sz="2200" b="0" i="1" smtClean="0">
                                  <a:latin typeface="Cambria Math" panose="02040503050406030204" pitchFamily="18" charset="0"/>
                                  <a:ea typeface="Cambria Math" panose="02040503050406030204" pitchFamily="18" charset="0"/>
                                  <a:cs typeface="Times New Roman" panose="02020603050405020304" pitchFamily="18" charset="0"/>
                                </a:rPr>
                                <m:t>𝑡</m:t>
                              </m:r>
                              <m:r>
                                <a:rPr lang="en-IN" sz="2200" b="0" i="1" smtClean="0">
                                  <a:latin typeface="Cambria Math" panose="02040503050406030204" pitchFamily="18" charset="0"/>
                                  <a:ea typeface="Cambria Math" panose="02040503050406030204" pitchFamily="18" charset="0"/>
                                  <a:cs typeface="Times New Roman" panose="02020603050405020304" pitchFamily="18" charset="0"/>
                                </a:rPr>
                                <m:t>         </m:t>
                              </m:r>
                              <m:r>
                                <m:rPr>
                                  <m:nor/>
                                </m:rPr>
                                <a:rPr lang="en-IN" sz="2200" b="0" i="0" smtClean="0">
                                  <a:ea typeface="Cambria Math" panose="02040503050406030204" pitchFamily="18" charset="0"/>
                                  <a:cs typeface="Calibri" panose="020F0502020204030204" pitchFamily="34" charset="0"/>
                                </a:rPr>
                                <m:t>         </m:t>
                              </m:r>
                              <m:r>
                                <a:rPr lang="en-IN" sz="2200" b="0" i="1" smtClean="0">
                                  <a:latin typeface="Cambria Math" panose="02040503050406030204" pitchFamily="18" charset="0"/>
                                  <a:ea typeface="Cambria Math" panose="02040503050406030204" pitchFamily="18" charset="0"/>
                                  <a:cs typeface="Times New Roman" panose="02020603050405020304" pitchFamily="18" charset="0"/>
                                </a:rPr>
                                <m:t>0≤</m:t>
                              </m:r>
                              <m:r>
                                <a:rPr lang="en-IN" sz="2200" b="0" i="1" smtClean="0">
                                  <a:latin typeface="Cambria Math" panose="02040503050406030204" pitchFamily="18" charset="0"/>
                                  <a:ea typeface="Cambria Math" panose="02040503050406030204" pitchFamily="18" charset="0"/>
                                  <a:cs typeface="Times New Roman" panose="02020603050405020304" pitchFamily="18" charset="0"/>
                                </a:rPr>
                                <m:t>𝑡</m:t>
                              </m:r>
                              <m:r>
                                <a:rPr lang="en-IN" sz="2200" b="0" i="1" smtClean="0">
                                  <a:latin typeface="Cambria Math" panose="02040503050406030204" pitchFamily="18" charset="0"/>
                                  <a:ea typeface="Cambria Math" panose="02040503050406030204" pitchFamily="18" charset="0"/>
                                  <a:cs typeface="Times New Roman" panose="02020603050405020304" pitchFamily="18" charset="0"/>
                                </a:rPr>
                                <m:t>≤1</m:t>
                              </m:r>
                            </m:e>
                            <m:e>
                              <m:r>
                                <a:rPr lang="en-IN" sz="2200" b="0" i="1" smtClean="0">
                                  <a:latin typeface="Cambria Math" panose="02040503050406030204" pitchFamily="18" charset="0"/>
                                  <a:ea typeface="Cambria Math" panose="02040503050406030204" pitchFamily="18" charset="0"/>
                                  <a:cs typeface="Times New Roman" panose="02020603050405020304" pitchFamily="18" charset="0"/>
                                </a:rPr>
                                <m:t>2</m:t>
                              </m:r>
                              <m:r>
                                <a:rPr lang="en-IN" sz="2200" i="1">
                                  <a:latin typeface="Cambria Math" panose="02040503050406030204" pitchFamily="18" charset="0"/>
                                  <a:ea typeface="Cambria Math" panose="02040503050406030204" pitchFamily="18" charset="0"/>
                                  <a:cs typeface="Times New Roman" panose="02020603050405020304" pitchFamily="18" charset="0"/>
                                </a:rPr>
                                <m:t>−</m:t>
                              </m:r>
                              <m:r>
                                <a:rPr lang="en-IN" sz="2200" b="0" i="1" smtClean="0">
                                  <a:latin typeface="Cambria Math" panose="02040503050406030204" pitchFamily="18" charset="0"/>
                                  <a:ea typeface="Cambria Math" panose="02040503050406030204" pitchFamily="18" charset="0"/>
                                  <a:cs typeface="Times New Roman" panose="02020603050405020304" pitchFamily="18" charset="0"/>
                                </a:rPr>
                                <m:t>𝑡</m:t>
                              </m:r>
                              <m:r>
                                <a:rPr lang="en-IN" sz="2200" b="0" i="1" smtClean="0">
                                  <a:latin typeface="Cambria Math" panose="02040503050406030204" pitchFamily="18" charset="0"/>
                                  <a:ea typeface="Cambria Math" panose="02040503050406030204" pitchFamily="18" charset="0"/>
                                  <a:cs typeface="Times New Roman" panose="02020603050405020304" pitchFamily="18" charset="0"/>
                                </a:rPr>
                                <m:t>                1≤</m:t>
                              </m:r>
                              <m:r>
                                <a:rPr lang="en-IN" sz="2200" i="1">
                                  <a:latin typeface="Cambria Math" panose="02040503050406030204" pitchFamily="18" charset="0"/>
                                  <a:ea typeface="Cambria Math" panose="02040503050406030204" pitchFamily="18" charset="0"/>
                                  <a:cs typeface="Times New Roman" panose="02020603050405020304" pitchFamily="18" charset="0"/>
                                </a:rPr>
                                <m:t>𝑡</m:t>
                              </m:r>
                              <m:r>
                                <a:rPr lang="en-IN" sz="2200" i="1">
                                  <a:latin typeface="Cambria Math" panose="02040503050406030204" pitchFamily="18" charset="0"/>
                                  <a:ea typeface="Cambria Math" panose="02040503050406030204" pitchFamily="18" charset="0"/>
                                  <a:cs typeface="Times New Roman" panose="02020603050405020304" pitchFamily="18" charset="0"/>
                                </a:rPr>
                                <m:t>≤2</m:t>
                              </m:r>
                            </m:e>
                            <m:e>
                              <m:r>
                                <a:rPr lang="en-IN" sz="2200" b="0" i="1" smtClean="0">
                                  <a:latin typeface="Cambria Math" panose="02040503050406030204" pitchFamily="18" charset="0"/>
                                  <a:ea typeface="Cambria Math" panose="02040503050406030204" pitchFamily="18" charset="0"/>
                                  <a:cs typeface="Times New Roman" panose="02020603050405020304" pitchFamily="18" charset="0"/>
                                </a:rPr>
                                <m:t>  0              </m:t>
                              </m:r>
                              <m:r>
                                <m:rPr>
                                  <m:nor/>
                                </m:rPr>
                                <a:rPr lang="en-IN" sz="2200" b="0" i="0" smtClean="0">
                                  <a:ea typeface="Cambria Math" panose="02040503050406030204" pitchFamily="18" charset="0"/>
                                  <a:cs typeface="Calibri" panose="020F0502020204030204" pitchFamily="34" charset="0"/>
                                </a:rPr>
                                <m:t>     </m:t>
                              </m:r>
                              <m:r>
                                <m:rPr>
                                  <m:nor/>
                                </m:rPr>
                                <a:rPr lang="en-IN" sz="2200" b="0" i="0" smtClean="0">
                                  <a:ea typeface="Cambria Math" panose="02040503050406030204" pitchFamily="18" charset="0"/>
                                  <a:cs typeface="Calibri" panose="020F0502020204030204" pitchFamily="34" charset="0"/>
                                </a:rPr>
                                <m:t>elsewhere</m:t>
                              </m:r>
                            </m:e>
                          </m:eqArr>
                        </m:e>
                      </m:d>
                    </m:oMath>
                  </m:oMathPara>
                </a14:m>
                <a:endParaRPr lang="en-IN" sz="2200" b="0" dirty="0">
                  <a:ea typeface="Cambria Math" panose="02040503050406030204" pitchFamily="18" charset="0"/>
                  <a:cs typeface="Calibri" panose="020F0502020204030204" pitchFamily="34" charset="0"/>
                </a:endParaRPr>
              </a:p>
              <a:p>
                <a:pPr marL="0" indent="0">
                  <a:lnSpc>
                    <a:spcPct val="150000"/>
                  </a:lnSpc>
                  <a:buNone/>
                </a:pPr>
                <a:r>
                  <a:rPr lang="en-IN" sz="2200" dirty="0">
                    <a:cs typeface="Calibri" panose="020F0502020204030204" pitchFamily="34" charset="0"/>
                  </a:rPr>
                  <a:t>It obeys a scaling relation, </a:t>
                </a:r>
                <a14:m>
                  <m:oMath xmlns:m="http://schemas.openxmlformats.org/officeDocument/2006/math">
                    <m:r>
                      <a:rPr lang="en-IN" sz="2200" i="1" smtClean="0">
                        <a:latin typeface="Cambria Math" panose="02040503050406030204" pitchFamily="18" charset="0"/>
                        <a:ea typeface="Cambria Math" panose="02040503050406030204" pitchFamily="18" charset="0"/>
                        <a:cs typeface="Times New Roman" panose="02020603050405020304" pitchFamily="18" charset="0"/>
                      </a:rPr>
                      <m:t>∅ </m:t>
                    </m:r>
                    <m:d>
                      <m:dPr>
                        <m:ctrlPr>
                          <a:rPr lang="en-IN" sz="2200" b="0" i="1" smtClean="0">
                            <a:latin typeface="Cambria Math" panose="02040503050406030204" pitchFamily="18" charset="0"/>
                            <a:ea typeface="Cambria Math" panose="02040503050406030204" pitchFamily="18" charset="0"/>
                            <a:cs typeface="Times New Roman" panose="02020603050405020304" pitchFamily="18" charset="0"/>
                          </a:rPr>
                        </m:ctrlPr>
                      </m:dPr>
                      <m:e>
                        <m:r>
                          <a:rPr lang="en-IN" sz="2200" b="0" i="1" smtClean="0">
                            <a:latin typeface="Cambria Math" panose="02040503050406030204" pitchFamily="18" charset="0"/>
                            <a:ea typeface="Cambria Math" panose="02040503050406030204" pitchFamily="18" charset="0"/>
                            <a:cs typeface="Times New Roman" panose="02020603050405020304" pitchFamily="18" charset="0"/>
                          </a:rPr>
                          <m:t>𝑡</m:t>
                        </m:r>
                      </m:e>
                    </m:d>
                  </m:oMath>
                </a14:m>
                <a:r>
                  <a:rPr lang="en-IN" sz="2200" dirty="0">
                    <a:cs typeface="Calibri" panose="020F0502020204030204" pitchFamily="34" charset="0"/>
                  </a:rPr>
                  <a:t>=</a:t>
                </a:r>
                <a:r>
                  <a:rPr lang="en-IN" sz="2200" dirty="0">
                    <a:ea typeface="Cambria Math" panose="02040503050406030204" pitchFamily="18" charset="0"/>
                    <a:cs typeface="Calibri" panose="020F0502020204030204" pitchFamily="34" charset="0"/>
                  </a:rPr>
                  <a:t> </a:t>
                </a:r>
                <a14:m>
                  <m:oMath xmlns:m="http://schemas.openxmlformats.org/officeDocument/2006/math">
                    <m:f>
                      <m:fPr>
                        <m:ctrlPr>
                          <a:rPr lang="en-IN" sz="2200" i="1" smtClean="0">
                            <a:latin typeface="Cambria Math" panose="02040503050406030204" pitchFamily="18" charset="0"/>
                            <a:ea typeface="Cambria Math" panose="02040503050406030204" pitchFamily="18" charset="0"/>
                            <a:cs typeface="Times New Roman" panose="02020603050405020304" pitchFamily="18" charset="0"/>
                          </a:rPr>
                        </m:ctrlPr>
                      </m:fPr>
                      <m:num>
                        <m:r>
                          <a:rPr lang="en-IN" sz="2200" b="0" i="1" smtClean="0">
                            <a:latin typeface="Cambria Math" panose="02040503050406030204" pitchFamily="18" charset="0"/>
                            <a:ea typeface="Cambria Math" panose="02040503050406030204" pitchFamily="18" charset="0"/>
                            <a:cs typeface="Times New Roman" panose="02020603050405020304" pitchFamily="18" charset="0"/>
                          </a:rPr>
                          <m:t>1</m:t>
                        </m:r>
                      </m:num>
                      <m:den>
                        <m:r>
                          <a:rPr lang="en-IN" sz="2200" b="0" i="1" smtClean="0">
                            <a:latin typeface="Cambria Math" panose="02040503050406030204" pitchFamily="18" charset="0"/>
                            <a:ea typeface="Cambria Math" panose="02040503050406030204" pitchFamily="18" charset="0"/>
                            <a:cs typeface="Times New Roman" panose="02020603050405020304" pitchFamily="18" charset="0"/>
                          </a:rPr>
                          <m:t>2</m:t>
                        </m:r>
                      </m:den>
                    </m:f>
                    <m:r>
                      <a:rPr lang="en-IN" sz="2200" i="1">
                        <a:latin typeface="Cambria Math" panose="02040503050406030204" pitchFamily="18" charset="0"/>
                        <a:ea typeface="Cambria Math" panose="02040503050406030204" pitchFamily="18" charset="0"/>
                        <a:cs typeface="Times New Roman" panose="02020603050405020304" pitchFamily="18" charset="0"/>
                      </a:rPr>
                      <m:t>∅ </m:t>
                    </m:r>
                    <m:d>
                      <m:dPr>
                        <m:ctrlPr>
                          <a:rPr lang="en-IN" sz="2200" i="1">
                            <a:latin typeface="Cambria Math" panose="02040503050406030204" pitchFamily="18" charset="0"/>
                            <a:ea typeface="Cambria Math" panose="02040503050406030204" pitchFamily="18" charset="0"/>
                            <a:cs typeface="Times New Roman" panose="02020603050405020304" pitchFamily="18" charset="0"/>
                          </a:rPr>
                        </m:ctrlPr>
                      </m:dPr>
                      <m:e>
                        <m:r>
                          <a:rPr lang="en-IN" sz="2200" b="0" i="1" smtClean="0">
                            <a:latin typeface="Cambria Math" panose="02040503050406030204" pitchFamily="18" charset="0"/>
                            <a:ea typeface="Cambria Math" panose="02040503050406030204" pitchFamily="18" charset="0"/>
                            <a:cs typeface="Times New Roman" panose="02020603050405020304" pitchFamily="18" charset="0"/>
                          </a:rPr>
                          <m:t>2</m:t>
                        </m:r>
                        <m:r>
                          <a:rPr lang="en-IN" sz="2200" i="1">
                            <a:latin typeface="Cambria Math" panose="02040503050406030204" pitchFamily="18" charset="0"/>
                            <a:ea typeface="Cambria Math" panose="02040503050406030204" pitchFamily="18" charset="0"/>
                            <a:cs typeface="Times New Roman" panose="02020603050405020304" pitchFamily="18" charset="0"/>
                          </a:rPr>
                          <m:t>𝑡</m:t>
                        </m:r>
                      </m:e>
                    </m:d>
                  </m:oMath>
                </a14:m>
                <a:r>
                  <a:rPr lang="en-IN" sz="2200" dirty="0">
                    <a:ea typeface="Cambria Math" panose="02040503050406030204" pitchFamily="18" charset="0"/>
                    <a:cs typeface="Calibri" panose="020F0502020204030204" pitchFamily="34" charset="0"/>
                  </a:rPr>
                  <a:t> </a:t>
                </a:r>
                <a14:m>
                  <m:oMath xmlns:m="http://schemas.openxmlformats.org/officeDocument/2006/math">
                    <m:r>
                      <a:rPr lang="en-IN" sz="2200" b="0" i="0" smtClean="0">
                        <a:latin typeface="Cambria Math" panose="02040503050406030204" pitchFamily="18" charset="0"/>
                        <a:ea typeface="Cambria Math" panose="02040503050406030204" pitchFamily="18" charset="0"/>
                        <a:cs typeface="Times New Roman" panose="02020603050405020304" pitchFamily="18" charset="0"/>
                      </a:rPr>
                      <m:t>+</m:t>
                    </m:r>
                    <m:r>
                      <a:rPr lang="en-IN" sz="2200" i="1">
                        <a:latin typeface="Cambria Math" panose="02040503050406030204" pitchFamily="18" charset="0"/>
                        <a:ea typeface="Cambria Math" panose="02040503050406030204" pitchFamily="18" charset="0"/>
                        <a:cs typeface="Times New Roman" panose="02020603050405020304" pitchFamily="18" charset="0"/>
                      </a:rPr>
                      <m:t>∅ </m:t>
                    </m:r>
                    <m:d>
                      <m:dPr>
                        <m:ctrlPr>
                          <a:rPr lang="en-IN" sz="2200" i="1">
                            <a:latin typeface="Cambria Math" panose="02040503050406030204" pitchFamily="18" charset="0"/>
                            <a:ea typeface="Cambria Math" panose="02040503050406030204" pitchFamily="18" charset="0"/>
                            <a:cs typeface="Times New Roman" panose="02020603050405020304" pitchFamily="18" charset="0"/>
                          </a:rPr>
                        </m:ctrlPr>
                      </m:dPr>
                      <m:e>
                        <m:r>
                          <a:rPr lang="en-IN" sz="2200" b="0" i="1" smtClean="0">
                            <a:latin typeface="Cambria Math" panose="02040503050406030204" pitchFamily="18" charset="0"/>
                            <a:ea typeface="Cambria Math" panose="02040503050406030204" pitchFamily="18" charset="0"/>
                            <a:cs typeface="Times New Roman" panose="02020603050405020304" pitchFamily="18" charset="0"/>
                          </a:rPr>
                          <m:t>2</m:t>
                        </m:r>
                        <m:r>
                          <a:rPr lang="en-IN" sz="2200" i="1">
                            <a:latin typeface="Cambria Math" panose="02040503050406030204" pitchFamily="18" charset="0"/>
                            <a:ea typeface="Cambria Math" panose="02040503050406030204" pitchFamily="18" charset="0"/>
                            <a:cs typeface="Times New Roman" panose="02020603050405020304" pitchFamily="18" charset="0"/>
                          </a:rPr>
                          <m:t>𝑡</m:t>
                        </m:r>
                        <m:r>
                          <a:rPr lang="en-IN" sz="2200" b="0" i="1" smtClean="0">
                            <a:latin typeface="Cambria Math" panose="02040503050406030204" pitchFamily="18" charset="0"/>
                            <a:ea typeface="Cambria Math" panose="02040503050406030204" pitchFamily="18" charset="0"/>
                            <a:cs typeface="Times New Roman" panose="02020603050405020304" pitchFamily="18" charset="0"/>
                          </a:rPr>
                          <m:t>−1</m:t>
                        </m:r>
                      </m:e>
                    </m:d>
                  </m:oMath>
                </a14:m>
                <a:r>
                  <a:rPr lang="en-IN" sz="2200" dirty="0">
                    <a:cs typeface="Calibri" panose="020F0502020204030204" pitchFamily="34" charset="0"/>
                  </a:rPr>
                  <a:t>+</a:t>
                </a:r>
                <a:r>
                  <a:rPr lang="en-IN" sz="2200" dirty="0">
                    <a:ea typeface="Cambria Math" panose="02040503050406030204" pitchFamily="18" charset="0"/>
                    <a:cs typeface="Calibri" panose="020F0502020204030204" pitchFamily="34" charset="0"/>
                  </a:rPr>
                  <a:t> </a:t>
                </a:r>
                <a14:m>
                  <m:oMath xmlns:m="http://schemas.openxmlformats.org/officeDocument/2006/math">
                    <m:f>
                      <m:fPr>
                        <m:ctrlPr>
                          <a:rPr lang="en-IN" sz="2200" i="1">
                            <a:latin typeface="Cambria Math" panose="02040503050406030204" pitchFamily="18" charset="0"/>
                            <a:ea typeface="Cambria Math" panose="02040503050406030204" pitchFamily="18" charset="0"/>
                            <a:cs typeface="Times New Roman" panose="02020603050405020304" pitchFamily="18" charset="0"/>
                          </a:rPr>
                        </m:ctrlPr>
                      </m:fPr>
                      <m:num>
                        <m:r>
                          <a:rPr lang="en-IN" sz="2200" i="1">
                            <a:latin typeface="Cambria Math" panose="02040503050406030204" pitchFamily="18" charset="0"/>
                            <a:ea typeface="Cambria Math" panose="02040503050406030204" pitchFamily="18" charset="0"/>
                            <a:cs typeface="Times New Roman" panose="02020603050405020304" pitchFamily="18" charset="0"/>
                          </a:rPr>
                          <m:t>1</m:t>
                        </m:r>
                      </m:num>
                      <m:den>
                        <m:r>
                          <a:rPr lang="en-IN" sz="2200" i="1">
                            <a:latin typeface="Cambria Math" panose="02040503050406030204" pitchFamily="18" charset="0"/>
                            <a:ea typeface="Cambria Math" panose="02040503050406030204" pitchFamily="18" charset="0"/>
                            <a:cs typeface="Times New Roman" panose="02020603050405020304" pitchFamily="18" charset="0"/>
                          </a:rPr>
                          <m:t>2</m:t>
                        </m:r>
                      </m:den>
                    </m:f>
                    <m:r>
                      <a:rPr lang="en-IN" sz="2200" i="1">
                        <a:latin typeface="Cambria Math" panose="02040503050406030204" pitchFamily="18" charset="0"/>
                        <a:ea typeface="Cambria Math" panose="02040503050406030204" pitchFamily="18" charset="0"/>
                        <a:cs typeface="Times New Roman" panose="02020603050405020304" pitchFamily="18" charset="0"/>
                      </a:rPr>
                      <m:t> ∅ </m:t>
                    </m:r>
                    <m:d>
                      <m:dPr>
                        <m:ctrlPr>
                          <a:rPr lang="en-IN" sz="2200" i="1">
                            <a:latin typeface="Cambria Math" panose="02040503050406030204" pitchFamily="18" charset="0"/>
                            <a:ea typeface="Cambria Math" panose="02040503050406030204" pitchFamily="18" charset="0"/>
                            <a:cs typeface="Times New Roman" panose="02020603050405020304" pitchFamily="18" charset="0"/>
                          </a:rPr>
                        </m:ctrlPr>
                      </m:dPr>
                      <m:e>
                        <m:r>
                          <a:rPr lang="en-IN" sz="2200" b="0" i="1" smtClean="0">
                            <a:latin typeface="Cambria Math" panose="02040503050406030204" pitchFamily="18" charset="0"/>
                            <a:ea typeface="Cambria Math" panose="02040503050406030204" pitchFamily="18" charset="0"/>
                            <a:cs typeface="Times New Roman" panose="02020603050405020304" pitchFamily="18" charset="0"/>
                          </a:rPr>
                          <m:t>2</m:t>
                        </m:r>
                        <m:r>
                          <a:rPr lang="en-IN" sz="2200" i="1">
                            <a:latin typeface="Cambria Math" panose="02040503050406030204" pitchFamily="18" charset="0"/>
                            <a:ea typeface="Cambria Math" panose="02040503050406030204" pitchFamily="18" charset="0"/>
                            <a:cs typeface="Times New Roman" panose="02020603050405020304" pitchFamily="18" charset="0"/>
                          </a:rPr>
                          <m:t>𝑡</m:t>
                        </m:r>
                        <m:r>
                          <a:rPr lang="en-IN" sz="2200" b="0" i="1" smtClean="0">
                            <a:latin typeface="Cambria Math" panose="02040503050406030204" pitchFamily="18" charset="0"/>
                            <a:ea typeface="Cambria Math" panose="02040503050406030204" pitchFamily="18" charset="0"/>
                            <a:cs typeface="Times New Roman" panose="02020603050405020304" pitchFamily="18" charset="0"/>
                          </a:rPr>
                          <m:t>−2</m:t>
                        </m:r>
                      </m:e>
                    </m:d>
                  </m:oMath>
                </a14:m>
                <a:r>
                  <a:rPr lang="en-IN" sz="2200" dirty="0">
                    <a:cs typeface="Calibri" panose="020F0502020204030204" pitchFamily="34" charset="0"/>
                  </a:rPr>
                  <a:t>.</a:t>
                </a:r>
              </a:p>
            </p:txBody>
          </p:sp>
        </mc:Choice>
        <mc:Fallback xmlns="">
          <p:sp>
            <p:nvSpPr>
              <p:cNvPr id="3" name="Content Placeholder 2">
                <a:extLst>
                  <a:ext uri="{FF2B5EF4-FFF2-40B4-BE49-F238E27FC236}">
                    <a16:creationId xmlns:a16="http://schemas.microsoft.com/office/drawing/2014/main" id="{F7CF4BB1-A43A-40F5-B409-926105B1A88F}"/>
                  </a:ext>
                </a:extLst>
              </p:cNvPr>
              <p:cNvSpPr>
                <a:spLocks noGrp="1" noRot="1" noChangeAspect="1" noMove="1" noResize="1" noEditPoints="1" noAdjustHandles="1" noChangeArrowheads="1" noChangeShapeType="1" noTextEdit="1"/>
              </p:cNvSpPr>
              <p:nvPr>
                <p:ph idx="1"/>
              </p:nvPr>
            </p:nvSpPr>
            <p:spPr>
              <a:xfrm>
                <a:off x="441789" y="1777430"/>
                <a:ext cx="11465959" cy="4578920"/>
              </a:xfrm>
              <a:blipFill>
                <a:blip r:embed="rId3"/>
                <a:stretch>
                  <a:fillRect l="-691"/>
                </a:stretch>
              </a:blipFill>
            </p:spPr>
            <p:txBody>
              <a:bodyPr/>
              <a:lstStyle/>
              <a:p>
                <a:r>
                  <a:rPr lang="en-IN">
                    <a:noFill/>
                  </a:rPr>
                  <a:t> </a:t>
                </a:r>
              </a:p>
            </p:txBody>
          </p:sp>
        </mc:Fallback>
      </mc:AlternateContent>
      <p:sp>
        <p:nvSpPr>
          <p:cNvPr id="6" name="Date Placeholder 5"/>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62C6745-1391-4D4B-A2AA-D6E802ECD34C}"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t>1/6/2023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Footer Placeholder 3">
            <a:extLst>
              <a:ext uri="{FF2B5EF4-FFF2-40B4-BE49-F238E27FC236}">
                <a16:creationId xmlns:a16="http://schemas.microsoft.com/office/drawing/2014/main" id="{2E49F929-87CA-4994-9885-A2D8887FAA14}"/>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Faculty Name    Dr. Kunti Mishra         Unit Number 5</a:t>
            </a: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14" name="Picture 13">
            <a:extLst>
              <a:ext uri="{FF2B5EF4-FFF2-40B4-BE49-F238E27FC236}">
                <a16:creationId xmlns:a16="http://schemas.microsoft.com/office/drawing/2014/main" id="{16A08D6E-221A-D9BA-D070-C1C226E3DD9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60" y="-11201"/>
            <a:ext cx="1295400" cy="665251"/>
          </a:xfrm>
          <a:prstGeom prst="rect">
            <a:avLst/>
          </a:prstGeom>
        </p:spPr>
      </p:pic>
      <p:sp>
        <p:nvSpPr>
          <p:cNvPr id="15" name="Title 1">
            <a:extLst>
              <a:ext uri="{FF2B5EF4-FFF2-40B4-BE49-F238E27FC236}">
                <a16:creationId xmlns:a16="http://schemas.microsoft.com/office/drawing/2014/main" id="{76243326-FDD2-29FC-6BE8-80AAA201EC5A}"/>
              </a:ext>
            </a:extLst>
          </p:cNvPr>
          <p:cNvSpPr txBox="1">
            <a:spLocks/>
          </p:cNvSpPr>
          <p:nvPr/>
        </p:nvSpPr>
        <p:spPr>
          <a:xfrm>
            <a:off x="1305560" y="9627"/>
            <a:ext cx="10876280" cy="665251"/>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IN" sz="2400" b="1" dirty="0">
                <a:latin typeface="+mj-lt"/>
                <a:cs typeface="Calibri" panose="020F0502020204030204" pitchFamily="34" charset="0"/>
              </a:rPr>
              <a:t>Triangle Scaling Function</a:t>
            </a:r>
            <a:r>
              <a:rPr lang="en-US" sz="2400" b="1" dirty="0">
                <a:latin typeface="+mj-lt"/>
                <a:cs typeface="Calibri" panose="020F0502020204030204" pitchFamily="34" charset="0"/>
              </a:rPr>
              <a:t>(CO5)</a:t>
            </a:r>
          </a:p>
        </p:txBody>
      </p:sp>
    </p:spTree>
    <p:extLst>
      <p:ext uri="{BB962C8B-B14F-4D97-AF65-F5344CB8AC3E}">
        <p14:creationId xmlns:p14="http://schemas.microsoft.com/office/powerpoint/2010/main" val="2601007859"/>
      </p:ext>
    </p:extLst>
  </p:cSld>
  <p:clrMapOvr>
    <a:masterClrMapping/>
  </p:clrMapOvr>
  <p:transition spd="slow">
    <p:push dir="u"/>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12AAD145-4AF0-4914-828F-6BFC274B36C8}"/>
              </a:ext>
            </a:extLst>
          </p:cNvPr>
          <p:cNvPicPr>
            <a:picLocks noGrp="1" noChangeAspect="1"/>
          </p:cNvPicPr>
          <p:nvPr>
            <p:ph idx="1"/>
          </p:nvPr>
        </p:nvPicPr>
        <p:blipFill>
          <a:blip r:embed="rId3"/>
          <a:stretch>
            <a:fillRect/>
          </a:stretch>
        </p:blipFill>
        <p:spPr>
          <a:xfrm>
            <a:off x="1781188" y="1690688"/>
            <a:ext cx="8282488" cy="4480185"/>
          </a:xfrm>
        </p:spPr>
      </p:pic>
      <p:sp>
        <p:nvSpPr>
          <p:cNvPr id="6" name="Date Placeholder 5"/>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5883296-36C7-405D-B007-86A2F17C92DC}"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t>1/6/2023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Footer Placeholder 3">
            <a:extLst>
              <a:ext uri="{FF2B5EF4-FFF2-40B4-BE49-F238E27FC236}">
                <a16:creationId xmlns:a16="http://schemas.microsoft.com/office/drawing/2014/main" id="{2E49F929-87CA-4994-9885-A2D8887FAA14}"/>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Faculty Name    Dr. Kunti Mishra         Unit Number 5</a:t>
            </a: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81</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C20C843B-A53A-AAD6-CD43-826010DD8BC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60" y="-11201"/>
            <a:ext cx="1295400" cy="665251"/>
          </a:xfrm>
          <a:prstGeom prst="rect">
            <a:avLst/>
          </a:prstGeom>
        </p:spPr>
      </p:pic>
      <p:sp>
        <p:nvSpPr>
          <p:cNvPr id="9" name="Title 1">
            <a:extLst>
              <a:ext uri="{FF2B5EF4-FFF2-40B4-BE49-F238E27FC236}">
                <a16:creationId xmlns:a16="http://schemas.microsoft.com/office/drawing/2014/main" id="{0699D83F-FE07-F742-33C5-BA4DB8BD1F2C}"/>
              </a:ext>
            </a:extLst>
          </p:cNvPr>
          <p:cNvSpPr txBox="1">
            <a:spLocks/>
          </p:cNvSpPr>
          <p:nvPr/>
        </p:nvSpPr>
        <p:spPr>
          <a:xfrm>
            <a:off x="1305560" y="9627"/>
            <a:ext cx="10876280" cy="665251"/>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IN" sz="2400" b="1" dirty="0">
                <a:latin typeface="+mj-lt"/>
                <a:cs typeface="Calibri" panose="020F0502020204030204" pitchFamily="34" charset="0"/>
              </a:rPr>
              <a:t>Triangle Scaling Function</a:t>
            </a:r>
            <a:r>
              <a:rPr lang="en-US" sz="2400" b="1" dirty="0">
                <a:latin typeface="+mj-lt"/>
                <a:cs typeface="Calibri" panose="020F0502020204030204" pitchFamily="34" charset="0"/>
              </a:rPr>
              <a:t>(CO5)</a:t>
            </a:r>
          </a:p>
        </p:txBody>
      </p:sp>
    </p:spTree>
    <p:extLst>
      <p:ext uri="{BB962C8B-B14F-4D97-AF65-F5344CB8AC3E}">
        <p14:creationId xmlns:p14="http://schemas.microsoft.com/office/powerpoint/2010/main" val="2293467037"/>
      </p:ext>
    </p:extLst>
  </p:cSld>
  <p:clrMapOvr>
    <a:masterClrMapping/>
  </p:clrMapOvr>
  <p:transition spd="slow">
    <p:push dir="u"/>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7CF4BB1-A43A-40F5-B409-926105B1A88F}"/>
                  </a:ext>
                </a:extLst>
              </p:cNvPr>
              <p:cNvSpPr>
                <a:spLocks noGrp="1"/>
              </p:cNvSpPr>
              <p:nvPr>
                <p:ph idx="1"/>
              </p:nvPr>
            </p:nvSpPr>
            <p:spPr>
              <a:xfrm>
                <a:off x="441790" y="1839074"/>
                <a:ext cx="10880332" cy="4517276"/>
              </a:xfrm>
            </p:spPr>
            <p:txBody>
              <a:bodyPr>
                <a:normAutofit/>
              </a:bodyPr>
              <a:lstStyle/>
              <a:p>
                <a:pPr marL="0" indent="0" algn="just">
                  <a:lnSpc>
                    <a:spcPct val="150000"/>
                  </a:lnSpc>
                  <a:buNone/>
                </a:pPr>
                <a:r>
                  <a:rPr lang="en-IN" sz="2200" dirty="0">
                    <a:ea typeface="Cambria Math" panose="02040503050406030204" pitchFamily="18" charset="0"/>
                    <a:cs typeface="Calibri" panose="020F0502020204030204" pitchFamily="34" charset="0"/>
                  </a:rPr>
                  <a:t>Triangular scaling function and its translates are not orthogonal among themselves. Therefore it does not form an orthogonal wavelet system.</a:t>
                </a:r>
              </a:p>
              <a:p>
                <a:pPr marL="0" indent="0" algn="just">
                  <a:lnSpc>
                    <a:spcPct val="150000"/>
                  </a:lnSpc>
                  <a:buNone/>
                </a:pPr>
                <a:r>
                  <a:rPr lang="en-IN" sz="2200" dirty="0">
                    <a:ea typeface="Cambria Math" panose="02040503050406030204" pitchFamily="18" charset="0"/>
                    <a:cs typeface="Calibri" panose="020F0502020204030204" pitchFamily="34" charset="0"/>
                  </a:rPr>
                  <a:t>To find the coefficient </a:t>
                </a:r>
                <a:r>
                  <a:rPr lang="en-IN" sz="2200" i="1" dirty="0">
                    <a:ea typeface="Cambria Math" panose="02040503050406030204" pitchFamily="18" charset="0"/>
                    <a:cs typeface="Calibri" panose="020F0502020204030204" pitchFamily="34" charset="0"/>
                  </a:rPr>
                  <a:t>g</a:t>
                </a:r>
                <a:r>
                  <a:rPr lang="en-IN" sz="2200" dirty="0">
                    <a:ea typeface="Cambria Math" panose="02040503050406030204" pitchFamily="18" charset="0"/>
                    <a:cs typeface="Calibri" panose="020F0502020204030204" pitchFamily="34" charset="0"/>
                  </a:rPr>
                  <a:t>(</a:t>
                </a:r>
                <a:r>
                  <a:rPr lang="en-IN" sz="2200" i="1" dirty="0">
                    <a:ea typeface="Cambria Math" panose="02040503050406030204" pitchFamily="18" charset="0"/>
                    <a:cs typeface="Calibri" panose="020F0502020204030204" pitchFamily="34" charset="0"/>
                  </a:rPr>
                  <a:t>k</a:t>
                </a:r>
                <a:r>
                  <a:rPr lang="en-IN" sz="2200" dirty="0">
                    <a:ea typeface="Cambria Math" panose="02040503050406030204" pitchFamily="18" charset="0"/>
                    <a:cs typeface="Calibri" panose="020F0502020204030204" pitchFamily="34" charset="0"/>
                  </a:rPr>
                  <a:t>)s for expressing </a:t>
                </a:r>
                <a14:m>
                  <m:oMath xmlns:m="http://schemas.openxmlformats.org/officeDocument/2006/math">
                    <m:r>
                      <a:rPr lang="en-IN" sz="2200" i="1" smtClean="0">
                        <a:latin typeface="Cambria Math" panose="02040503050406030204" pitchFamily="18" charset="0"/>
                        <a:ea typeface="Cambria Math" panose="02040503050406030204" pitchFamily="18" charset="0"/>
                        <a:cs typeface="Times New Roman" panose="02020603050405020304" pitchFamily="18" charset="0"/>
                      </a:rPr>
                      <m:t>𝜑</m:t>
                    </m:r>
                    <m:d>
                      <m:dPr>
                        <m:ctrlPr>
                          <a:rPr lang="en-IN" sz="2200" b="0" i="1" smtClean="0">
                            <a:latin typeface="Cambria Math" panose="02040503050406030204" pitchFamily="18" charset="0"/>
                            <a:ea typeface="Cambria Math" panose="02040503050406030204" pitchFamily="18" charset="0"/>
                            <a:cs typeface="Times New Roman" panose="02020603050405020304" pitchFamily="18" charset="0"/>
                          </a:rPr>
                        </m:ctrlPr>
                      </m:dPr>
                      <m:e>
                        <m:r>
                          <a:rPr lang="en-IN" sz="2200" b="0" i="1" smtClean="0">
                            <a:latin typeface="Cambria Math" panose="02040503050406030204" pitchFamily="18" charset="0"/>
                            <a:ea typeface="Cambria Math" panose="02040503050406030204" pitchFamily="18" charset="0"/>
                            <a:cs typeface="Times New Roman" panose="02020603050405020304" pitchFamily="18" charset="0"/>
                          </a:rPr>
                          <m:t>𝑡</m:t>
                        </m:r>
                      </m:e>
                    </m:d>
                  </m:oMath>
                </a14:m>
                <a:r>
                  <a:rPr lang="en-IN" sz="2200" dirty="0">
                    <a:ea typeface="Cambria Math" panose="02040503050406030204" pitchFamily="18" charset="0"/>
                    <a:cs typeface="Calibri" panose="020F0502020204030204" pitchFamily="34" charset="0"/>
                  </a:rPr>
                  <a:t> in terms of </a:t>
                </a:r>
                <a14:m>
                  <m:oMath xmlns:m="http://schemas.openxmlformats.org/officeDocument/2006/math">
                    <m:r>
                      <a:rPr lang="en-IN" sz="2200" i="1">
                        <a:latin typeface="Cambria Math" panose="02040503050406030204" pitchFamily="18" charset="0"/>
                        <a:ea typeface="Cambria Math" panose="02040503050406030204" pitchFamily="18" charset="0"/>
                        <a:cs typeface="Times New Roman" panose="02020603050405020304" pitchFamily="18" charset="0"/>
                      </a:rPr>
                      <m:t>∅ </m:t>
                    </m:r>
                    <m:d>
                      <m:dPr>
                        <m:ctrlPr>
                          <a:rPr lang="en-IN" sz="2200" i="1">
                            <a:latin typeface="Cambria Math" panose="02040503050406030204" pitchFamily="18" charset="0"/>
                            <a:ea typeface="Cambria Math" panose="02040503050406030204" pitchFamily="18" charset="0"/>
                            <a:cs typeface="Times New Roman" panose="02020603050405020304" pitchFamily="18" charset="0"/>
                          </a:rPr>
                        </m:ctrlPr>
                      </m:dPr>
                      <m:e>
                        <m:r>
                          <a:rPr lang="en-IN" sz="2200" i="1">
                            <a:latin typeface="Cambria Math" panose="02040503050406030204" pitchFamily="18" charset="0"/>
                            <a:ea typeface="Cambria Math" panose="02040503050406030204" pitchFamily="18" charset="0"/>
                            <a:cs typeface="Times New Roman" panose="02020603050405020304" pitchFamily="18" charset="0"/>
                          </a:rPr>
                          <m:t>2</m:t>
                        </m:r>
                        <m:r>
                          <a:rPr lang="en-IN" sz="2200" i="1">
                            <a:latin typeface="Cambria Math" panose="02040503050406030204" pitchFamily="18" charset="0"/>
                            <a:ea typeface="Cambria Math" panose="02040503050406030204" pitchFamily="18" charset="0"/>
                            <a:cs typeface="Times New Roman" panose="02020603050405020304" pitchFamily="18" charset="0"/>
                          </a:rPr>
                          <m:t>𝑡</m:t>
                        </m:r>
                      </m:e>
                    </m:d>
                  </m:oMath>
                </a14:m>
                <a:r>
                  <a:rPr lang="en-IN" sz="2200" dirty="0">
                    <a:ea typeface="Cambria Math" panose="02040503050406030204" pitchFamily="18" charset="0"/>
                    <a:cs typeface="Calibri" panose="020F0502020204030204" pitchFamily="34" charset="0"/>
                  </a:rPr>
                  <a:t> and its translates, we flip(reverse the sequence of coefficients) </a:t>
                </a:r>
                <a:r>
                  <a:rPr lang="en-IN" sz="2200" i="1" dirty="0">
                    <a:ea typeface="Cambria Math" panose="02040503050406030204" pitchFamily="18" charset="0"/>
                    <a:cs typeface="Calibri" panose="020F0502020204030204" pitchFamily="34" charset="0"/>
                  </a:rPr>
                  <a:t>h</a:t>
                </a:r>
                <a:r>
                  <a:rPr lang="en-IN" sz="2200" dirty="0">
                    <a:ea typeface="Cambria Math" panose="02040503050406030204" pitchFamily="18" charset="0"/>
                    <a:cs typeface="Calibri" panose="020F0502020204030204" pitchFamily="34" charset="0"/>
                  </a:rPr>
                  <a:t>(</a:t>
                </a:r>
                <a:r>
                  <a:rPr lang="en-IN" sz="2200" i="1" dirty="0">
                    <a:ea typeface="Cambria Math" panose="02040503050406030204" pitchFamily="18" charset="0"/>
                    <a:cs typeface="Calibri" panose="020F0502020204030204" pitchFamily="34" charset="0"/>
                  </a:rPr>
                  <a:t>k</a:t>
                </a:r>
                <a:r>
                  <a:rPr lang="en-IN" sz="2200" dirty="0">
                    <a:ea typeface="Cambria Math" panose="02040503050406030204" pitchFamily="18" charset="0"/>
                    <a:cs typeface="Calibri" panose="020F0502020204030204" pitchFamily="34" charset="0"/>
                  </a:rPr>
                  <a:t>) and change the sign of alternate coefficients. </a:t>
                </a:r>
              </a:p>
              <a:p>
                <a:pPr marL="0" indent="0" algn="just">
                  <a:lnSpc>
                    <a:spcPct val="150000"/>
                  </a:lnSpc>
                  <a:buNone/>
                </a:pPr>
                <a:r>
                  <a:rPr lang="en-IN" sz="2200" dirty="0">
                    <a:ea typeface="Cambria Math" panose="02040503050406030204" pitchFamily="18" charset="0"/>
                    <a:cs typeface="Calibri" panose="020F0502020204030204" pitchFamily="34" charset="0"/>
                  </a:rPr>
                  <a:t>Here {1/2, 1, 1/2} are the sequence in </a:t>
                </a:r>
                <a:r>
                  <a:rPr lang="en-IN" sz="2200" i="1" dirty="0">
                    <a:ea typeface="Cambria Math" panose="02040503050406030204" pitchFamily="18" charset="0"/>
                    <a:cs typeface="Calibri" panose="020F0502020204030204" pitchFamily="34" charset="0"/>
                  </a:rPr>
                  <a:t>h</a:t>
                </a:r>
                <a:r>
                  <a:rPr lang="en-IN" sz="2200" dirty="0">
                    <a:ea typeface="Cambria Math" panose="02040503050406030204" pitchFamily="18" charset="0"/>
                    <a:cs typeface="Calibri" panose="020F0502020204030204" pitchFamily="34" charset="0"/>
                  </a:rPr>
                  <a:t>(</a:t>
                </a:r>
                <a:r>
                  <a:rPr lang="en-IN" sz="2200" i="1" dirty="0">
                    <a:ea typeface="Cambria Math" panose="02040503050406030204" pitchFamily="18" charset="0"/>
                    <a:cs typeface="Calibri" panose="020F0502020204030204" pitchFamily="34" charset="0"/>
                  </a:rPr>
                  <a:t>k</a:t>
                </a:r>
                <a:r>
                  <a:rPr lang="en-IN" sz="2200" dirty="0">
                    <a:ea typeface="Cambria Math" panose="02040503050406030204" pitchFamily="18" charset="0"/>
                    <a:cs typeface="Calibri" panose="020F0502020204030204" pitchFamily="34" charset="0"/>
                  </a:rPr>
                  <a:t>). Then </a:t>
                </a:r>
                <a:r>
                  <a:rPr lang="en-IN" sz="2200" i="1" dirty="0">
                    <a:ea typeface="Cambria Math" panose="02040503050406030204" pitchFamily="18" charset="0"/>
                    <a:cs typeface="Calibri" panose="020F0502020204030204" pitchFamily="34" charset="0"/>
                  </a:rPr>
                  <a:t>g</a:t>
                </a:r>
                <a:r>
                  <a:rPr lang="en-IN" sz="2200" dirty="0">
                    <a:ea typeface="Cambria Math" panose="02040503050406030204" pitchFamily="18" charset="0"/>
                    <a:cs typeface="Calibri" panose="020F0502020204030204" pitchFamily="34" charset="0"/>
                  </a:rPr>
                  <a:t>(</a:t>
                </a:r>
                <a:r>
                  <a:rPr lang="en-IN" sz="2200" i="1" dirty="0">
                    <a:ea typeface="Cambria Math" panose="02040503050406030204" pitchFamily="18" charset="0"/>
                    <a:cs typeface="Calibri" panose="020F0502020204030204" pitchFamily="34" charset="0"/>
                  </a:rPr>
                  <a:t>k</a:t>
                </a:r>
                <a:r>
                  <a:rPr lang="en-IN" sz="2200" dirty="0">
                    <a:ea typeface="Cambria Math" panose="02040503050406030204" pitchFamily="18" charset="0"/>
                    <a:cs typeface="Calibri" panose="020F0502020204030204" pitchFamily="34" charset="0"/>
                  </a:rPr>
                  <a:t>) coefficients are either   {-1/2, 1, -1/2} or {1/2, -1, 1/2}.</a:t>
                </a:r>
                <a:endParaRPr lang="en-IN" sz="2200" dirty="0">
                  <a:cs typeface="Calibri" panose="020F0502020204030204" pitchFamily="34" charset="0"/>
                </a:endParaRPr>
              </a:p>
            </p:txBody>
          </p:sp>
        </mc:Choice>
        <mc:Fallback xmlns="">
          <p:sp>
            <p:nvSpPr>
              <p:cNvPr id="3" name="Content Placeholder 2">
                <a:extLst>
                  <a:ext uri="{FF2B5EF4-FFF2-40B4-BE49-F238E27FC236}">
                    <a16:creationId xmlns:a16="http://schemas.microsoft.com/office/drawing/2014/main" id="{F7CF4BB1-A43A-40F5-B409-926105B1A88F}"/>
                  </a:ext>
                </a:extLst>
              </p:cNvPr>
              <p:cNvSpPr>
                <a:spLocks noGrp="1" noRot="1" noChangeAspect="1" noMove="1" noResize="1" noEditPoints="1" noAdjustHandles="1" noChangeArrowheads="1" noChangeShapeType="1" noTextEdit="1"/>
              </p:cNvSpPr>
              <p:nvPr>
                <p:ph idx="1"/>
              </p:nvPr>
            </p:nvSpPr>
            <p:spPr>
              <a:xfrm>
                <a:off x="441790" y="1839074"/>
                <a:ext cx="10880332" cy="4517276"/>
              </a:xfrm>
              <a:blipFill>
                <a:blip r:embed="rId3"/>
                <a:stretch>
                  <a:fillRect l="-728" r="-728"/>
                </a:stretch>
              </a:blipFill>
            </p:spPr>
            <p:txBody>
              <a:bodyPr/>
              <a:lstStyle/>
              <a:p>
                <a:r>
                  <a:rPr lang="en-IN">
                    <a:noFill/>
                  </a:rPr>
                  <a:t> </a:t>
                </a:r>
              </a:p>
            </p:txBody>
          </p:sp>
        </mc:Fallback>
      </mc:AlternateContent>
      <p:sp>
        <p:nvSpPr>
          <p:cNvPr id="6" name="Date Placeholder 5"/>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DB3E36B-24F4-4177-A027-C50F1B454C4C}"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t>1/6/2023</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4" name="Footer Placeholder 3">
            <a:extLst>
              <a:ext uri="{FF2B5EF4-FFF2-40B4-BE49-F238E27FC236}">
                <a16:creationId xmlns:a16="http://schemas.microsoft.com/office/drawing/2014/main" id="{2E49F929-87CA-4994-9885-A2D8887FAA14}"/>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Faculty Name    Dr. Kunti Mishra         Unit Number 5</a:t>
            </a: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82</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8" name="Picture 7">
            <a:extLst>
              <a:ext uri="{FF2B5EF4-FFF2-40B4-BE49-F238E27FC236}">
                <a16:creationId xmlns:a16="http://schemas.microsoft.com/office/drawing/2014/main" id="{DE45DEAA-63FA-DA97-4023-112F66E79D1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60" y="-11201"/>
            <a:ext cx="1295400" cy="665251"/>
          </a:xfrm>
          <a:prstGeom prst="rect">
            <a:avLst/>
          </a:prstGeom>
        </p:spPr>
      </p:pic>
      <p:sp>
        <p:nvSpPr>
          <p:cNvPr id="9" name="Title 1">
            <a:extLst>
              <a:ext uri="{FF2B5EF4-FFF2-40B4-BE49-F238E27FC236}">
                <a16:creationId xmlns:a16="http://schemas.microsoft.com/office/drawing/2014/main" id="{EED3D1FE-EE41-2C51-C9F4-7BAF0EB1E192}"/>
              </a:ext>
            </a:extLst>
          </p:cNvPr>
          <p:cNvSpPr txBox="1">
            <a:spLocks/>
          </p:cNvSpPr>
          <p:nvPr/>
        </p:nvSpPr>
        <p:spPr>
          <a:xfrm>
            <a:off x="1305560" y="9627"/>
            <a:ext cx="10876280" cy="665251"/>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IN" sz="2400" b="1" dirty="0">
                <a:latin typeface="+mj-lt"/>
                <a:cs typeface="Calibri" panose="020F0502020204030204" pitchFamily="34" charset="0"/>
              </a:rPr>
              <a:t>Triangle Scaling Function</a:t>
            </a:r>
            <a:r>
              <a:rPr lang="en-US" sz="2400" b="1" dirty="0">
                <a:latin typeface="+mj-lt"/>
                <a:cs typeface="Calibri" panose="020F0502020204030204" pitchFamily="34" charset="0"/>
              </a:rPr>
              <a:t>(CO5)</a:t>
            </a:r>
          </a:p>
        </p:txBody>
      </p:sp>
    </p:spTree>
    <p:extLst>
      <p:ext uri="{BB962C8B-B14F-4D97-AF65-F5344CB8AC3E}">
        <p14:creationId xmlns:p14="http://schemas.microsoft.com/office/powerpoint/2010/main" val="339178519"/>
      </p:ext>
    </p:extLst>
  </p:cSld>
  <p:clrMapOvr>
    <a:masterClrMapping/>
  </p:clrMapOvr>
  <p:transition spd="slow">
    <p:push dir="u"/>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D449603D-215A-4024-97B8-F05C604EA1F1}"/>
              </a:ext>
            </a:extLst>
          </p:cNvPr>
          <p:cNvPicPr>
            <a:picLocks noGrp="1" noChangeAspect="1"/>
          </p:cNvPicPr>
          <p:nvPr>
            <p:ph idx="1"/>
          </p:nvPr>
        </p:nvPicPr>
        <p:blipFill>
          <a:blip r:embed="rId3"/>
          <a:stretch>
            <a:fillRect/>
          </a:stretch>
        </p:blipFill>
        <p:spPr>
          <a:xfrm>
            <a:off x="1884119" y="1777429"/>
            <a:ext cx="8156407" cy="4352933"/>
          </a:xfrm>
        </p:spPr>
      </p:pic>
      <p:sp>
        <p:nvSpPr>
          <p:cNvPr id="6" name="Date Placeholder 5"/>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BA76C57-5737-4FAD-94C8-9AA7A9300C94}"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t>1/6/2023</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4" name="Footer Placeholder 3">
            <a:extLst>
              <a:ext uri="{FF2B5EF4-FFF2-40B4-BE49-F238E27FC236}">
                <a16:creationId xmlns:a16="http://schemas.microsoft.com/office/drawing/2014/main" id="{2E49F929-87CA-4994-9885-A2D8887FAA14}"/>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Faculty Name    Dr. Kunti Mishra         Unit Number 5</a:t>
            </a: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33C0F05D-1E22-C29D-B4F4-DDDDD457E9B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60" y="-11201"/>
            <a:ext cx="1295400" cy="665251"/>
          </a:xfrm>
          <a:prstGeom prst="rect">
            <a:avLst/>
          </a:prstGeom>
        </p:spPr>
      </p:pic>
      <p:sp>
        <p:nvSpPr>
          <p:cNvPr id="9" name="Title 1">
            <a:extLst>
              <a:ext uri="{FF2B5EF4-FFF2-40B4-BE49-F238E27FC236}">
                <a16:creationId xmlns:a16="http://schemas.microsoft.com/office/drawing/2014/main" id="{8276930F-DB94-8091-12A4-3008FA5A69D6}"/>
              </a:ext>
            </a:extLst>
          </p:cNvPr>
          <p:cNvSpPr txBox="1">
            <a:spLocks/>
          </p:cNvSpPr>
          <p:nvPr/>
        </p:nvSpPr>
        <p:spPr>
          <a:xfrm>
            <a:off x="1305560" y="9627"/>
            <a:ext cx="10876280" cy="665251"/>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IN" sz="2400" b="1" dirty="0">
                <a:latin typeface="+mj-lt"/>
                <a:cs typeface="Calibri" panose="020F0502020204030204" pitchFamily="34" charset="0"/>
              </a:rPr>
              <a:t>Triangle Scaling Function</a:t>
            </a:r>
            <a:r>
              <a:rPr lang="en-US" sz="2400" b="1" dirty="0">
                <a:latin typeface="+mj-lt"/>
                <a:cs typeface="Calibri" panose="020F0502020204030204" pitchFamily="34" charset="0"/>
              </a:rPr>
              <a:t>(CO5)</a:t>
            </a:r>
          </a:p>
        </p:txBody>
      </p:sp>
    </p:spTree>
    <p:extLst>
      <p:ext uri="{BB962C8B-B14F-4D97-AF65-F5344CB8AC3E}">
        <p14:creationId xmlns:p14="http://schemas.microsoft.com/office/powerpoint/2010/main" val="2137105719"/>
      </p:ext>
    </p:extLst>
  </p:cSld>
  <p:clrMapOvr>
    <a:masterClrMapping/>
  </p:clrMapOvr>
  <p:transition spd="slow">
    <p:push dir="u"/>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5"/>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FC3352A-CBBD-4D37-9637-D439259941ED}"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t>1/6/2023</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4" name="Footer Placeholder 3">
            <a:extLst>
              <a:ext uri="{FF2B5EF4-FFF2-40B4-BE49-F238E27FC236}">
                <a16:creationId xmlns:a16="http://schemas.microsoft.com/office/drawing/2014/main" id="{2E49F929-87CA-4994-9885-A2D8887FAA14}"/>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Faculty Name    Dr. Kunti Mishra         Unit Number 5</a:t>
            </a: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85D3568-4B4D-416B-830E-B26DECC682A3}"/>
                  </a:ext>
                </a:extLst>
              </p:cNvPr>
              <p:cNvSpPr>
                <a:spLocks noGrp="1"/>
              </p:cNvSpPr>
              <p:nvPr>
                <p:ph idx="1"/>
              </p:nvPr>
            </p:nvSpPr>
            <p:spPr>
              <a:xfrm>
                <a:off x="838200" y="1500029"/>
                <a:ext cx="10744200" cy="4856321"/>
              </a:xfrm>
            </p:spPr>
            <p:txBody>
              <a:bodyPr>
                <a:normAutofit/>
              </a:bodyPr>
              <a:lstStyle/>
              <a:p>
                <a:pPr marL="0" indent="0">
                  <a:lnSpc>
                    <a:spcPct val="150000"/>
                  </a:lnSpc>
                  <a:buNone/>
                </a:pPr>
                <a:r>
                  <a:rPr lang="en-IN" sz="2400" b="1" dirty="0">
                    <a:latin typeface="Calibri" panose="020F0502020204030204" pitchFamily="34" charset="0"/>
                    <a:cs typeface="Calibri" panose="020F0502020204030204" pitchFamily="34" charset="0"/>
                  </a:rPr>
                  <a:t>Q.</a:t>
                </a:r>
                <a:r>
                  <a:rPr lang="en-IN" sz="2400" dirty="0">
                    <a:latin typeface="Calibri" panose="020F0502020204030204" pitchFamily="34" charset="0"/>
                    <a:cs typeface="Calibri" panose="020F0502020204030204" pitchFamily="34" charset="0"/>
                  </a:rPr>
                  <a:t> </a:t>
                </a:r>
                <a:r>
                  <a:rPr lang="en-IN" sz="2200" dirty="0">
                    <a:cs typeface="Calibri" panose="020F0502020204030204" pitchFamily="34" charset="0"/>
                  </a:rPr>
                  <a:t>Express the function </a:t>
                </a:r>
                <a:r>
                  <a:rPr lang="en-IN" sz="2200" i="1" dirty="0">
                    <a:cs typeface="Calibri" panose="020F0502020204030204" pitchFamily="34" charset="0"/>
                  </a:rPr>
                  <a:t>f</a:t>
                </a:r>
                <a:r>
                  <a:rPr lang="en-IN" sz="2200" dirty="0">
                    <a:cs typeface="Calibri" panose="020F0502020204030204" pitchFamily="34" charset="0"/>
                  </a:rPr>
                  <a:t>(</a:t>
                </a:r>
                <a:r>
                  <a:rPr lang="en-IN" sz="2200" i="1" dirty="0">
                    <a:cs typeface="Calibri" panose="020F0502020204030204" pitchFamily="34" charset="0"/>
                  </a:rPr>
                  <a:t>t</a:t>
                </a:r>
                <a:r>
                  <a:rPr lang="en-IN" sz="2200" dirty="0">
                    <a:cs typeface="Calibri" panose="020F0502020204030204" pitchFamily="34" charset="0"/>
                  </a:rPr>
                  <a:t>)=</a:t>
                </a:r>
                <a14:m>
                  <m:oMath xmlns:m="http://schemas.openxmlformats.org/officeDocument/2006/math">
                    <m:r>
                      <a:rPr lang="en-IN" sz="2200" b="0" i="0" smtClean="0">
                        <a:latin typeface="Cambria Math" panose="02040503050406030204" pitchFamily="18" charset="0"/>
                        <a:ea typeface="Cambria Math" panose="02040503050406030204" pitchFamily="18" charset="0"/>
                        <a:cs typeface="Times New Roman" panose="02020603050405020304" pitchFamily="18" charset="0"/>
                      </a:rPr>
                      <m:t>2</m:t>
                    </m:r>
                    <m:r>
                      <a:rPr lang="en-IN" sz="2200" i="1">
                        <a:latin typeface="Cambria Math" panose="02040503050406030204" pitchFamily="18" charset="0"/>
                        <a:ea typeface="Cambria Math" panose="02040503050406030204" pitchFamily="18" charset="0"/>
                        <a:cs typeface="Times New Roman" panose="02020603050405020304" pitchFamily="18" charset="0"/>
                      </a:rPr>
                      <m:t>∅</m:t>
                    </m:r>
                    <m:d>
                      <m:dPr>
                        <m:ctrlPr>
                          <a:rPr lang="en-IN" sz="2200" i="1">
                            <a:latin typeface="Cambria Math" panose="02040503050406030204" pitchFamily="18" charset="0"/>
                            <a:ea typeface="Cambria Math" panose="02040503050406030204" pitchFamily="18" charset="0"/>
                            <a:cs typeface="Times New Roman" panose="02020603050405020304" pitchFamily="18" charset="0"/>
                          </a:rPr>
                        </m:ctrlPr>
                      </m:dPr>
                      <m:e>
                        <m:r>
                          <a:rPr lang="en-IN" sz="2200" i="1">
                            <a:latin typeface="Cambria Math" panose="02040503050406030204" pitchFamily="18" charset="0"/>
                            <a:ea typeface="Cambria Math" panose="02040503050406030204" pitchFamily="18" charset="0"/>
                            <a:cs typeface="Times New Roman" panose="02020603050405020304" pitchFamily="18" charset="0"/>
                          </a:rPr>
                          <m:t>𝑡</m:t>
                        </m:r>
                      </m:e>
                    </m:d>
                    <m:r>
                      <a:rPr lang="en-IN" sz="2200" b="0" i="0" smtClean="0">
                        <a:latin typeface="Cambria Math" panose="02040503050406030204" pitchFamily="18" charset="0"/>
                        <a:ea typeface="Cambria Math" panose="02040503050406030204" pitchFamily="18" charset="0"/>
                        <a:cs typeface="Times New Roman" panose="02020603050405020304" pitchFamily="18" charset="0"/>
                      </a:rPr>
                      <m:t>+</m:t>
                    </m:r>
                    <m:r>
                      <m:rPr>
                        <m:nor/>
                      </m:rPr>
                      <a:rPr lang="en-IN" sz="2200" b="0" i="0" smtClean="0">
                        <a:ea typeface="Cambria Math" panose="02040503050406030204" pitchFamily="18" charset="0"/>
                        <a:cs typeface="Calibri" panose="020F0502020204030204" pitchFamily="34" charset="0"/>
                      </a:rPr>
                      <m:t>4</m:t>
                    </m:r>
                    <m:r>
                      <m:rPr>
                        <m:nor/>
                      </m:rPr>
                      <a:rPr lang="en-IN" sz="2200" dirty="0">
                        <a:ea typeface="Cambria Math" panose="02040503050406030204" pitchFamily="18" charset="0"/>
                        <a:cs typeface="Calibri" panose="020F0502020204030204" pitchFamily="34" charset="0"/>
                      </a:rPr>
                      <m:t> </m:t>
                    </m:r>
                    <m:r>
                      <a:rPr lang="en-IN" sz="2200" i="1">
                        <a:latin typeface="Cambria Math" panose="02040503050406030204" pitchFamily="18" charset="0"/>
                        <a:ea typeface="Cambria Math" panose="02040503050406030204" pitchFamily="18" charset="0"/>
                        <a:cs typeface="Times New Roman" panose="02020603050405020304" pitchFamily="18" charset="0"/>
                      </a:rPr>
                      <m:t>∅</m:t>
                    </m:r>
                    <m:d>
                      <m:dPr>
                        <m:ctrlPr>
                          <a:rPr lang="en-IN" sz="2200" i="1">
                            <a:latin typeface="Cambria Math" panose="02040503050406030204" pitchFamily="18" charset="0"/>
                            <a:ea typeface="Cambria Math" panose="02040503050406030204" pitchFamily="18" charset="0"/>
                            <a:cs typeface="Times New Roman" panose="02020603050405020304" pitchFamily="18" charset="0"/>
                          </a:rPr>
                        </m:ctrlPr>
                      </m:dPr>
                      <m:e>
                        <m:r>
                          <a:rPr lang="en-IN" sz="2200" i="1">
                            <a:latin typeface="Cambria Math" panose="02040503050406030204" pitchFamily="18" charset="0"/>
                            <a:ea typeface="Cambria Math" panose="02040503050406030204" pitchFamily="18" charset="0"/>
                            <a:cs typeface="Times New Roman" panose="02020603050405020304" pitchFamily="18" charset="0"/>
                          </a:rPr>
                          <m:t>𝑡</m:t>
                        </m:r>
                        <m:r>
                          <a:rPr lang="en-IN" sz="2200" b="0" i="1" smtClean="0">
                            <a:latin typeface="Cambria Math" panose="02040503050406030204" pitchFamily="18" charset="0"/>
                            <a:ea typeface="Cambria Math" panose="02040503050406030204" pitchFamily="18" charset="0"/>
                            <a:cs typeface="Times New Roman" panose="02020603050405020304" pitchFamily="18" charset="0"/>
                          </a:rPr>
                          <m:t>−1</m:t>
                        </m:r>
                      </m:e>
                    </m:d>
                  </m:oMath>
                </a14:m>
                <a:r>
                  <a:rPr lang="en-IN" sz="2200" dirty="0">
                    <a:cs typeface="Calibri" panose="020F0502020204030204" pitchFamily="34" charset="0"/>
                  </a:rPr>
                  <a:t> in terms of </a:t>
                </a:r>
                <a14:m>
                  <m:oMath xmlns:m="http://schemas.openxmlformats.org/officeDocument/2006/math">
                    <m:r>
                      <a:rPr lang="en-IN" sz="2200" i="1">
                        <a:latin typeface="Cambria Math" panose="02040503050406030204" pitchFamily="18" charset="0"/>
                        <a:ea typeface="Cambria Math" panose="02040503050406030204" pitchFamily="18" charset="0"/>
                        <a:cs typeface="Times New Roman" panose="02020603050405020304" pitchFamily="18" charset="0"/>
                      </a:rPr>
                      <m:t>∅</m:t>
                    </m:r>
                    <m:d>
                      <m:dPr>
                        <m:ctrlPr>
                          <a:rPr lang="en-IN" sz="2200" i="1">
                            <a:latin typeface="Cambria Math" panose="02040503050406030204" pitchFamily="18" charset="0"/>
                            <a:ea typeface="Cambria Math" panose="02040503050406030204" pitchFamily="18" charset="0"/>
                            <a:cs typeface="Times New Roman" panose="02020603050405020304" pitchFamily="18" charset="0"/>
                          </a:rPr>
                        </m:ctrlPr>
                      </m:dPr>
                      <m:e>
                        <m:r>
                          <a:rPr lang="en-IN" sz="2200" i="1">
                            <a:latin typeface="Cambria Math" panose="02040503050406030204" pitchFamily="18" charset="0"/>
                            <a:ea typeface="Cambria Math" panose="02040503050406030204" pitchFamily="18" charset="0"/>
                            <a:cs typeface="Times New Roman" panose="02020603050405020304" pitchFamily="18" charset="0"/>
                          </a:rPr>
                          <m:t>2</m:t>
                        </m:r>
                        <m:r>
                          <a:rPr lang="en-IN" sz="2200" i="1">
                            <a:latin typeface="Cambria Math" panose="02040503050406030204" pitchFamily="18" charset="0"/>
                            <a:ea typeface="Cambria Math" panose="02040503050406030204" pitchFamily="18" charset="0"/>
                            <a:cs typeface="Times New Roman" panose="02020603050405020304" pitchFamily="18" charset="0"/>
                          </a:rPr>
                          <m:t>𝑡</m:t>
                        </m:r>
                      </m:e>
                    </m:d>
                  </m:oMath>
                </a14:m>
                <a:r>
                  <a:rPr lang="en-IN" sz="2200" dirty="0">
                    <a:cs typeface="Calibri" panose="020F0502020204030204" pitchFamily="34" charset="0"/>
                  </a:rPr>
                  <a:t> and its translates, where </a:t>
                </a:r>
                <a14:m>
                  <m:oMath xmlns:m="http://schemas.openxmlformats.org/officeDocument/2006/math">
                    <m:r>
                      <a:rPr lang="en-IN" sz="2200" i="1">
                        <a:latin typeface="Cambria Math" panose="02040503050406030204" pitchFamily="18" charset="0"/>
                        <a:ea typeface="Cambria Math" panose="02040503050406030204" pitchFamily="18" charset="0"/>
                        <a:cs typeface="Times New Roman" panose="02020603050405020304" pitchFamily="18" charset="0"/>
                      </a:rPr>
                      <m:t>∅</m:t>
                    </m:r>
                    <m:d>
                      <m:dPr>
                        <m:ctrlPr>
                          <a:rPr lang="en-IN" sz="2200" i="1">
                            <a:latin typeface="Cambria Math" panose="02040503050406030204" pitchFamily="18" charset="0"/>
                            <a:ea typeface="Cambria Math" panose="02040503050406030204" pitchFamily="18" charset="0"/>
                            <a:cs typeface="Times New Roman" panose="02020603050405020304" pitchFamily="18" charset="0"/>
                          </a:rPr>
                        </m:ctrlPr>
                      </m:dPr>
                      <m:e>
                        <m:r>
                          <a:rPr lang="en-IN" sz="2200" b="0" i="1" smtClean="0">
                            <a:latin typeface="Cambria Math" panose="02040503050406030204" pitchFamily="18" charset="0"/>
                            <a:ea typeface="Cambria Math" panose="02040503050406030204" pitchFamily="18" charset="0"/>
                            <a:cs typeface="Times New Roman" panose="02020603050405020304" pitchFamily="18" charset="0"/>
                          </a:rPr>
                          <m:t>𝑡</m:t>
                        </m:r>
                      </m:e>
                    </m:d>
                    <m:r>
                      <a:rPr lang="en-IN" sz="2200" b="0" i="1" smtClean="0">
                        <a:latin typeface="Cambria Math" panose="02040503050406030204" pitchFamily="18" charset="0"/>
                        <a:ea typeface="Cambria Math" panose="02040503050406030204" pitchFamily="18" charset="0"/>
                        <a:cs typeface="Times New Roman" panose="02020603050405020304" pitchFamily="18" charset="0"/>
                      </a:rPr>
                      <m:t> </m:t>
                    </m:r>
                  </m:oMath>
                </a14:m>
                <a:r>
                  <a:rPr lang="en-IN" sz="2200" dirty="0">
                    <a:cs typeface="Calibri" panose="020F0502020204030204" pitchFamily="34" charset="0"/>
                  </a:rPr>
                  <a:t>is triangle scaling function.</a:t>
                </a:r>
              </a:p>
              <a:p>
                <a:pPr marL="0" indent="0">
                  <a:lnSpc>
                    <a:spcPct val="150000"/>
                  </a:lnSpc>
                  <a:buNone/>
                </a:pPr>
                <a:r>
                  <a:rPr lang="en-IN" sz="2200" b="1" dirty="0">
                    <a:cs typeface="Calibri" panose="020F0502020204030204" pitchFamily="34" charset="0"/>
                  </a:rPr>
                  <a:t>Sol.</a:t>
                </a:r>
                <a:r>
                  <a:rPr lang="en-IN" sz="2200" dirty="0">
                    <a:cs typeface="Calibri" panose="020F0502020204030204" pitchFamily="34" charset="0"/>
                  </a:rPr>
                  <a:t> We know, </a:t>
                </a:r>
                <a14:m>
                  <m:oMath xmlns:m="http://schemas.openxmlformats.org/officeDocument/2006/math">
                    <m:r>
                      <a:rPr lang="en-IN" sz="2200" i="1" smtClean="0">
                        <a:latin typeface="Cambria Math" panose="02040503050406030204" pitchFamily="18" charset="0"/>
                        <a:ea typeface="Cambria Math" panose="02040503050406030204" pitchFamily="18" charset="0"/>
                        <a:cs typeface="Times New Roman" panose="02020603050405020304" pitchFamily="18" charset="0"/>
                      </a:rPr>
                      <m:t>∅</m:t>
                    </m:r>
                    <m:d>
                      <m:dPr>
                        <m:ctrlPr>
                          <a:rPr lang="en-IN" sz="2200" i="1">
                            <a:latin typeface="Cambria Math" panose="02040503050406030204" pitchFamily="18" charset="0"/>
                            <a:ea typeface="Cambria Math" panose="02040503050406030204" pitchFamily="18" charset="0"/>
                            <a:cs typeface="Times New Roman" panose="02020603050405020304" pitchFamily="18" charset="0"/>
                          </a:rPr>
                        </m:ctrlPr>
                      </m:dPr>
                      <m:e>
                        <m:r>
                          <a:rPr lang="en-IN" sz="2200" i="1">
                            <a:latin typeface="Cambria Math" panose="02040503050406030204" pitchFamily="18" charset="0"/>
                            <a:ea typeface="Cambria Math" panose="02040503050406030204" pitchFamily="18" charset="0"/>
                            <a:cs typeface="Times New Roman" panose="02020603050405020304" pitchFamily="18" charset="0"/>
                          </a:rPr>
                          <m:t>𝑡</m:t>
                        </m:r>
                      </m:e>
                    </m:d>
                  </m:oMath>
                </a14:m>
                <a:r>
                  <a:rPr lang="en-IN" sz="2200" i="1" dirty="0">
                    <a:cs typeface="Calibri" panose="020F0502020204030204" pitchFamily="34" charset="0"/>
                  </a:rPr>
                  <a:t>=</a:t>
                </a:r>
                <a:r>
                  <a:rPr lang="en-IN" sz="2200" dirty="0">
                    <a:ea typeface="Cambria Math" panose="02040503050406030204" pitchFamily="18" charset="0"/>
                    <a:cs typeface="Calibri" panose="020F0502020204030204" pitchFamily="34" charset="0"/>
                  </a:rPr>
                  <a:t> </a:t>
                </a:r>
                <a14:m>
                  <m:oMath xmlns:m="http://schemas.openxmlformats.org/officeDocument/2006/math">
                    <m:f>
                      <m:fPr>
                        <m:ctrlPr>
                          <a:rPr lang="en-IN" sz="2200" i="1">
                            <a:latin typeface="Cambria Math" panose="02040503050406030204" pitchFamily="18" charset="0"/>
                            <a:ea typeface="Cambria Math" panose="02040503050406030204" pitchFamily="18" charset="0"/>
                            <a:cs typeface="Times New Roman" panose="02020603050405020304" pitchFamily="18" charset="0"/>
                          </a:rPr>
                        </m:ctrlPr>
                      </m:fPr>
                      <m:num>
                        <m:r>
                          <a:rPr lang="en-IN" sz="2200" b="0" i="1" smtClean="0">
                            <a:latin typeface="Cambria Math" panose="02040503050406030204" pitchFamily="18" charset="0"/>
                            <a:ea typeface="Cambria Math" panose="02040503050406030204" pitchFamily="18" charset="0"/>
                            <a:cs typeface="Times New Roman" panose="02020603050405020304" pitchFamily="18" charset="0"/>
                          </a:rPr>
                          <m:t>1</m:t>
                        </m:r>
                      </m:num>
                      <m:den>
                        <m:r>
                          <a:rPr lang="en-IN" sz="2200" i="1">
                            <a:latin typeface="Cambria Math" panose="02040503050406030204" pitchFamily="18" charset="0"/>
                            <a:ea typeface="Cambria Math" panose="02040503050406030204" pitchFamily="18" charset="0"/>
                            <a:cs typeface="Times New Roman" panose="02020603050405020304" pitchFamily="18" charset="0"/>
                          </a:rPr>
                          <m:t>2</m:t>
                        </m:r>
                      </m:den>
                    </m:f>
                  </m:oMath>
                </a14:m>
                <a:r>
                  <a:rPr lang="en-IN" sz="2200" dirty="0">
                    <a:ea typeface="Cambria Math" panose="02040503050406030204" pitchFamily="18" charset="0"/>
                    <a:cs typeface="Calibri" panose="020F0502020204030204" pitchFamily="34" charset="0"/>
                  </a:rPr>
                  <a:t> </a:t>
                </a:r>
                <a14:m>
                  <m:oMath xmlns:m="http://schemas.openxmlformats.org/officeDocument/2006/math">
                    <m:r>
                      <a:rPr lang="en-IN" sz="2200" i="1">
                        <a:latin typeface="Cambria Math" panose="02040503050406030204" pitchFamily="18" charset="0"/>
                        <a:ea typeface="Cambria Math" panose="02040503050406030204" pitchFamily="18" charset="0"/>
                        <a:cs typeface="Times New Roman" panose="02020603050405020304" pitchFamily="18" charset="0"/>
                      </a:rPr>
                      <m:t>∅</m:t>
                    </m:r>
                    <m:d>
                      <m:dPr>
                        <m:ctrlPr>
                          <a:rPr lang="en-IN" sz="2200" i="1">
                            <a:latin typeface="Cambria Math" panose="02040503050406030204" pitchFamily="18" charset="0"/>
                            <a:ea typeface="Cambria Math" panose="02040503050406030204" pitchFamily="18" charset="0"/>
                            <a:cs typeface="Times New Roman" panose="02020603050405020304" pitchFamily="18" charset="0"/>
                          </a:rPr>
                        </m:ctrlPr>
                      </m:dPr>
                      <m:e>
                        <m:r>
                          <a:rPr lang="en-IN" sz="2200" i="1">
                            <a:latin typeface="Cambria Math" panose="02040503050406030204" pitchFamily="18" charset="0"/>
                            <a:ea typeface="Cambria Math" panose="02040503050406030204" pitchFamily="18" charset="0"/>
                            <a:cs typeface="Times New Roman" panose="02020603050405020304" pitchFamily="18" charset="0"/>
                          </a:rPr>
                          <m:t>2</m:t>
                        </m:r>
                        <m:r>
                          <a:rPr lang="en-IN" sz="2200" b="0" i="1" smtClean="0">
                            <a:latin typeface="Cambria Math" panose="02040503050406030204" pitchFamily="18" charset="0"/>
                            <a:ea typeface="Cambria Math" panose="02040503050406030204" pitchFamily="18" charset="0"/>
                            <a:cs typeface="Times New Roman" panose="02020603050405020304" pitchFamily="18" charset="0"/>
                          </a:rPr>
                          <m:t>𝑡</m:t>
                        </m:r>
                      </m:e>
                    </m:d>
                    <m:r>
                      <a:rPr lang="en-IN" sz="2200">
                        <a:latin typeface="Cambria Math" panose="02040503050406030204" pitchFamily="18" charset="0"/>
                        <a:ea typeface="Cambria Math" panose="02040503050406030204" pitchFamily="18" charset="0"/>
                        <a:cs typeface="Times New Roman" panose="02020603050405020304" pitchFamily="18" charset="0"/>
                      </a:rPr>
                      <m:t>+</m:t>
                    </m:r>
                  </m:oMath>
                </a14:m>
                <a:r>
                  <a:rPr lang="en-IN" sz="2200" dirty="0">
                    <a:ea typeface="Cambria Math" panose="02040503050406030204" pitchFamily="18" charset="0"/>
                    <a:cs typeface="Calibri" panose="020F0502020204030204" pitchFamily="34" charset="0"/>
                  </a:rPr>
                  <a:t> </a:t>
                </a:r>
                <a14:m>
                  <m:oMath xmlns:m="http://schemas.openxmlformats.org/officeDocument/2006/math">
                    <m:r>
                      <a:rPr lang="en-IN" sz="2200" i="1">
                        <a:latin typeface="Cambria Math" panose="02040503050406030204" pitchFamily="18" charset="0"/>
                        <a:ea typeface="Cambria Math" panose="02040503050406030204" pitchFamily="18" charset="0"/>
                        <a:cs typeface="Times New Roman" panose="02020603050405020304" pitchFamily="18" charset="0"/>
                      </a:rPr>
                      <m:t>∅</m:t>
                    </m:r>
                    <m:d>
                      <m:dPr>
                        <m:ctrlPr>
                          <a:rPr lang="en-IN" sz="2200" i="1">
                            <a:latin typeface="Cambria Math" panose="02040503050406030204" pitchFamily="18" charset="0"/>
                            <a:ea typeface="Cambria Math" panose="02040503050406030204" pitchFamily="18" charset="0"/>
                            <a:cs typeface="Times New Roman" panose="02020603050405020304" pitchFamily="18" charset="0"/>
                          </a:rPr>
                        </m:ctrlPr>
                      </m:dPr>
                      <m:e>
                        <m:r>
                          <a:rPr lang="en-IN" sz="2200" i="1">
                            <a:latin typeface="Cambria Math" panose="02040503050406030204" pitchFamily="18" charset="0"/>
                            <a:ea typeface="Cambria Math" panose="02040503050406030204" pitchFamily="18" charset="0"/>
                            <a:cs typeface="Times New Roman" panose="02020603050405020304" pitchFamily="18" charset="0"/>
                          </a:rPr>
                          <m:t>2</m:t>
                        </m:r>
                        <m:r>
                          <a:rPr lang="en-IN" sz="2200" i="1">
                            <a:latin typeface="Cambria Math" panose="02040503050406030204" pitchFamily="18" charset="0"/>
                            <a:ea typeface="Cambria Math" panose="02040503050406030204" pitchFamily="18" charset="0"/>
                            <a:cs typeface="Times New Roman" panose="02020603050405020304" pitchFamily="18" charset="0"/>
                          </a:rPr>
                          <m:t>𝑡</m:t>
                        </m:r>
                        <m:r>
                          <a:rPr lang="en-IN" sz="2200" b="0" i="1" smtClean="0">
                            <a:latin typeface="Cambria Math" panose="02040503050406030204" pitchFamily="18" charset="0"/>
                            <a:ea typeface="Cambria Math" panose="02040503050406030204" pitchFamily="18" charset="0"/>
                            <a:cs typeface="Times New Roman" panose="02020603050405020304" pitchFamily="18" charset="0"/>
                          </a:rPr>
                          <m:t>−1</m:t>
                        </m:r>
                      </m:e>
                    </m:d>
                    <m:r>
                      <a:rPr lang="en-IN" sz="2200">
                        <a:latin typeface="Cambria Math" panose="02040503050406030204" pitchFamily="18" charset="0"/>
                        <a:ea typeface="Cambria Math" panose="02040503050406030204" pitchFamily="18" charset="0"/>
                        <a:cs typeface="Times New Roman" panose="02020603050405020304" pitchFamily="18" charset="0"/>
                      </a:rPr>
                      <m:t>+</m:t>
                    </m:r>
                    <m:r>
                      <a:rPr lang="en-IN" sz="2200" i="1">
                        <a:latin typeface="Cambria Math" panose="02040503050406030204" pitchFamily="18" charset="0"/>
                        <a:ea typeface="Cambria Math" panose="02040503050406030204" pitchFamily="18" charset="0"/>
                        <a:cs typeface="Times New Roman" panose="02020603050405020304" pitchFamily="18" charset="0"/>
                      </a:rPr>
                      <m:t> </m:t>
                    </m:r>
                    <m:f>
                      <m:fPr>
                        <m:ctrlPr>
                          <a:rPr lang="en-IN" sz="2200" i="1">
                            <a:latin typeface="Cambria Math" panose="02040503050406030204" pitchFamily="18" charset="0"/>
                            <a:ea typeface="Cambria Math" panose="02040503050406030204" pitchFamily="18" charset="0"/>
                            <a:cs typeface="Times New Roman" panose="02020603050405020304" pitchFamily="18" charset="0"/>
                          </a:rPr>
                        </m:ctrlPr>
                      </m:fPr>
                      <m:num>
                        <m:r>
                          <a:rPr lang="en-IN" sz="2200" b="0" i="1" smtClean="0">
                            <a:latin typeface="Cambria Math" panose="02040503050406030204" pitchFamily="18" charset="0"/>
                            <a:ea typeface="Cambria Math" panose="02040503050406030204" pitchFamily="18" charset="0"/>
                            <a:cs typeface="Times New Roman" panose="02020603050405020304" pitchFamily="18" charset="0"/>
                          </a:rPr>
                          <m:t>1</m:t>
                        </m:r>
                      </m:num>
                      <m:den>
                        <m:r>
                          <a:rPr lang="en-IN" sz="2200" i="1">
                            <a:latin typeface="Cambria Math" panose="02040503050406030204" pitchFamily="18" charset="0"/>
                            <a:ea typeface="Cambria Math" panose="02040503050406030204" pitchFamily="18" charset="0"/>
                            <a:cs typeface="Times New Roman" panose="02020603050405020304" pitchFamily="18" charset="0"/>
                          </a:rPr>
                          <m:t>2</m:t>
                        </m:r>
                      </m:den>
                    </m:f>
                    <m:r>
                      <a:rPr lang="en-IN" sz="2200" i="1">
                        <a:latin typeface="Cambria Math" panose="02040503050406030204" pitchFamily="18" charset="0"/>
                        <a:ea typeface="Cambria Math" panose="02040503050406030204" pitchFamily="18" charset="0"/>
                        <a:cs typeface="Times New Roman" panose="02020603050405020304" pitchFamily="18" charset="0"/>
                      </a:rPr>
                      <m:t>∅</m:t>
                    </m:r>
                    <m:d>
                      <m:dPr>
                        <m:ctrlPr>
                          <a:rPr lang="en-IN" sz="2200" i="1">
                            <a:latin typeface="Cambria Math" panose="02040503050406030204" pitchFamily="18" charset="0"/>
                            <a:ea typeface="Cambria Math" panose="02040503050406030204" pitchFamily="18" charset="0"/>
                            <a:cs typeface="Times New Roman" panose="02020603050405020304" pitchFamily="18" charset="0"/>
                          </a:rPr>
                        </m:ctrlPr>
                      </m:dPr>
                      <m:e>
                        <m:r>
                          <a:rPr lang="en-IN" sz="2200" i="1">
                            <a:latin typeface="Cambria Math" panose="02040503050406030204" pitchFamily="18" charset="0"/>
                            <a:ea typeface="Cambria Math" panose="02040503050406030204" pitchFamily="18" charset="0"/>
                            <a:cs typeface="Times New Roman" panose="02020603050405020304" pitchFamily="18" charset="0"/>
                          </a:rPr>
                          <m:t>2</m:t>
                        </m:r>
                        <m:r>
                          <a:rPr lang="en-IN" sz="2200" i="1">
                            <a:latin typeface="Cambria Math" panose="02040503050406030204" pitchFamily="18" charset="0"/>
                            <a:ea typeface="Cambria Math" panose="02040503050406030204" pitchFamily="18" charset="0"/>
                            <a:cs typeface="Times New Roman" panose="02020603050405020304" pitchFamily="18" charset="0"/>
                          </a:rPr>
                          <m:t>𝑡</m:t>
                        </m:r>
                        <m:r>
                          <a:rPr lang="en-IN" sz="2200" i="1">
                            <a:latin typeface="Cambria Math" panose="02040503050406030204" pitchFamily="18" charset="0"/>
                            <a:ea typeface="Cambria Math" panose="02040503050406030204" pitchFamily="18" charset="0"/>
                            <a:cs typeface="Times New Roman" panose="02020603050405020304" pitchFamily="18" charset="0"/>
                          </a:rPr>
                          <m:t>−2</m:t>
                        </m:r>
                      </m:e>
                    </m:d>
                  </m:oMath>
                </a14:m>
                <a:endParaRPr lang="en-IN" sz="2200" dirty="0">
                  <a:cs typeface="Calibri" panose="020F0502020204030204" pitchFamily="34" charset="0"/>
                </a:endParaRPr>
              </a:p>
              <a:p>
                <a:pPr marL="0" indent="0">
                  <a:lnSpc>
                    <a:spcPct val="150000"/>
                  </a:lnSpc>
                  <a:buNone/>
                </a:pPr>
                <a:r>
                  <a:rPr lang="en-IN" sz="2200" dirty="0">
                    <a:cs typeface="Calibri" panose="020F0502020204030204" pitchFamily="34" charset="0"/>
                  </a:rPr>
                  <a:t>and </a:t>
                </a:r>
                <a14:m>
                  <m:oMath xmlns:m="http://schemas.openxmlformats.org/officeDocument/2006/math">
                    <m:r>
                      <a:rPr lang="en-IN" sz="2200" i="1" smtClean="0">
                        <a:latin typeface="Cambria Math" panose="02040503050406030204" pitchFamily="18" charset="0"/>
                        <a:ea typeface="Cambria Math" panose="02040503050406030204" pitchFamily="18" charset="0"/>
                        <a:cs typeface="Times New Roman" panose="02020603050405020304" pitchFamily="18" charset="0"/>
                      </a:rPr>
                      <m:t>∅</m:t>
                    </m:r>
                    <m:d>
                      <m:dPr>
                        <m:ctrlPr>
                          <a:rPr lang="en-IN" sz="2200" i="1">
                            <a:latin typeface="Cambria Math" panose="02040503050406030204" pitchFamily="18" charset="0"/>
                            <a:ea typeface="Cambria Math" panose="02040503050406030204" pitchFamily="18" charset="0"/>
                            <a:cs typeface="Times New Roman" panose="02020603050405020304" pitchFamily="18" charset="0"/>
                          </a:rPr>
                        </m:ctrlPr>
                      </m:dPr>
                      <m:e>
                        <m:r>
                          <a:rPr lang="en-IN" sz="2200" i="1">
                            <a:latin typeface="Cambria Math" panose="02040503050406030204" pitchFamily="18" charset="0"/>
                            <a:ea typeface="Cambria Math" panose="02040503050406030204" pitchFamily="18" charset="0"/>
                            <a:cs typeface="Times New Roman" panose="02020603050405020304" pitchFamily="18" charset="0"/>
                          </a:rPr>
                          <m:t>𝑡</m:t>
                        </m:r>
                        <m:r>
                          <a:rPr lang="en-IN" sz="2200" b="0" i="1" smtClean="0">
                            <a:latin typeface="Cambria Math" panose="02040503050406030204" pitchFamily="18" charset="0"/>
                            <a:ea typeface="Cambria Math" panose="02040503050406030204" pitchFamily="18" charset="0"/>
                            <a:cs typeface="Times New Roman" panose="02020603050405020304" pitchFamily="18" charset="0"/>
                          </a:rPr>
                          <m:t>−1</m:t>
                        </m:r>
                      </m:e>
                    </m:d>
                  </m:oMath>
                </a14:m>
                <a:r>
                  <a:rPr lang="en-IN" sz="2200" i="1" dirty="0">
                    <a:cs typeface="Calibri" panose="020F0502020204030204" pitchFamily="34" charset="0"/>
                  </a:rPr>
                  <a:t>=</a:t>
                </a:r>
                <a:r>
                  <a:rPr lang="en-IN" sz="2200" dirty="0">
                    <a:ea typeface="Cambria Math" panose="02040503050406030204" pitchFamily="18" charset="0"/>
                    <a:cs typeface="Calibri" panose="020F0502020204030204" pitchFamily="34" charset="0"/>
                  </a:rPr>
                  <a:t> </a:t>
                </a:r>
                <a14:m>
                  <m:oMath xmlns:m="http://schemas.openxmlformats.org/officeDocument/2006/math">
                    <m:f>
                      <m:fPr>
                        <m:ctrlPr>
                          <a:rPr lang="en-IN" sz="2200" i="1">
                            <a:latin typeface="Cambria Math" panose="02040503050406030204" pitchFamily="18" charset="0"/>
                            <a:ea typeface="Cambria Math" panose="02040503050406030204" pitchFamily="18" charset="0"/>
                            <a:cs typeface="Times New Roman" panose="02020603050405020304" pitchFamily="18" charset="0"/>
                          </a:rPr>
                        </m:ctrlPr>
                      </m:fPr>
                      <m:num>
                        <m:r>
                          <a:rPr lang="en-IN" sz="2200" b="0" i="1" smtClean="0">
                            <a:latin typeface="Cambria Math" panose="02040503050406030204" pitchFamily="18" charset="0"/>
                            <a:ea typeface="Cambria Math" panose="02040503050406030204" pitchFamily="18" charset="0"/>
                            <a:cs typeface="Times New Roman" panose="02020603050405020304" pitchFamily="18" charset="0"/>
                          </a:rPr>
                          <m:t>1</m:t>
                        </m:r>
                      </m:num>
                      <m:den>
                        <m:r>
                          <a:rPr lang="en-IN" sz="2200" i="1">
                            <a:latin typeface="Cambria Math" panose="02040503050406030204" pitchFamily="18" charset="0"/>
                            <a:ea typeface="Cambria Math" panose="02040503050406030204" pitchFamily="18" charset="0"/>
                            <a:cs typeface="Times New Roman" panose="02020603050405020304" pitchFamily="18" charset="0"/>
                          </a:rPr>
                          <m:t>2</m:t>
                        </m:r>
                      </m:den>
                    </m:f>
                  </m:oMath>
                </a14:m>
                <a:r>
                  <a:rPr lang="en-IN" sz="2200" dirty="0">
                    <a:ea typeface="Cambria Math" panose="02040503050406030204" pitchFamily="18" charset="0"/>
                    <a:cs typeface="Calibri" panose="020F0502020204030204" pitchFamily="34" charset="0"/>
                  </a:rPr>
                  <a:t> </a:t>
                </a:r>
                <a14:m>
                  <m:oMath xmlns:m="http://schemas.openxmlformats.org/officeDocument/2006/math">
                    <m:r>
                      <a:rPr lang="en-IN" sz="2200" i="1">
                        <a:latin typeface="Cambria Math" panose="02040503050406030204" pitchFamily="18" charset="0"/>
                        <a:ea typeface="Cambria Math" panose="02040503050406030204" pitchFamily="18" charset="0"/>
                        <a:cs typeface="Times New Roman" panose="02020603050405020304" pitchFamily="18" charset="0"/>
                      </a:rPr>
                      <m:t>∅</m:t>
                    </m:r>
                    <m:d>
                      <m:dPr>
                        <m:ctrlPr>
                          <a:rPr lang="en-IN" sz="2200" i="1">
                            <a:latin typeface="Cambria Math" panose="02040503050406030204" pitchFamily="18" charset="0"/>
                            <a:ea typeface="Cambria Math" panose="02040503050406030204" pitchFamily="18" charset="0"/>
                            <a:cs typeface="Times New Roman" panose="02020603050405020304" pitchFamily="18" charset="0"/>
                          </a:rPr>
                        </m:ctrlPr>
                      </m:dPr>
                      <m:e>
                        <m:r>
                          <a:rPr lang="en-IN" sz="2200" i="1">
                            <a:latin typeface="Cambria Math" panose="02040503050406030204" pitchFamily="18" charset="0"/>
                            <a:ea typeface="Cambria Math" panose="02040503050406030204" pitchFamily="18" charset="0"/>
                            <a:cs typeface="Times New Roman" panose="02020603050405020304" pitchFamily="18" charset="0"/>
                          </a:rPr>
                          <m:t>2</m:t>
                        </m:r>
                        <m:r>
                          <a:rPr lang="en-IN" sz="2200" b="0" i="1" smtClean="0">
                            <a:latin typeface="Cambria Math" panose="02040503050406030204" pitchFamily="18" charset="0"/>
                            <a:ea typeface="Cambria Math" panose="02040503050406030204" pitchFamily="18" charset="0"/>
                            <a:cs typeface="Times New Roman" panose="02020603050405020304" pitchFamily="18" charset="0"/>
                          </a:rPr>
                          <m:t>𝑡</m:t>
                        </m:r>
                        <m:r>
                          <a:rPr lang="en-IN" sz="2200" b="0" i="1" smtClean="0">
                            <a:latin typeface="Cambria Math" panose="02040503050406030204" pitchFamily="18" charset="0"/>
                            <a:ea typeface="Cambria Math" panose="02040503050406030204" pitchFamily="18" charset="0"/>
                            <a:cs typeface="Times New Roman" panose="02020603050405020304" pitchFamily="18" charset="0"/>
                          </a:rPr>
                          <m:t>−2</m:t>
                        </m:r>
                      </m:e>
                    </m:d>
                    <m:r>
                      <a:rPr lang="en-IN" sz="2200">
                        <a:latin typeface="Cambria Math" panose="02040503050406030204" pitchFamily="18" charset="0"/>
                        <a:ea typeface="Cambria Math" panose="02040503050406030204" pitchFamily="18" charset="0"/>
                        <a:cs typeface="Times New Roman" panose="02020603050405020304" pitchFamily="18" charset="0"/>
                      </a:rPr>
                      <m:t>+</m:t>
                    </m:r>
                  </m:oMath>
                </a14:m>
                <a:r>
                  <a:rPr lang="en-IN" sz="2200" dirty="0">
                    <a:ea typeface="Cambria Math" panose="02040503050406030204" pitchFamily="18" charset="0"/>
                    <a:cs typeface="Calibri" panose="020F0502020204030204" pitchFamily="34" charset="0"/>
                  </a:rPr>
                  <a:t> </a:t>
                </a:r>
                <a14:m>
                  <m:oMath xmlns:m="http://schemas.openxmlformats.org/officeDocument/2006/math">
                    <m:r>
                      <a:rPr lang="en-IN" sz="2200" i="1">
                        <a:latin typeface="Cambria Math" panose="02040503050406030204" pitchFamily="18" charset="0"/>
                        <a:ea typeface="Cambria Math" panose="02040503050406030204" pitchFamily="18" charset="0"/>
                        <a:cs typeface="Times New Roman" panose="02020603050405020304" pitchFamily="18" charset="0"/>
                      </a:rPr>
                      <m:t>∅</m:t>
                    </m:r>
                    <m:d>
                      <m:dPr>
                        <m:ctrlPr>
                          <a:rPr lang="en-IN" sz="2200" i="1">
                            <a:latin typeface="Cambria Math" panose="02040503050406030204" pitchFamily="18" charset="0"/>
                            <a:ea typeface="Cambria Math" panose="02040503050406030204" pitchFamily="18" charset="0"/>
                            <a:cs typeface="Times New Roman" panose="02020603050405020304" pitchFamily="18" charset="0"/>
                          </a:rPr>
                        </m:ctrlPr>
                      </m:dPr>
                      <m:e>
                        <m:r>
                          <a:rPr lang="en-IN" sz="2200" i="1">
                            <a:latin typeface="Cambria Math" panose="02040503050406030204" pitchFamily="18" charset="0"/>
                            <a:ea typeface="Cambria Math" panose="02040503050406030204" pitchFamily="18" charset="0"/>
                            <a:cs typeface="Times New Roman" panose="02020603050405020304" pitchFamily="18" charset="0"/>
                          </a:rPr>
                          <m:t>2</m:t>
                        </m:r>
                        <m:r>
                          <a:rPr lang="en-IN" sz="2200" i="1">
                            <a:latin typeface="Cambria Math" panose="02040503050406030204" pitchFamily="18" charset="0"/>
                            <a:ea typeface="Cambria Math" panose="02040503050406030204" pitchFamily="18" charset="0"/>
                            <a:cs typeface="Times New Roman" panose="02020603050405020304" pitchFamily="18" charset="0"/>
                          </a:rPr>
                          <m:t>𝑡</m:t>
                        </m:r>
                        <m:r>
                          <a:rPr lang="en-IN" sz="2200" b="0" i="1" smtClean="0">
                            <a:latin typeface="Cambria Math" panose="02040503050406030204" pitchFamily="18" charset="0"/>
                            <a:ea typeface="Cambria Math" panose="02040503050406030204" pitchFamily="18" charset="0"/>
                            <a:cs typeface="Times New Roman" panose="02020603050405020304" pitchFamily="18" charset="0"/>
                          </a:rPr>
                          <m:t>−3</m:t>
                        </m:r>
                      </m:e>
                    </m:d>
                    <m:r>
                      <a:rPr lang="en-IN" sz="2200">
                        <a:latin typeface="Cambria Math" panose="02040503050406030204" pitchFamily="18" charset="0"/>
                        <a:ea typeface="Cambria Math" panose="02040503050406030204" pitchFamily="18" charset="0"/>
                        <a:cs typeface="Times New Roman" panose="02020603050405020304" pitchFamily="18" charset="0"/>
                      </a:rPr>
                      <m:t>+</m:t>
                    </m:r>
                    <m:r>
                      <a:rPr lang="en-IN" sz="2200" i="1">
                        <a:latin typeface="Cambria Math" panose="02040503050406030204" pitchFamily="18" charset="0"/>
                        <a:ea typeface="Cambria Math" panose="02040503050406030204" pitchFamily="18" charset="0"/>
                        <a:cs typeface="Times New Roman" panose="02020603050405020304" pitchFamily="18" charset="0"/>
                      </a:rPr>
                      <m:t> </m:t>
                    </m:r>
                    <m:f>
                      <m:fPr>
                        <m:ctrlPr>
                          <a:rPr lang="en-IN" sz="2200" i="1">
                            <a:latin typeface="Cambria Math" panose="02040503050406030204" pitchFamily="18" charset="0"/>
                            <a:ea typeface="Cambria Math" panose="02040503050406030204" pitchFamily="18" charset="0"/>
                            <a:cs typeface="Times New Roman" panose="02020603050405020304" pitchFamily="18" charset="0"/>
                          </a:rPr>
                        </m:ctrlPr>
                      </m:fPr>
                      <m:num>
                        <m:r>
                          <a:rPr lang="en-IN" sz="2200" b="0" i="1" smtClean="0">
                            <a:latin typeface="Cambria Math" panose="02040503050406030204" pitchFamily="18" charset="0"/>
                            <a:ea typeface="Cambria Math" panose="02040503050406030204" pitchFamily="18" charset="0"/>
                            <a:cs typeface="Times New Roman" panose="02020603050405020304" pitchFamily="18" charset="0"/>
                          </a:rPr>
                          <m:t>1</m:t>
                        </m:r>
                      </m:num>
                      <m:den>
                        <m:r>
                          <a:rPr lang="en-IN" sz="2200" i="1">
                            <a:latin typeface="Cambria Math" panose="02040503050406030204" pitchFamily="18" charset="0"/>
                            <a:ea typeface="Cambria Math" panose="02040503050406030204" pitchFamily="18" charset="0"/>
                            <a:cs typeface="Times New Roman" panose="02020603050405020304" pitchFamily="18" charset="0"/>
                          </a:rPr>
                          <m:t>2</m:t>
                        </m:r>
                      </m:den>
                    </m:f>
                    <m:r>
                      <a:rPr lang="en-IN" sz="2200" i="1">
                        <a:latin typeface="Cambria Math" panose="02040503050406030204" pitchFamily="18" charset="0"/>
                        <a:ea typeface="Cambria Math" panose="02040503050406030204" pitchFamily="18" charset="0"/>
                        <a:cs typeface="Times New Roman" panose="02020603050405020304" pitchFamily="18" charset="0"/>
                      </a:rPr>
                      <m:t>∅</m:t>
                    </m:r>
                    <m:d>
                      <m:dPr>
                        <m:ctrlPr>
                          <a:rPr lang="en-IN" sz="2200" i="1">
                            <a:latin typeface="Cambria Math" panose="02040503050406030204" pitchFamily="18" charset="0"/>
                            <a:ea typeface="Cambria Math" panose="02040503050406030204" pitchFamily="18" charset="0"/>
                            <a:cs typeface="Times New Roman" panose="02020603050405020304" pitchFamily="18" charset="0"/>
                          </a:rPr>
                        </m:ctrlPr>
                      </m:dPr>
                      <m:e>
                        <m:r>
                          <a:rPr lang="en-IN" sz="2200" i="1">
                            <a:latin typeface="Cambria Math" panose="02040503050406030204" pitchFamily="18" charset="0"/>
                            <a:ea typeface="Cambria Math" panose="02040503050406030204" pitchFamily="18" charset="0"/>
                            <a:cs typeface="Times New Roman" panose="02020603050405020304" pitchFamily="18" charset="0"/>
                          </a:rPr>
                          <m:t>2</m:t>
                        </m:r>
                        <m:r>
                          <a:rPr lang="en-IN" sz="2200" i="1">
                            <a:latin typeface="Cambria Math" panose="02040503050406030204" pitchFamily="18" charset="0"/>
                            <a:ea typeface="Cambria Math" panose="02040503050406030204" pitchFamily="18" charset="0"/>
                            <a:cs typeface="Times New Roman" panose="02020603050405020304" pitchFamily="18" charset="0"/>
                          </a:rPr>
                          <m:t>𝑡</m:t>
                        </m:r>
                        <m:r>
                          <a:rPr lang="en-IN" sz="2200" i="1">
                            <a:latin typeface="Cambria Math" panose="02040503050406030204" pitchFamily="18" charset="0"/>
                            <a:ea typeface="Cambria Math" panose="02040503050406030204" pitchFamily="18" charset="0"/>
                            <a:cs typeface="Times New Roman" panose="02020603050405020304" pitchFamily="18" charset="0"/>
                          </a:rPr>
                          <m:t>−4</m:t>
                        </m:r>
                      </m:e>
                    </m:d>
                  </m:oMath>
                </a14:m>
                <a:endParaRPr lang="en-IN" sz="2200" dirty="0">
                  <a:cs typeface="Calibri" panose="020F0502020204030204" pitchFamily="34" charset="0"/>
                </a:endParaRPr>
              </a:p>
              <a:p>
                <a:pPr marL="0" indent="0">
                  <a:lnSpc>
                    <a:spcPct val="150000"/>
                  </a:lnSpc>
                  <a:buNone/>
                </a:pPr>
                <a:r>
                  <a:rPr lang="en-IN" sz="2200" dirty="0">
                    <a:cs typeface="Calibri" panose="020F0502020204030204" pitchFamily="34" charset="0"/>
                  </a:rPr>
                  <a:t>So, </a:t>
                </a:r>
                <a14:m>
                  <m:oMath xmlns:m="http://schemas.openxmlformats.org/officeDocument/2006/math">
                    <m:r>
                      <a:rPr lang="en-IN" sz="2200" b="0" i="0" smtClean="0">
                        <a:latin typeface="Cambria Math" panose="02040503050406030204" pitchFamily="18" charset="0"/>
                        <a:ea typeface="Cambria Math" panose="02040503050406030204" pitchFamily="18" charset="0"/>
                        <a:cs typeface="Times New Roman" panose="02020603050405020304" pitchFamily="18" charset="0"/>
                      </a:rPr>
                      <m:t>2</m:t>
                    </m:r>
                    <m:r>
                      <a:rPr lang="en-IN" sz="2200" i="1">
                        <a:latin typeface="Cambria Math" panose="02040503050406030204" pitchFamily="18" charset="0"/>
                        <a:ea typeface="Cambria Math" panose="02040503050406030204" pitchFamily="18" charset="0"/>
                        <a:cs typeface="Times New Roman" panose="02020603050405020304" pitchFamily="18" charset="0"/>
                      </a:rPr>
                      <m:t>∅</m:t>
                    </m:r>
                    <m:d>
                      <m:dPr>
                        <m:ctrlPr>
                          <a:rPr lang="en-IN" sz="2200" i="1">
                            <a:latin typeface="Cambria Math" panose="02040503050406030204" pitchFamily="18" charset="0"/>
                            <a:ea typeface="Cambria Math" panose="02040503050406030204" pitchFamily="18" charset="0"/>
                            <a:cs typeface="Times New Roman" panose="02020603050405020304" pitchFamily="18" charset="0"/>
                          </a:rPr>
                        </m:ctrlPr>
                      </m:dPr>
                      <m:e>
                        <m:r>
                          <a:rPr lang="en-IN" sz="2200" i="1">
                            <a:latin typeface="Cambria Math" panose="02040503050406030204" pitchFamily="18" charset="0"/>
                            <a:ea typeface="Cambria Math" panose="02040503050406030204" pitchFamily="18" charset="0"/>
                            <a:cs typeface="Times New Roman" panose="02020603050405020304" pitchFamily="18" charset="0"/>
                          </a:rPr>
                          <m:t>𝑡</m:t>
                        </m:r>
                      </m:e>
                    </m:d>
                    <m:r>
                      <a:rPr lang="en-IN" sz="2200" b="0" i="0" smtClean="0">
                        <a:latin typeface="Cambria Math" panose="02040503050406030204" pitchFamily="18" charset="0"/>
                        <a:ea typeface="Cambria Math" panose="02040503050406030204" pitchFamily="18" charset="0"/>
                        <a:cs typeface="Times New Roman" panose="02020603050405020304" pitchFamily="18" charset="0"/>
                      </a:rPr>
                      <m:t>+</m:t>
                    </m:r>
                    <m:r>
                      <m:rPr>
                        <m:nor/>
                      </m:rPr>
                      <a:rPr lang="en-IN" sz="2200" b="0" i="0" smtClean="0">
                        <a:ea typeface="Cambria Math" panose="02040503050406030204" pitchFamily="18" charset="0"/>
                        <a:cs typeface="Calibri" panose="020F0502020204030204" pitchFamily="34" charset="0"/>
                      </a:rPr>
                      <m:t>4</m:t>
                    </m:r>
                    <m:r>
                      <m:rPr>
                        <m:nor/>
                      </m:rPr>
                      <a:rPr lang="en-IN" sz="2200" dirty="0">
                        <a:ea typeface="Cambria Math" panose="02040503050406030204" pitchFamily="18" charset="0"/>
                        <a:cs typeface="Calibri" panose="020F0502020204030204" pitchFamily="34" charset="0"/>
                      </a:rPr>
                      <m:t> </m:t>
                    </m:r>
                    <m:r>
                      <a:rPr lang="en-IN" sz="2200" i="1">
                        <a:latin typeface="Cambria Math" panose="02040503050406030204" pitchFamily="18" charset="0"/>
                        <a:ea typeface="Cambria Math" panose="02040503050406030204" pitchFamily="18" charset="0"/>
                        <a:cs typeface="Times New Roman" panose="02020603050405020304" pitchFamily="18" charset="0"/>
                      </a:rPr>
                      <m:t>∅</m:t>
                    </m:r>
                    <m:d>
                      <m:dPr>
                        <m:ctrlPr>
                          <a:rPr lang="en-IN" sz="2200" i="1">
                            <a:latin typeface="Cambria Math" panose="02040503050406030204" pitchFamily="18" charset="0"/>
                            <a:ea typeface="Cambria Math" panose="02040503050406030204" pitchFamily="18" charset="0"/>
                            <a:cs typeface="Times New Roman" panose="02020603050405020304" pitchFamily="18" charset="0"/>
                          </a:rPr>
                        </m:ctrlPr>
                      </m:dPr>
                      <m:e>
                        <m:r>
                          <a:rPr lang="en-IN" sz="2200" i="1">
                            <a:latin typeface="Cambria Math" panose="02040503050406030204" pitchFamily="18" charset="0"/>
                            <a:ea typeface="Cambria Math" panose="02040503050406030204" pitchFamily="18" charset="0"/>
                            <a:cs typeface="Times New Roman" panose="02020603050405020304" pitchFamily="18" charset="0"/>
                          </a:rPr>
                          <m:t>𝑡</m:t>
                        </m:r>
                        <m:r>
                          <a:rPr lang="en-IN" sz="2200" b="0" i="1" smtClean="0">
                            <a:latin typeface="Cambria Math" panose="02040503050406030204" pitchFamily="18" charset="0"/>
                            <a:ea typeface="Cambria Math" panose="02040503050406030204" pitchFamily="18" charset="0"/>
                            <a:cs typeface="Times New Roman" panose="02020603050405020304" pitchFamily="18" charset="0"/>
                          </a:rPr>
                          <m:t>−1</m:t>
                        </m:r>
                      </m:e>
                    </m:d>
                  </m:oMath>
                </a14:m>
                <a:r>
                  <a:rPr lang="en-IN" sz="2200" dirty="0">
                    <a:cs typeface="Calibri" panose="020F0502020204030204" pitchFamily="34" charset="0"/>
                  </a:rPr>
                  <a:t>=</a:t>
                </a:r>
                <a:r>
                  <a:rPr lang="en-IN" sz="2200" dirty="0">
                    <a:ea typeface="Cambria Math" panose="02040503050406030204" pitchFamily="18" charset="0"/>
                    <a:cs typeface="Calibri" panose="020F0502020204030204" pitchFamily="34" charset="0"/>
                  </a:rPr>
                  <a:t> </a:t>
                </a:r>
                <a14:m>
                  <m:oMath xmlns:m="http://schemas.openxmlformats.org/officeDocument/2006/math">
                    <m:r>
                      <a:rPr lang="en-IN" sz="2200" i="1">
                        <a:latin typeface="Cambria Math" panose="02040503050406030204" pitchFamily="18" charset="0"/>
                        <a:ea typeface="Cambria Math" panose="02040503050406030204" pitchFamily="18" charset="0"/>
                        <a:cs typeface="Times New Roman" panose="02020603050405020304" pitchFamily="18" charset="0"/>
                      </a:rPr>
                      <m:t>∅</m:t>
                    </m:r>
                    <m:d>
                      <m:dPr>
                        <m:ctrlPr>
                          <a:rPr lang="en-IN" sz="2200" i="1">
                            <a:latin typeface="Cambria Math" panose="02040503050406030204" pitchFamily="18" charset="0"/>
                            <a:ea typeface="Cambria Math" panose="02040503050406030204" pitchFamily="18" charset="0"/>
                            <a:cs typeface="Times New Roman" panose="02020603050405020304" pitchFamily="18" charset="0"/>
                          </a:rPr>
                        </m:ctrlPr>
                      </m:dPr>
                      <m:e>
                        <m:r>
                          <a:rPr lang="en-IN" sz="2200" i="1">
                            <a:latin typeface="Cambria Math" panose="02040503050406030204" pitchFamily="18" charset="0"/>
                            <a:ea typeface="Cambria Math" panose="02040503050406030204" pitchFamily="18" charset="0"/>
                            <a:cs typeface="Times New Roman" panose="02020603050405020304" pitchFamily="18" charset="0"/>
                          </a:rPr>
                          <m:t>2</m:t>
                        </m:r>
                        <m:r>
                          <a:rPr lang="en-IN" sz="2200" i="1">
                            <a:latin typeface="Cambria Math" panose="02040503050406030204" pitchFamily="18" charset="0"/>
                            <a:ea typeface="Cambria Math" panose="02040503050406030204" pitchFamily="18" charset="0"/>
                            <a:cs typeface="Times New Roman" panose="02020603050405020304" pitchFamily="18" charset="0"/>
                          </a:rPr>
                          <m:t>𝑡</m:t>
                        </m:r>
                      </m:e>
                    </m:d>
                    <m:r>
                      <a:rPr lang="en-IN" sz="2200">
                        <a:latin typeface="Cambria Math" panose="02040503050406030204" pitchFamily="18" charset="0"/>
                        <a:ea typeface="Cambria Math" panose="02040503050406030204" pitchFamily="18" charset="0"/>
                        <a:cs typeface="Times New Roman" panose="02020603050405020304" pitchFamily="18" charset="0"/>
                      </a:rPr>
                      <m:t>+</m:t>
                    </m:r>
                  </m:oMath>
                </a14:m>
                <a:r>
                  <a:rPr lang="en-IN" sz="2200" dirty="0">
                    <a:ea typeface="Cambria Math" panose="02040503050406030204" pitchFamily="18" charset="0"/>
                    <a:cs typeface="Calibri" panose="020F0502020204030204" pitchFamily="34" charset="0"/>
                  </a:rPr>
                  <a:t>2 </a:t>
                </a:r>
                <a14:m>
                  <m:oMath xmlns:m="http://schemas.openxmlformats.org/officeDocument/2006/math">
                    <m:r>
                      <a:rPr lang="en-IN" sz="2200" i="1">
                        <a:latin typeface="Cambria Math" panose="02040503050406030204" pitchFamily="18" charset="0"/>
                        <a:ea typeface="Cambria Math" panose="02040503050406030204" pitchFamily="18" charset="0"/>
                        <a:cs typeface="Times New Roman" panose="02020603050405020304" pitchFamily="18" charset="0"/>
                      </a:rPr>
                      <m:t>∅</m:t>
                    </m:r>
                    <m:d>
                      <m:dPr>
                        <m:ctrlPr>
                          <a:rPr lang="en-IN" sz="2200" i="1">
                            <a:latin typeface="Cambria Math" panose="02040503050406030204" pitchFamily="18" charset="0"/>
                            <a:ea typeface="Cambria Math" panose="02040503050406030204" pitchFamily="18" charset="0"/>
                            <a:cs typeface="Times New Roman" panose="02020603050405020304" pitchFamily="18" charset="0"/>
                          </a:rPr>
                        </m:ctrlPr>
                      </m:dPr>
                      <m:e>
                        <m:r>
                          <a:rPr lang="en-IN" sz="2200" i="1">
                            <a:latin typeface="Cambria Math" panose="02040503050406030204" pitchFamily="18" charset="0"/>
                            <a:ea typeface="Cambria Math" panose="02040503050406030204" pitchFamily="18" charset="0"/>
                            <a:cs typeface="Times New Roman" panose="02020603050405020304" pitchFamily="18" charset="0"/>
                          </a:rPr>
                          <m:t>2</m:t>
                        </m:r>
                        <m:r>
                          <a:rPr lang="en-IN" sz="2200" i="1">
                            <a:latin typeface="Cambria Math" panose="02040503050406030204" pitchFamily="18" charset="0"/>
                            <a:ea typeface="Cambria Math" panose="02040503050406030204" pitchFamily="18" charset="0"/>
                            <a:cs typeface="Times New Roman" panose="02020603050405020304" pitchFamily="18" charset="0"/>
                          </a:rPr>
                          <m:t>𝑡</m:t>
                        </m:r>
                        <m:r>
                          <a:rPr lang="en-IN" sz="2200" i="1">
                            <a:latin typeface="Cambria Math" panose="02040503050406030204" pitchFamily="18" charset="0"/>
                            <a:ea typeface="Cambria Math" panose="02040503050406030204" pitchFamily="18" charset="0"/>
                            <a:cs typeface="Times New Roman" panose="02020603050405020304" pitchFamily="18" charset="0"/>
                          </a:rPr>
                          <m:t>−1</m:t>
                        </m:r>
                      </m:e>
                    </m:d>
                    <m:r>
                      <a:rPr lang="en-IN" sz="2200">
                        <a:latin typeface="Cambria Math" panose="02040503050406030204" pitchFamily="18" charset="0"/>
                        <a:ea typeface="Cambria Math" panose="02040503050406030204" pitchFamily="18" charset="0"/>
                        <a:cs typeface="Times New Roman" panose="02020603050405020304" pitchFamily="18" charset="0"/>
                      </a:rPr>
                      <m:t>+</m:t>
                    </m:r>
                    <m:r>
                      <a:rPr lang="en-IN" sz="2200" b="0" i="1" smtClean="0">
                        <a:latin typeface="Cambria Math" panose="02040503050406030204" pitchFamily="18" charset="0"/>
                        <a:ea typeface="Cambria Math" panose="02040503050406030204" pitchFamily="18" charset="0"/>
                        <a:cs typeface="Times New Roman" panose="02020603050405020304" pitchFamily="18" charset="0"/>
                      </a:rPr>
                      <m:t>3</m:t>
                    </m:r>
                    <m:r>
                      <a:rPr lang="en-IN" sz="2200" i="1">
                        <a:latin typeface="Cambria Math" panose="02040503050406030204" pitchFamily="18" charset="0"/>
                        <a:ea typeface="Cambria Math" panose="02040503050406030204" pitchFamily="18" charset="0"/>
                        <a:cs typeface="Times New Roman" panose="02020603050405020304" pitchFamily="18" charset="0"/>
                      </a:rPr>
                      <m:t> ∅</m:t>
                    </m:r>
                    <m:d>
                      <m:dPr>
                        <m:ctrlPr>
                          <a:rPr lang="en-IN" sz="2200" i="1">
                            <a:latin typeface="Cambria Math" panose="02040503050406030204" pitchFamily="18" charset="0"/>
                            <a:ea typeface="Cambria Math" panose="02040503050406030204" pitchFamily="18" charset="0"/>
                            <a:cs typeface="Times New Roman" panose="02020603050405020304" pitchFamily="18" charset="0"/>
                          </a:rPr>
                        </m:ctrlPr>
                      </m:dPr>
                      <m:e>
                        <m:r>
                          <a:rPr lang="en-IN" sz="2200" i="1">
                            <a:latin typeface="Cambria Math" panose="02040503050406030204" pitchFamily="18" charset="0"/>
                            <a:ea typeface="Cambria Math" panose="02040503050406030204" pitchFamily="18" charset="0"/>
                            <a:cs typeface="Times New Roman" panose="02020603050405020304" pitchFamily="18" charset="0"/>
                          </a:rPr>
                          <m:t>2</m:t>
                        </m:r>
                        <m:r>
                          <a:rPr lang="en-IN" sz="2200" i="1">
                            <a:latin typeface="Cambria Math" panose="02040503050406030204" pitchFamily="18" charset="0"/>
                            <a:ea typeface="Cambria Math" panose="02040503050406030204" pitchFamily="18" charset="0"/>
                            <a:cs typeface="Times New Roman" panose="02020603050405020304" pitchFamily="18" charset="0"/>
                          </a:rPr>
                          <m:t>𝑡</m:t>
                        </m:r>
                        <m:r>
                          <a:rPr lang="en-IN" sz="2200" i="1">
                            <a:latin typeface="Cambria Math" panose="02040503050406030204" pitchFamily="18" charset="0"/>
                            <a:ea typeface="Cambria Math" panose="02040503050406030204" pitchFamily="18" charset="0"/>
                            <a:cs typeface="Times New Roman" panose="02020603050405020304" pitchFamily="18" charset="0"/>
                          </a:rPr>
                          <m:t>−2</m:t>
                        </m:r>
                      </m:e>
                    </m:d>
                  </m:oMath>
                </a14:m>
                <a:r>
                  <a:rPr lang="en-IN" sz="2200" dirty="0">
                    <a:cs typeface="Calibri" panose="020F0502020204030204" pitchFamily="34" charset="0"/>
                  </a:rPr>
                  <a:t>+</a:t>
                </a:r>
                <a:r>
                  <a:rPr lang="en-IN" sz="2200" dirty="0">
                    <a:ea typeface="Cambria Math" panose="02040503050406030204" pitchFamily="18" charset="0"/>
                    <a:cs typeface="Calibri" panose="020F0502020204030204" pitchFamily="34" charset="0"/>
                  </a:rPr>
                  <a:t> 4</a:t>
                </a:r>
                <a14:m>
                  <m:oMath xmlns:m="http://schemas.openxmlformats.org/officeDocument/2006/math">
                    <m:r>
                      <a:rPr lang="en-IN" sz="2200" i="1">
                        <a:latin typeface="Cambria Math" panose="02040503050406030204" pitchFamily="18" charset="0"/>
                        <a:ea typeface="Cambria Math" panose="02040503050406030204" pitchFamily="18" charset="0"/>
                        <a:cs typeface="Times New Roman" panose="02020603050405020304" pitchFamily="18" charset="0"/>
                      </a:rPr>
                      <m:t>∅</m:t>
                    </m:r>
                    <m:d>
                      <m:dPr>
                        <m:ctrlPr>
                          <a:rPr lang="en-IN" sz="2200" i="1">
                            <a:latin typeface="Cambria Math" panose="02040503050406030204" pitchFamily="18" charset="0"/>
                            <a:ea typeface="Cambria Math" panose="02040503050406030204" pitchFamily="18" charset="0"/>
                            <a:cs typeface="Times New Roman" panose="02020603050405020304" pitchFamily="18" charset="0"/>
                          </a:rPr>
                        </m:ctrlPr>
                      </m:dPr>
                      <m:e>
                        <m:r>
                          <a:rPr lang="en-IN" sz="2200" i="1">
                            <a:latin typeface="Cambria Math" panose="02040503050406030204" pitchFamily="18" charset="0"/>
                            <a:ea typeface="Cambria Math" panose="02040503050406030204" pitchFamily="18" charset="0"/>
                            <a:cs typeface="Times New Roman" panose="02020603050405020304" pitchFamily="18" charset="0"/>
                          </a:rPr>
                          <m:t>2</m:t>
                        </m:r>
                        <m:r>
                          <a:rPr lang="en-IN" sz="2200" i="1">
                            <a:latin typeface="Cambria Math" panose="02040503050406030204" pitchFamily="18" charset="0"/>
                            <a:ea typeface="Cambria Math" panose="02040503050406030204" pitchFamily="18" charset="0"/>
                            <a:cs typeface="Times New Roman" panose="02020603050405020304" pitchFamily="18" charset="0"/>
                          </a:rPr>
                          <m:t>𝑡</m:t>
                        </m:r>
                        <m:r>
                          <a:rPr lang="en-IN" sz="2200" i="1">
                            <a:latin typeface="Cambria Math" panose="02040503050406030204" pitchFamily="18" charset="0"/>
                            <a:ea typeface="Cambria Math" panose="02040503050406030204" pitchFamily="18" charset="0"/>
                            <a:cs typeface="Times New Roman" panose="02020603050405020304" pitchFamily="18" charset="0"/>
                          </a:rPr>
                          <m:t>−3</m:t>
                        </m:r>
                      </m:e>
                    </m:d>
                    <m:r>
                      <a:rPr lang="en-IN" sz="2200">
                        <a:latin typeface="Cambria Math" panose="02040503050406030204" pitchFamily="18" charset="0"/>
                        <a:ea typeface="Cambria Math" panose="02040503050406030204" pitchFamily="18" charset="0"/>
                        <a:cs typeface="Times New Roman" panose="02020603050405020304" pitchFamily="18" charset="0"/>
                      </a:rPr>
                      <m:t>+</m:t>
                    </m:r>
                    <m:r>
                      <a:rPr lang="en-IN" sz="2200" b="0" i="1" smtClean="0">
                        <a:latin typeface="Cambria Math" panose="02040503050406030204" pitchFamily="18" charset="0"/>
                        <a:ea typeface="Cambria Math" panose="02040503050406030204" pitchFamily="18" charset="0"/>
                        <a:cs typeface="Times New Roman" panose="02020603050405020304" pitchFamily="18" charset="0"/>
                      </a:rPr>
                      <m:t>2</m:t>
                    </m:r>
                    <m:r>
                      <a:rPr lang="en-IN" sz="2200" i="1">
                        <a:latin typeface="Cambria Math" panose="02040503050406030204" pitchFamily="18" charset="0"/>
                        <a:ea typeface="Cambria Math" panose="02040503050406030204" pitchFamily="18" charset="0"/>
                        <a:cs typeface="Times New Roman" panose="02020603050405020304" pitchFamily="18" charset="0"/>
                      </a:rPr>
                      <m:t>∅</m:t>
                    </m:r>
                    <m:d>
                      <m:dPr>
                        <m:ctrlPr>
                          <a:rPr lang="en-IN" sz="2200" i="1">
                            <a:latin typeface="Cambria Math" panose="02040503050406030204" pitchFamily="18" charset="0"/>
                            <a:ea typeface="Cambria Math" panose="02040503050406030204" pitchFamily="18" charset="0"/>
                            <a:cs typeface="Times New Roman" panose="02020603050405020304" pitchFamily="18" charset="0"/>
                          </a:rPr>
                        </m:ctrlPr>
                      </m:dPr>
                      <m:e>
                        <m:r>
                          <a:rPr lang="en-IN" sz="2200" i="1">
                            <a:latin typeface="Cambria Math" panose="02040503050406030204" pitchFamily="18" charset="0"/>
                            <a:ea typeface="Cambria Math" panose="02040503050406030204" pitchFamily="18" charset="0"/>
                            <a:cs typeface="Times New Roman" panose="02020603050405020304" pitchFamily="18" charset="0"/>
                          </a:rPr>
                          <m:t>2</m:t>
                        </m:r>
                        <m:r>
                          <a:rPr lang="en-IN" sz="2200" i="1">
                            <a:latin typeface="Cambria Math" panose="02040503050406030204" pitchFamily="18" charset="0"/>
                            <a:ea typeface="Cambria Math" panose="02040503050406030204" pitchFamily="18" charset="0"/>
                            <a:cs typeface="Times New Roman" panose="02020603050405020304" pitchFamily="18" charset="0"/>
                          </a:rPr>
                          <m:t>𝑡</m:t>
                        </m:r>
                        <m:r>
                          <a:rPr lang="en-IN" sz="2200" i="1">
                            <a:latin typeface="Cambria Math" panose="02040503050406030204" pitchFamily="18" charset="0"/>
                            <a:ea typeface="Cambria Math" panose="02040503050406030204" pitchFamily="18" charset="0"/>
                            <a:cs typeface="Times New Roman" panose="02020603050405020304" pitchFamily="18" charset="0"/>
                          </a:rPr>
                          <m:t>−4</m:t>
                        </m:r>
                      </m:e>
                    </m:d>
                  </m:oMath>
                </a14:m>
                <a:r>
                  <a:rPr lang="en-IN" sz="2200" dirty="0">
                    <a:cs typeface="Calibri" panose="020F0502020204030204" pitchFamily="34" charset="0"/>
                  </a:rPr>
                  <a:t>.</a:t>
                </a:r>
              </a:p>
              <a:p>
                <a:pPr marL="0" indent="0">
                  <a:lnSpc>
                    <a:spcPct val="150000"/>
                  </a:lnSpc>
                  <a:buNone/>
                </a:pPr>
                <a:endParaRPr lang="en-IN" sz="2400" dirty="0">
                  <a:latin typeface="Calibri" panose="020F0502020204030204" pitchFamily="34" charset="0"/>
                  <a:cs typeface="Calibri" panose="020F0502020204030204" pitchFamily="34" charset="0"/>
                </a:endParaRPr>
              </a:p>
            </p:txBody>
          </p:sp>
        </mc:Choice>
        <mc:Fallback xmlns="">
          <p:sp>
            <p:nvSpPr>
              <p:cNvPr id="3" name="Content Placeholder 2">
                <a:extLst>
                  <a:ext uri="{FF2B5EF4-FFF2-40B4-BE49-F238E27FC236}">
                    <a16:creationId xmlns:a16="http://schemas.microsoft.com/office/drawing/2014/main" id="{D85D3568-4B4D-416B-830E-B26DECC682A3}"/>
                  </a:ext>
                </a:extLst>
              </p:cNvPr>
              <p:cNvSpPr>
                <a:spLocks noGrp="1" noRot="1" noChangeAspect="1" noMove="1" noResize="1" noEditPoints="1" noAdjustHandles="1" noChangeArrowheads="1" noChangeShapeType="1" noTextEdit="1"/>
              </p:cNvSpPr>
              <p:nvPr>
                <p:ph idx="1"/>
              </p:nvPr>
            </p:nvSpPr>
            <p:spPr>
              <a:xfrm>
                <a:off x="838200" y="1500029"/>
                <a:ext cx="10744200" cy="4856321"/>
              </a:xfrm>
              <a:blipFill>
                <a:blip r:embed="rId3"/>
                <a:stretch>
                  <a:fillRect l="-908"/>
                </a:stretch>
              </a:blipFill>
            </p:spPr>
            <p:txBody>
              <a:bodyPr/>
              <a:lstStyle/>
              <a:p>
                <a:r>
                  <a:rPr lang="en-IN">
                    <a:noFill/>
                  </a:rPr>
                  <a:t> </a:t>
                </a:r>
              </a:p>
            </p:txBody>
          </p:sp>
        </mc:Fallback>
      </mc:AlternateContent>
      <p:pic>
        <p:nvPicPr>
          <p:cNvPr id="8" name="Picture 7">
            <a:extLst>
              <a:ext uri="{FF2B5EF4-FFF2-40B4-BE49-F238E27FC236}">
                <a16:creationId xmlns:a16="http://schemas.microsoft.com/office/drawing/2014/main" id="{AAAF297A-CAFB-9BAB-5A2C-16B1BEAD69C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60" y="-62001"/>
            <a:ext cx="1295400" cy="665251"/>
          </a:xfrm>
          <a:prstGeom prst="rect">
            <a:avLst/>
          </a:prstGeom>
        </p:spPr>
      </p:pic>
      <p:sp>
        <p:nvSpPr>
          <p:cNvPr id="9" name="Title 1">
            <a:extLst>
              <a:ext uri="{FF2B5EF4-FFF2-40B4-BE49-F238E27FC236}">
                <a16:creationId xmlns:a16="http://schemas.microsoft.com/office/drawing/2014/main" id="{471C9835-4D7D-002B-3564-71CA390B0FC6}"/>
              </a:ext>
            </a:extLst>
          </p:cNvPr>
          <p:cNvSpPr txBox="1">
            <a:spLocks/>
          </p:cNvSpPr>
          <p:nvPr/>
        </p:nvSpPr>
        <p:spPr>
          <a:xfrm>
            <a:off x="1305560" y="9627"/>
            <a:ext cx="10876280" cy="665251"/>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IN" sz="2400" b="1" dirty="0">
                <a:latin typeface="+mj-lt"/>
                <a:cs typeface="Calibri" panose="020F0502020204030204" pitchFamily="34" charset="0"/>
              </a:rPr>
              <a:t>Triangle Scaling Function</a:t>
            </a:r>
            <a:r>
              <a:rPr lang="en-US" sz="2400" b="1" dirty="0">
                <a:latin typeface="+mj-lt"/>
                <a:cs typeface="Calibri" panose="020F0502020204030204" pitchFamily="34" charset="0"/>
              </a:rPr>
              <a:t>(CO5)</a:t>
            </a:r>
          </a:p>
        </p:txBody>
      </p:sp>
    </p:spTree>
    <p:extLst>
      <p:ext uri="{BB962C8B-B14F-4D97-AF65-F5344CB8AC3E}">
        <p14:creationId xmlns:p14="http://schemas.microsoft.com/office/powerpoint/2010/main" val="953255029"/>
      </p:ext>
    </p:extLst>
  </p:cSld>
  <p:clrMapOvr>
    <a:masterClrMapping/>
  </p:clrMapOvr>
  <p:transition spd="slow">
    <p:push dir="u"/>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032000" y="1166018"/>
            <a:ext cx="8229600" cy="4525963"/>
          </a:xfrm>
        </p:spPr>
        <p:txBody>
          <a:bodyPr>
            <a:normAutofit/>
          </a:bodyPr>
          <a:lstStyle/>
          <a:p>
            <a:pPr marL="0" indent="0">
              <a:lnSpc>
                <a:spcPct val="150000"/>
              </a:lnSpc>
              <a:buNone/>
            </a:pPr>
            <a:r>
              <a:rPr lang="en-US" sz="2200" dirty="0">
                <a:cs typeface="Calibri" panose="020F0502020204030204" pitchFamily="34" charset="0"/>
              </a:rPr>
              <a:t>In previous lectures we have discussed-</a:t>
            </a:r>
          </a:p>
          <a:p>
            <a:pPr>
              <a:lnSpc>
                <a:spcPct val="150000"/>
              </a:lnSpc>
            </a:pPr>
            <a:r>
              <a:rPr lang="en-US" sz="2200" dirty="0">
                <a:cs typeface="Calibri" panose="020F0502020204030204" pitchFamily="34" charset="0"/>
              </a:rPr>
              <a:t>Triangle Scaling Function</a:t>
            </a:r>
          </a:p>
          <a:p>
            <a:pPr marL="0" indent="0">
              <a:lnSpc>
                <a:spcPct val="150000"/>
              </a:lnSpc>
              <a:buNone/>
            </a:pPr>
            <a:endParaRPr lang="en-US" sz="2400" dirty="0">
              <a:latin typeface="Calibri" panose="020F0502020204030204" pitchFamily="34" charset="0"/>
              <a:cs typeface="Calibri" panose="020F0502020204030204" pitchFamily="34" charset="0"/>
            </a:endParaRPr>
          </a:p>
        </p:txBody>
      </p:sp>
      <p:sp>
        <p:nvSpPr>
          <p:cNvPr id="4" name="Date Placeholder 3"/>
          <p:cNvSpPr>
            <a:spLocks noGrp="1"/>
          </p:cNvSpPr>
          <p:nvPr>
            <p:ph type="dt" sz="half" idx="10"/>
          </p:nvPr>
        </p:nvSpPr>
        <p:spPr/>
        <p:txBody>
          <a:bodyPr/>
          <a:lstStyle/>
          <a:p>
            <a:fld id="{FA1E2C52-9D2A-4085-88C6-0BCEFC1F595C}" type="datetime1">
              <a:rPr lang="en-US" smtClean="0"/>
              <a:t>1/6/2023</a:t>
            </a:fld>
            <a:endParaRPr lang="en-US"/>
          </a:p>
        </p:txBody>
      </p:sp>
      <p:sp>
        <p:nvSpPr>
          <p:cNvPr id="5" name="Footer Placeholder 4"/>
          <p:cNvSpPr>
            <a:spLocks noGrp="1"/>
          </p:cNvSpPr>
          <p:nvPr>
            <p:ph type="ftr" sz="quarter" idx="11"/>
          </p:nvPr>
        </p:nvSpPr>
        <p:spPr>
          <a:xfrm>
            <a:off x="4038600" y="6356351"/>
            <a:ext cx="5029200" cy="365125"/>
          </a:xfrm>
        </p:spPr>
        <p:txBody>
          <a:bodyPr/>
          <a:lstStyle/>
          <a:p>
            <a:r>
              <a:rPr lang="en-US"/>
              <a:t>Faculty Name    Dr. Kunti Mishra         Unit Number 5</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85</a:t>
            </a:fld>
            <a:endParaRPr lang="en-US"/>
          </a:p>
        </p:txBody>
      </p:sp>
      <p:pic>
        <p:nvPicPr>
          <p:cNvPr id="2" name="Picture 1">
            <a:extLst>
              <a:ext uri="{FF2B5EF4-FFF2-40B4-BE49-F238E27FC236}">
                <a16:creationId xmlns:a16="http://schemas.microsoft.com/office/drawing/2014/main" id="{5F19EE1F-E031-5154-E58E-59BB360E7C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60" y="-11201"/>
            <a:ext cx="1295400" cy="665251"/>
          </a:xfrm>
          <a:prstGeom prst="rect">
            <a:avLst/>
          </a:prstGeom>
        </p:spPr>
      </p:pic>
      <p:sp>
        <p:nvSpPr>
          <p:cNvPr id="8" name="Title 1">
            <a:extLst>
              <a:ext uri="{FF2B5EF4-FFF2-40B4-BE49-F238E27FC236}">
                <a16:creationId xmlns:a16="http://schemas.microsoft.com/office/drawing/2014/main" id="{051AF845-C4A5-547B-C143-1B5AE2ACC548}"/>
              </a:ext>
            </a:extLst>
          </p:cNvPr>
          <p:cNvSpPr txBox="1">
            <a:spLocks/>
          </p:cNvSpPr>
          <p:nvPr/>
        </p:nvSpPr>
        <p:spPr>
          <a:xfrm>
            <a:off x="1305560" y="9627"/>
            <a:ext cx="10876280" cy="665251"/>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IN" sz="2400" b="1" dirty="0">
                <a:latin typeface="+mj-lt"/>
                <a:cs typeface="Calibri" panose="020F0502020204030204" pitchFamily="34" charset="0"/>
              </a:rPr>
              <a:t>Triangle Scaling Function</a:t>
            </a:r>
            <a:r>
              <a:rPr lang="en-US" sz="2400" b="1" dirty="0">
                <a:latin typeface="+mj-lt"/>
                <a:cs typeface="Calibri" panose="020F0502020204030204" pitchFamily="34" charset="0"/>
              </a:rPr>
              <a:t>(CO5)</a:t>
            </a:r>
          </a:p>
        </p:txBody>
      </p:sp>
    </p:spTree>
    <p:extLst>
      <p:ext uri="{BB962C8B-B14F-4D97-AF65-F5344CB8AC3E}">
        <p14:creationId xmlns:p14="http://schemas.microsoft.com/office/powerpoint/2010/main" val="451450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1" y="2059804"/>
                <a:ext cx="9939390" cy="4173503"/>
              </a:xfrm>
            </p:spPr>
            <p:txBody>
              <a:bodyPr>
                <a:normAutofit/>
              </a:bodyPr>
              <a:lstStyle/>
              <a:p>
                <a:pPr marL="514350" indent="-514350" algn="just">
                  <a:lnSpc>
                    <a:spcPct val="150000"/>
                  </a:lnSpc>
                  <a:buAutoNum type="arabicPeriod"/>
                </a:pPr>
                <a:r>
                  <a:rPr lang="en-IN" sz="2200" dirty="0">
                    <a:cs typeface="Calibri" panose="020F0502020204030204" pitchFamily="34" charset="0"/>
                  </a:rPr>
                  <a:t>Define and plot Triangle scaling function.</a:t>
                </a:r>
              </a:p>
              <a:p>
                <a:pPr marL="514350" indent="-514350" algn="just">
                  <a:lnSpc>
                    <a:spcPct val="150000"/>
                  </a:lnSpc>
                  <a:buAutoNum type="arabicPeriod"/>
                </a:pPr>
                <a:r>
                  <a:rPr lang="en-IN" sz="2200" dirty="0">
                    <a:cs typeface="Calibri" panose="020F0502020204030204" pitchFamily="34" charset="0"/>
                  </a:rPr>
                  <a:t>Express the function </a:t>
                </a:r>
                <a:r>
                  <a:rPr lang="en-IN" sz="2200" i="1" dirty="0">
                    <a:cs typeface="Calibri" panose="020F0502020204030204" pitchFamily="34" charset="0"/>
                  </a:rPr>
                  <a:t>f</a:t>
                </a:r>
                <a:r>
                  <a:rPr lang="en-IN" sz="2200" dirty="0">
                    <a:cs typeface="Calibri" panose="020F0502020204030204" pitchFamily="34" charset="0"/>
                  </a:rPr>
                  <a:t>(</a:t>
                </a:r>
                <a:r>
                  <a:rPr lang="en-IN" sz="2200" i="1" dirty="0">
                    <a:cs typeface="Calibri" panose="020F0502020204030204" pitchFamily="34" charset="0"/>
                  </a:rPr>
                  <a:t>t</a:t>
                </a:r>
                <a:r>
                  <a:rPr lang="en-IN" sz="2200" dirty="0">
                    <a:cs typeface="Calibri" panose="020F0502020204030204" pitchFamily="34" charset="0"/>
                  </a:rPr>
                  <a:t>)=</a:t>
                </a:r>
                <a14:m>
                  <m:oMath xmlns:m="http://schemas.openxmlformats.org/officeDocument/2006/math">
                    <m:r>
                      <a:rPr lang="en-IN" sz="2200" i="1">
                        <a:latin typeface="Cambria Math" panose="02040503050406030204" pitchFamily="18" charset="0"/>
                        <a:ea typeface="Cambria Math" panose="02040503050406030204" pitchFamily="18" charset="0"/>
                        <a:cs typeface="Times New Roman" panose="02020603050405020304" pitchFamily="18" charset="0"/>
                      </a:rPr>
                      <m:t>∅</m:t>
                    </m:r>
                    <m:d>
                      <m:dPr>
                        <m:ctrlPr>
                          <a:rPr lang="en-IN" sz="2200" i="1">
                            <a:latin typeface="Cambria Math" panose="02040503050406030204" pitchFamily="18" charset="0"/>
                            <a:ea typeface="Cambria Math" panose="02040503050406030204" pitchFamily="18" charset="0"/>
                            <a:cs typeface="Times New Roman" panose="02020603050405020304" pitchFamily="18" charset="0"/>
                          </a:rPr>
                        </m:ctrlPr>
                      </m:dPr>
                      <m:e>
                        <m:r>
                          <a:rPr lang="en-IN" sz="2200" i="1">
                            <a:latin typeface="Cambria Math" panose="02040503050406030204" pitchFamily="18" charset="0"/>
                            <a:ea typeface="Cambria Math" panose="02040503050406030204" pitchFamily="18" charset="0"/>
                            <a:cs typeface="Times New Roman" panose="02020603050405020304" pitchFamily="18" charset="0"/>
                          </a:rPr>
                          <m:t>𝑡</m:t>
                        </m:r>
                      </m:e>
                    </m:d>
                    <m:r>
                      <a:rPr lang="en-IN" sz="2200">
                        <a:latin typeface="Cambria Math" panose="02040503050406030204" pitchFamily="18" charset="0"/>
                        <a:ea typeface="Cambria Math" panose="02040503050406030204" pitchFamily="18" charset="0"/>
                        <a:cs typeface="Times New Roman" panose="02020603050405020304" pitchFamily="18" charset="0"/>
                      </a:rPr>
                      <m:t>+</m:t>
                    </m:r>
                    <m:r>
                      <m:rPr>
                        <m:nor/>
                      </m:rPr>
                      <a:rPr lang="en-IN" sz="2200">
                        <a:ea typeface="Cambria Math" panose="02040503050406030204" pitchFamily="18" charset="0"/>
                        <a:cs typeface="Calibri" panose="020F0502020204030204" pitchFamily="34" charset="0"/>
                      </a:rPr>
                      <m:t>3</m:t>
                    </m:r>
                    <m:r>
                      <m:rPr>
                        <m:nor/>
                      </m:rPr>
                      <a:rPr lang="en-IN" sz="2200" dirty="0">
                        <a:ea typeface="Cambria Math" panose="02040503050406030204" pitchFamily="18" charset="0"/>
                        <a:cs typeface="Calibri" panose="020F0502020204030204" pitchFamily="34" charset="0"/>
                      </a:rPr>
                      <m:t> </m:t>
                    </m:r>
                    <m:r>
                      <a:rPr lang="en-IN" sz="2200" i="1">
                        <a:latin typeface="Cambria Math" panose="02040503050406030204" pitchFamily="18" charset="0"/>
                        <a:ea typeface="Cambria Math" panose="02040503050406030204" pitchFamily="18" charset="0"/>
                        <a:cs typeface="Times New Roman" panose="02020603050405020304" pitchFamily="18" charset="0"/>
                      </a:rPr>
                      <m:t>∅</m:t>
                    </m:r>
                    <m:d>
                      <m:dPr>
                        <m:ctrlPr>
                          <a:rPr lang="en-IN" sz="2200" i="1">
                            <a:latin typeface="Cambria Math" panose="02040503050406030204" pitchFamily="18" charset="0"/>
                            <a:ea typeface="Cambria Math" panose="02040503050406030204" pitchFamily="18" charset="0"/>
                            <a:cs typeface="Times New Roman" panose="02020603050405020304" pitchFamily="18" charset="0"/>
                          </a:rPr>
                        </m:ctrlPr>
                      </m:dPr>
                      <m:e>
                        <m:r>
                          <a:rPr lang="en-IN" sz="2200" i="1">
                            <a:latin typeface="Cambria Math" panose="02040503050406030204" pitchFamily="18" charset="0"/>
                            <a:ea typeface="Cambria Math" panose="02040503050406030204" pitchFamily="18" charset="0"/>
                            <a:cs typeface="Times New Roman" panose="02020603050405020304" pitchFamily="18" charset="0"/>
                          </a:rPr>
                          <m:t>𝑡</m:t>
                        </m:r>
                        <m:r>
                          <a:rPr lang="en-IN" sz="2200" i="1">
                            <a:latin typeface="Cambria Math" panose="02040503050406030204" pitchFamily="18" charset="0"/>
                            <a:ea typeface="Cambria Math" panose="02040503050406030204" pitchFamily="18" charset="0"/>
                            <a:cs typeface="Times New Roman" panose="02020603050405020304" pitchFamily="18" charset="0"/>
                          </a:rPr>
                          <m:t>−1</m:t>
                        </m:r>
                      </m:e>
                    </m:d>
                  </m:oMath>
                </a14:m>
                <a:r>
                  <a:rPr lang="en-IN" sz="2200" dirty="0">
                    <a:cs typeface="Calibri" panose="020F0502020204030204" pitchFamily="34" charset="0"/>
                  </a:rPr>
                  <a:t> in terms of </a:t>
                </a:r>
                <a14:m>
                  <m:oMath xmlns:m="http://schemas.openxmlformats.org/officeDocument/2006/math">
                    <m:r>
                      <a:rPr lang="en-IN" sz="2200" i="1">
                        <a:latin typeface="Cambria Math" panose="02040503050406030204" pitchFamily="18" charset="0"/>
                        <a:ea typeface="Cambria Math" panose="02040503050406030204" pitchFamily="18" charset="0"/>
                        <a:cs typeface="Times New Roman" panose="02020603050405020304" pitchFamily="18" charset="0"/>
                      </a:rPr>
                      <m:t>∅</m:t>
                    </m:r>
                    <m:d>
                      <m:dPr>
                        <m:ctrlPr>
                          <a:rPr lang="en-IN" sz="2200" i="1">
                            <a:latin typeface="Cambria Math" panose="02040503050406030204" pitchFamily="18" charset="0"/>
                            <a:ea typeface="Cambria Math" panose="02040503050406030204" pitchFamily="18" charset="0"/>
                            <a:cs typeface="Times New Roman" panose="02020603050405020304" pitchFamily="18" charset="0"/>
                          </a:rPr>
                        </m:ctrlPr>
                      </m:dPr>
                      <m:e>
                        <m:r>
                          <a:rPr lang="en-IN" sz="2200" i="1">
                            <a:latin typeface="Cambria Math" panose="02040503050406030204" pitchFamily="18" charset="0"/>
                            <a:ea typeface="Cambria Math" panose="02040503050406030204" pitchFamily="18" charset="0"/>
                            <a:cs typeface="Times New Roman" panose="02020603050405020304" pitchFamily="18" charset="0"/>
                          </a:rPr>
                          <m:t>2</m:t>
                        </m:r>
                        <m:r>
                          <a:rPr lang="en-IN" sz="2200" i="1">
                            <a:latin typeface="Cambria Math" panose="02040503050406030204" pitchFamily="18" charset="0"/>
                            <a:ea typeface="Cambria Math" panose="02040503050406030204" pitchFamily="18" charset="0"/>
                            <a:cs typeface="Times New Roman" panose="02020603050405020304" pitchFamily="18" charset="0"/>
                          </a:rPr>
                          <m:t>𝑡</m:t>
                        </m:r>
                      </m:e>
                    </m:d>
                  </m:oMath>
                </a14:m>
                <a:r>
                  <a:rPr lang="en-IN" sz="2200" dirty="0">
                    <a:cs typeface="Calibri" panose="020F0502020204030204" pitchFamily="34" charset="0"/>
                  </a:rPr>
                  <a:t> and its translates, where </a:t>
                </a:r>
                <a14:m>
                  <m:oMath xmlns:m="http://schemas.openxmlformats.org/officeDocument/2006/math">
                    <m:r>
                      <a:rPr lang="en-IN" sz="2200" i="1">
                        <a:latin typeface="Cambria Math" panose="02040503050406030204" pitchFamily="18" charset="0"/>
                        <a:ea typeface="Cambria Math" panose="02040503050406030204" pitchFamily="18" charset="0"/>
                        <a:cs typeface="Times New Roman" panose="02020603050405020304" pitchFamily="18" charset="0"/>
                      </a:rPr>
                      <m:t>∅</m:t>
                    </m:r>
                    <m:d>
                      <m:dPr>
                        <m:ctrlPr>
                          <a:rPr lang="en-IN" sz="2200" i="1">
                            <a:latin typeface="Cambria Math" panose="02040503050406030204" pitchFamily="18" charset="0"/>
                            <a:ea typeface="Cambria Math" panose="02040503050406030204" pitchFamily="18" charset="0"/>
                            <a:cs typeface="Times New Roman" panose="02020603050405020304" pitchFamily="18" charset="0"/>
                          </a:rPr>
                        </m:ctrlPr>
                      </m:dPr>
                      <m:e>
                        <m:r>
                          <a:rPr lang="en-IN" sz="2200" i="1">
                            <a:latin typeface="Cambria Math" panose="02040503050406030204" pitchFamily="18" charset="0"/>
                            <a:ea typeface="Cambria Math" panose="02040503050406030204" pitchFamily="18" charset="0"/>
                            <a:cs typeface="Times New Roman" panose="02020603050405020304" pitchFamily="18" charset="0"/>
                          </a:rPr>
                          <m:t>𝑡</m:t>
                        </m:r>
                      </m:e>
                    </m:d>
                    <m:r>
                      <a:rPr lang="en-IN" sz="2200" i="1">
                        <a:latin typeface="Cambria Math" panose="02040503050406030204" pitchFamily="18" charset="0"/>
                        <a:ea typeface="Cambria Math" panose="02040503050406030204" pitchFamily="18" charset="0"/>
                        <a:cs typeface="Times New Roman" panose="02020603050405020304" pitchFamily="18" charset="0"/>
                      </a:rPr>
                      <m:t> </m:t>
                    </m:r>
                  </m:oMath>
                </a14:m>
                <a:r>
                  <a:rPr lang="en-IN" sz="2200" dirty="0">
                    <a:cs typeface="Calibri" panose="020F0502020204030204" pitchFamily="34" charset="0"/>
                  </a:rPr>
                  <a:t>is triangle scaling function.</a:t>
                </a:r>
              </a:p>
              <a:p>
                <a:pPr marL="0" indent="0" algn="just">
                  <a:buNone/>
                </a:pPr>
                <a:endParaRPr lang="en-US" sz="2400" b="1" dirty="0">
                  <a:latin typeface="Calibri" panose="020F0502020204030204" pitchFamily="34"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1" y="2059804"/>
                <a:ext cx="9939390" cy="4173503"/>
              </a:xfrm>
              <a:blipFill>
                <a:blip r:embed="rId2"/>
                <a:stretch>
                  <a:fillRect l="-675" r="-736"/>
                </a:stretch>
              </a:blipFill>
            </p:spPr>
            <p:txBody>
              <a:bodyPr/>
              <a:lstStyle/>
              <a:p>
                <a:r>
                  <a:rPr lang="en-IN">
                    <a:noFill/>
                  </a:rPr>
                  <a:t> </a:t>
                </a:r>
              </a:p>
            </p:txBody>
          </p:sp>
        </mc:Fallback>
      </mc:AlternateContent>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DF98D25-3A31-42C0-B978-83F39343630E}"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t>1/6/2023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a:xfrm>
            <a:off x="4038600" y="6356351"/>
            <a:ext cx="50292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Faculty Name    Dr. Kunti Mishra         Unit Number 5</a:t>
            </a: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86</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26274" y="994453"/>
            <a:ext cx="3600450" cy="935437"/>
          </a:xfrm>
          <a:prstGeom prst="rect">
            <a:avLst/>
          </a:prstGeom>
          <a:solidFill>
            <a:schemeClr val="accent1">
              <a:lumMod val="60000"/>
              <a:lumOff val="40000"/>
            </a:schemeClr>
          </a:solidFill>
          <a:ln>
            <a:noFill/>
          </a:ln>
          <a:effectLst/>
        </p:spPr>
      </p:pic>
      <p:pic>
        <p:nvPicPr>
          <p:cNvPr id="10" name="Picture 9">
            <a:extLst>
              <a:ext uri="{FF2B5EF4-FFF2-40B4-BE49-F238E27FC236}">
                <a16:creationId xmlns:a16="http://schemas.microsoft.com/office/drawing/2014/main" id="{47779DD2-79B1-4215-8361-3CDA636B6E7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60" y="24764"/>
            <a:ext cx="1295400" cy="650113"/>
          </a:xfrm>
          <a:prstGeom prst="rect">
            <a:avLst/>
          </a:prstGeom>
        </p:spPr>
      </p:pic>
      <p:sp>
        <p:nvSpPr>
          <p:cNvPr id="8" name="Title 1">
            <a:extLst>
              <a:ext uri="{FF2B5EF4-FFF2-40B4-BE49-F238E27FC236}">
                <a16:creationId xmlns:a16="http://schemas.microsoft.com/office/drawing/2014/main" id="{592FA302-42C4-4CEE-8FDC-4D3B2B5C6241}"/>
              </a:ext>
            </a:extLst>
          </p:cNvPr>
          <p:cNvSpPr txBox="1">
            <a:spLocks/>
          </p:cNvSpPr>
          <p:nvPr/>
        </p:nvSpPr>
        <p:spPr>
          <a:xfrm>
            <a:off x="1305560" y="9627"/>
            <a:ext cx="10876280" cy="665251"/>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IN" sz="2400" b="1" dirty="0">
                <a:cs typeface="Calibri" panose="020F0502020204030204" pitchFamily="34" charset="0"/>
              </a:rPr>
              <a:t>Daily Quiz</a:t>
            </a:r>
            <a:r>
              <a:rPr lang="en-US" sz="2400" b="1" dirty="0">
                <a:cs typeface="Calibri" panose="020F0502020204030204" pitchFamily="34" charset="0"/>
              </a:rPr>
              <a:t>(CO5)</a:t>
            </a:r>
          </a:p>
        </p:txBody>
      </p:sp>
    </p:spTree>
    <p:extLst>
      <p:ext uri="{BB962C8B-B14F-4D97-AF65-F5344CB8AC3E}">
        <p14:creationId xmlns:p14="http://schemas.microsoft.com/office/powerpoint/2010/main" val="2760936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7CF4BB1-A43A-40F5-B409-926105B1A88F}"/>
                  </a:ext>
                </a:extLst>
              </p:cNvPr>
              <p:cNvSpPr>
                <a:spLocks noGrp="1"/>
              </p:cNvSpPr>
              <p:nvPr>
                <p:ph idx="1"/>
              </p:nvPr>
            </p:nvSpPr>
            <p:spPr>
              <a:xfrm>
                <a:off x="1325367" y="1417837"/>
                <a:ext cx="9484873" cy="4578920"/>
              </a:xfrm>
            </p:spPr>
            <p:txBody>
              <a:bodyPr>
                <a:normAutofit/>
              </a:bodyPr>
              <a:lstStyle/>
              <a:p>
                <a:pPr marL="0" indent="0" algn="just">
                  <a:lnSpc>
                    <a:spcPct val="150000"/>
                  </a:lnSpc>
                  <a:buNone/>
                </a:pPr>
                <a:r>
                  <a:rPr lang="en-IN" sz="2200" b="1" dirty="0">
                    <a:latin typeface="+mj-lt"/>
                    <a:cs typeface="Calibri" panose="020F0502020204030204" pitchFamily="34" charset="0"/>
                  </a:rPr>
                  <a:t>Daubechies Wavelets: </a:t>
                </a:r>
                <a:r>
                  <a:rPr lang="en-IN" sz="2200" dirty="0">
                    <a:latin typeface="+mj-lt"/>
                    <a:cs typeface="Calibri" panose="020F0502020204030204" pitchFamily="34" charset="0"/>
                  </a:rPr>
                  <a:t>We will explore specifically here Daub-4 type wavelet system.</a:t>
                </a:r>
              </a:p>
              <a:p>
                <a:pPr marL="0" indent="0" algn="just">
                  <a:lnSpc>
                    <a:spcPct val="150000"/>
                  </a:lnSpc>
                  <a:buNone/>
                </a:pPr>
                <a:r>
                  <a:rPr lang="en-IN" sz="2200" dirty="0">
                    <a:latin typeface="+mj-lt"/>
                    <a:cs typeface="Calibri" panose="020F0502020204030204" pitchFamily="34" charset="0"/>
                  </a:rPr>
                  <a:t>There is no explicit function for this wavelet system, so we can’t draw it directly.</a:t>
                </a:r>
              </a:p>
              <a:p>
                <a:pPr marL="0" indent="0" algn="just">
                  <a:lnSpc>
                    <a:spcPct val="150000"/>
                  </a:lnSpc>
                  <a:buNone/>
                </a:pPr>
                <a:r>
                  <a:rPr lang="en-IN" sz="2200" dirty="0">
                    <a:latin typeface="+mj-lt"/>
                    <a:cs typeface="Calibri" panose="020F0502020204030204" pitchFamily="34" charset="0"/>
                  </a:rPr>
                  <a:t>We have coefficient of refinement relation means </a:t>
                </a:r>
                <a:r>
                  <a:rPr lang="en-IN" sz="2200" i="1" dirty="0" err="1">
                    <a:latin typeface="+mj-lt"/>
                    <a:cs typeface="Calibri" panose="020F0502020204030204" pitchFamily="34" charset="0"/>
                  </a:rPr>
                  <a:t>h</a:t>
                </a:r>
                <a:r>
                  <a:rPr lang="en-IN" sz="2200" i="1" baseline="-25000" dirty="0" err="1">
                    <a:latin typeface="+mj-lt"/>
                    <a:cs typeface="Calibri" panose="020F0502020204030204" pitchFamily="34" charset="0"/>
                  </a:rPr>
                  <a:t>k</a:t>
                </a:r>
                <a:r>
                  <a:rPr lang="en-IN" sz="2200" dirty="0" err="1">
                    <a:latin typeface="+mj-lt"/>
                    <a:cs typeface="Calibri" panose="020F0502020204030204" pitchFamily="34" charset="0"/>
                  </a:rPr>
                  <a:t>s</a:t>
                </a:r>
                <a:r>
                  <a:rPr lang="en-IN" sz="2200" dirty="0">
                    <a:latin typeface="+mj-lt"/>
                    <a:cs typeface="Calibri" panose="020F0502020204030204" pitchFamily="34" charset="0"/>
                  </a:rPr>
                  <a:t>, which connects </a:t>
                </a:r>
                <a14:m>
                  <m:oMath xmlns:m="http://schemas.openxmlformats.org/officeDocument/2006/math">
                    <m:r>
                      <a:rPr lang="en-IN" sz="2200" i="1" smtClean="0">
                        <a:latin typeface="Cambria Math" panose="02040503050406030204" pitchFamily="18" charset="0"/>
                        <a:ea typeface="Cambria Math" panose="02040503050406030204" pitchFamily="18" charset="0"/>
                        <a:cs typeface="Times New Roman" panose="02020603050405020304" pitchFamily="18" charset="0"/>
                      </a:rPr>
                      <m:t>∅ </m:t>
                    </m:r>
                    <m:d>
                      <m:dPr>
                        <m:ctrlPr>
                          <a:rPr lang="en-IN" sz="2200" i="1">
                            <a:latin typeface="Cambria Math" panose="02040503050406030204" pitchFamily="18" charset="0"/>
                            <a:ea typeface="Cambria Math" panose="02040503050406030204" pitchFamily="18" charset="0"/>
                            <a:cs typeface="Times New Roman" panose="02020603050405020304" pitchFamily="18" charset="0"/>
                          </a:rPr>
                        </m:ctrlPr>
                      </m:dPr>
                      <m:e>
                        <m:r>
                          <a:rPr lang="en-IN" sz="2200" i="1">
                            <a:latin typeface="Cambria Math" panose="02040503050406030204" pitchFamily="18" charset="0"/>
                            <a:ea typeface="Cambria Math" panose="02040503050406030204" pitchFamily="18" charset="0"/>
                            <a:cs typeface="Times New Roman" panose="02020603050405020304" pitchFamily="18" charset="0"/>
                          </a:rPr>
                          <m:t>𝑡</m:t>
                        </m:r>
                      </m:e>
                    </m:d>
                    <m:r>
                      <a:rPr lang="en-IN" sz="2200" b="0" i="0" smtClean="0">
                        <a:latin typeface="Cambria Math" panose="02040503050406030204" pitchFamily="18" charset="0"/>
                        <a:ea typeface="Cambria Math" panose="02040503050406030204" pitchFamily="18" charset="0"/>
                        <a:cs typeface="Times New Roman" panose="02020603050405020304" pitchFamily="18" charset="0"/>
                      </a:rPr>
                      <m:t> </m:t>
                    </m:r>
                  </m:oMath>
                </a14:m>
                <a:r>
                  <a:rPr lang="en-IN" sz="2200" dirty="0">
                    <a:latin typeface="+mj-lt"/>
                    <a:cs typeface="Calibri" panose="020F0502020204030204" pitchFamily="34" charset="0"/>
                  </a:rPr>
                  <a:t>and translates of </a:t>
                </a:r>
                <a14:m>
                  <m:oMath xmlns:m="http://schemas.openxmlformats.org/officeDocument/2006/math">
                    <m:r>
                      <a:rPr lang="en-IN" sz="2200" i="1" smtClean="0">
                        <a:latin typeface="Cambria Math" panose="02040503050406030204" pitchFamily="18" charset="0"/>
                        <a:ea typeface="Cambria Math" panose="02040503050406030204" pitchFamily="18" charset="0"/>
                        <a:cs typeface="Times New Roman" panose="02020603050405020304" pitchFamily="18" charset="0"/>
                      </a:rPr>
                      <m:t>∅ </m:t>
                    </m:r>
                    <m:d>
                      <m:dPr>
                        <m:ctrlPr>
                          <a:rPr lang="en-IN" sz="2200" i="1">
                            <a:latin typeface="Cambria Math" panose="02040503050406030204" pitchFamily="18" charset="0"/>
                            <a:ea typeface="Cambria Math" panose="02040503050406030204" pitchFamily="18" charset="0"/>
                            <a:cs typeface="Times New Roman" panose="02020603050405020304" pitchFamily="18" charset="0"/>
                          </a:rPr>
                        </m:ctrlPr>
                      </m:dPr>
                      <m:e>
                        <m:r>
                          <a:rPr lang="en-IN" sz="2200" i="1">
                            <a:latin typeface="Cambria Math" panose="02040503050406030204" pitchFamily="18" charset="0"/>
                            <a:ea typeface="Cambria Math" panose="02040503050406030204" pitchFamily="18" charset="0"/>
                            <a:cs typeface="Times New Roman" panose="02020603050405020304" pitchFamily="18" charset="0"/>
                          </a:rPr>
                          <m:t>2</m:t>
                        </m:r>
                        <m:r>
                          <a:rPr lang="en-IN" sz="2200" i="1">
                            <a:latin typeface="Cambria Math" panose="02040503050406030204" pitchFamily="18" charset="0"/>
                            <a:ea typeface="Cambria Math" panose="02040503050406030204" pitchFamily="18" charset="0"/>
                            <a:cs typeface="Times New Roman" panose="02020603050405020304" pitchFamily="18" charset="0"/>
                          </a:rPr>
                          <m:t>𝑡</m:t>
                        </m:r>
                      </m:e>
                    </m:d>
                  </m:oMath>
                </a14:m>
                <a:r>
                  <a:rPr lang="en-IN" sz="2200" dirty="0">
                    <a:latin typeface="+mj-lt"/>
                    <a:cs typeface="Calibri" panose="020F0502020204030204" pitchFamily="34" charset="0"/>
                  </a:rPr>
                  <a:t>.</a:t>
                </a:r>
              </a:p>
            </p:txBody>
          </p:sp>
        </mc:Choice>
        <mc:Fallback xmlns="">
          <p:sp>
            <p:nvSpPr>
              <p:cNvPr id="3" name="Content Placeholder 2">
                <a:extLst>
                  <a:ext uri="{FF2B5EF4-FFF2-40B4-BE49-F238E27FC236}">
                    <a16:creationId xmlns:a16="http://schemas.microsoft.com/office/drawing/2014/main" id="{F7CF4BB1-A43A-40F5-B409-926105B1A88F}"/>
                  </a:ext>
                </a:extLst>
              </p:cNvPr>
              <p:cNvSpPr>
                <a:spLocks noGrp="1" noRot="1" noChangeAspect="1" noMove="1" noResize="1" noEditPoints="1" noAdjustHandles="1" noChangeArrowheads="1" noChangeShapeType="1" noTextEdit="1"/>
              </p:cNvSpPr>
              <p:nvPr>
                <p:ph idx="1"/>
              </p:nvPr>
            </p:nvSpPr>
            <p:spPr>
              <a:xfrm>
                <a:off x="1325367" y="1417837"/>
                <a:ext cx="9484873" cy="4578920"/>
              </a:xfrm>
              <a:blipFill>
                <a:blip r:embed="rId3"/>
                <a:stretch>
                  <a:fillRect l="-835" r="-835"/>
                </a:stretch>
              </a:blipFill>
            </p:spPr>
            <p:txBody>
              <a:bodyPr/>
              <a:lstStyle/>
              <a:p>
                <a:r>
                  <a:rPr lang="en-IN">
                    <a:noFill/>
                  </a:rPr>
                  <a:t> </a:t>
                </a:r>
              </a:p>
            </p:txBody>
          </p:sp>
        </mc:Fallback>
      </mc:AlternateContent>
      <p:sp>
        <p:nvSpPr>
          <p:cNvPr id="6" name="Date Placeholder 5"/>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CD6B9C3-014F-4672-9FCA-A6E2F5D502C5}"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t>1/6/2023</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4" name="Footer Placeholder 3">
            <a:extLst>
              <a:ext uri="{FF2B5EF4-FFF2-40B4-BE49-F238E27FC236}">
                <a16:creationId xmlns:a16="http://schemas.microsoft.com/office/drawing/2014/main" id="{2E49F929-87CA-4994-9885-A2D8887FAA14}"/>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Faculty Name    Dr. Kunti Mishra         Unit Number 5</a:t>
            </a: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87</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10" name="Picture 9">
            <a:extLst>
              <a:ext uri="{FF2B5EF4-FFF2-40B4-BE49-F238E27FC236}">
                <a16:creationId xmlns:a16="http://schemas.microsoft.com/office/drawing/2014/main" id="{6320349B-317E-EA71-CEE9-196354858AE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60" y="-112801"/>
            <a:ext cx="1295400" cy="665251"/>
          </a:xfrm>
          <a:prstGeom prst="rect">
            <a:avLst/>
          </a:prstGeom>
        </p:spPr>
      </p:pic>
      <p:sp>
        <p:nvSpPr>
          <p:cNvPr id="11" name="Title 1">
            <a:extLst>
              <a:ext uri="{FF2B5EF4-FFF2-40B4-BE49-F238E27FC236}">
                <a16:creationId xmlns:a16="http://schemas.microsoft.com/office/drawing/2014/main" id="{8D331ADF-0349-18DE-49D0-0D4D97039FDC}"/>
              </a:ext>
            </a:extLst>
          </p:cNvPr>
          <p:cNvSpPr txBox="1">
            <a:spLocks/>
          </p:cNvSpPr>
          <p:nvPr/>
        </p:nvSpPr>
        <p:spPr>
          <a:xfrm>
            <a:off x="1305560" y="9627"/>
            <a:ext cx="10876280" cy="665251"/>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IN" sz="2400" b="1" dirty="0">
                <a:latin typeface="+mj-lt"/>
                <a:cs typeface="Calibri" panose="020F0502020204030204" pitchFamily="34" charset="0"/>
              </a:rPr>
              <a:t>Daubechies Wavelets</a:t>
            </a:r>
            <a:r>
              <a:rPr lang="en-US" sz="2400" b="1" dirty="0">
                <a:latin typeface="+mj-lt"/>
                <a:cs typeface="Calibri" panose="020F0502020204030204" pitchFamily="34" charset="0"/>
              </a:rPr>
              <a:t>(CO5)</a:t>
            </a:r>
          </a:p>
        </p:txBody>
      </p:sp>
    </p:spTree>
    <p:extLst>
      <p:ext uri="{BB962C8B-B14F-4D97-AF65-F5344CB8AC3E}">
        <p14:creationId xmlns:p14="http://schemas.microsoft.com/office/powerpoint/2010/main" val="3522985102"/>
      </p:ext>
    </p:extLst>
  </p:cSld>
  <p:clrMapOvr>
    <a:masterClrMapping/>
  </p:clrMapOvr>
  <p:transition spd="slow">
    <p:push dir="u"/>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7CF4BB1-A43A-40F5-B409-926105B1A88F}"/>
                  </a:ext>
                </a:extLst>
              </p:cNvPr>
              <p:cNvSpPr>
                <a:spLocks noGrp="1"/>
              </p:cNvSpPr>
              <p:nvPr>
                <p:ph idx="1"/>
              </p:nvPr>
            </p:nvSpPr>
            <p:spPr>
              <a:xfrm>
                <a:off x="1325367" y="1417837"/>
                <a:ext cx="9174823" cy="4578920"/>
              </a:xfrm>
            </p:spPr>
            <p:txBody>
              <a:bodyPr>
                <a:normAutofit fontScale="92500" lnSpcReduction="10000"/>
              </a:bodyPr>
              <a:lstStyle/>
              <a:p>
                <a:pPr marL="0" indent="0" algn="just">
                  <a:lnSpc>
                    <a:spcPct val="150000"/>
                  </a:lnSpc>
                  <a:buNone/>
                </a:pPr>
                <a:r>
                  <a:rPr lang="en-IN" sz="2400" dirty="0">
                    <a:cs typeface="Calibri" panose="020F0502020204030204" pitchFamily="34" charset="0"/>
                  </a:rPr>
                  <a:t>To construct compactly supported wavelet </a:t>
                </a:r>
              </a:p>
              <a:p>
                <a:pPr marL="0" indent="0" algn="just">
                  <a:lnSpc>
                    <a:spcPct val="150000"/>
                  </a:lnSpc>
                  <a:buNone/>
                </a:pPr>
                <a14:m>
                  <m:oMath xmlns:m="http://schemas.openxmlformats.org/officeDocument/2006/math">
                    <m:r>
                      <a:rPr lang="en-IN" sz="2400" i="1" smtClean="0">
                        <a:latin typeface="Cambria Math" panose="02040503050406030204" pitchFamily="18" charset="0"/>
                        <a:ea typeface="Cambria Math" panose="02040503050406030204" pitchFamily="18" charset="0"/>
                        <a:cs typeface="Times New Roman" panose="02020603050405020304" pitchFamily="18" charset="0"/>
                      </a:rPr>
                      <m:t>∅ </m:t>
                    </m:r>
                    <m:d>
                      <m:dPr>
                        <m:ctrlPr>
                          <a:rPr lang="en-IN" sz="2400" i="1">
                            <a:latin typeface="Cambria Math" panose="02040503050406030204" pitchFamily="18" charset="0"/>
                            <a:ea typeface="Cambria Math" panose="02040503050406030204" pitchFamily="18" charset="0"/>
                            <a:cs typeface="Times New Roman" panose="02020603050405020304" pitchFamily="18" charset="0"/>
                          </a:rPr>
                        </m:ctrlPr>
                      </m:dPr>
                      <m:e>
                        <m:r>
                          <a:rPr lang="en-IN" sz="2400" b="0" i="1" smtClean="0">
                            <a:latin typeface="Cambria Math" panose="02040503050406030204" pitchFamily="18" charset="0"/>
                            <a:ea typeface="Cambria Math" panose="02040503050406030204" pitchFamily="18" charset="0"/>
                            <a:cs typeface="Times New Roman" panose="02020603050405020304" pitchFamily="18" charset="0"/>
                          </a:rPr>
                          <m:t>𝑥</m:t>
                        </m:r>
                      </m:e>
                    </m:d>
                    <m:r>
                      <a:rPr lang="en-IN" sz="2400" b="0" i="0" smtClean="0">
                        <a:latin typeface="Cambria Math" panose="02040503050406030204" pitchFamily="18" charset="0"/>
                        <a:ea typeface="Cambria Math" panose="02040503050406030204" pitchFamily="18" charset="0"/>
                        <a:cs typeface="Times New Roman" panose="02020603050405020304" pitchFamily="18" charset="0"/>
                      </a:rPr>
                      <m:t>=</m:t>
                    </m:r>
                    <m:rad>
                      <m:radPr>
                        <m:degHide m:val="on"/>
                        <m:ctrlPr>
                          <a:rPr lang="en-IN" sz="2400" b="0" i="1" smtClean="0">
                            <a:latin typeface="Cambria Math" panose="02040503050406030204" pitchFamily="18" charset="0"/>
                            <a:ea typeface="Cambria Math" panose="02040503050406030204" pitchFamily="18" charset="0"/>
                            <a:cs typeface="Times New Roman" panose="02020603050405020304" pitchFamily="18" charset="0"/>
                          </a:rPr>
                        </m:ctrlPr>
                      </m:radPr>
                      <m:deg/>
                      <m:e>
                        <m:r>
                          <a:rPr lang="en-IN" sz="2400" b="0" i="1" smtClean="0">
                            <a:latin typeface="Cambria Math" panose="02040503050406030204" pitchFamily="18" charset="0"/>
                            <a:ea typeface="Cambria Math" panose="02040503050406030204" pitchFamily="18" charset="0"/>
                            <a:cs typeface="Times New Roman" panose="02020603050405020304" pitchFamily="18" charset="0"/>
                          </a:rPr>
                          <m:t>2</m:t>
                        </m:r>
                      </m:e>
                    </m:rad>
                    <m:nary>
                      <m:naryPr>
                        <m:chr m:val="∑"/>
                        <m:ctrlPr>
                          <a:rPr lang="en-IN" sz="2400" b="0" i="1" smtClean="0">
                            <a:latin typeface="Cambria Math" panose="02040503050406030204" pitchFamily="18" charset="0"/>
                            <a:ea typeface="Cambria Math" panose="02040503050406030204" pitchFamily="18" charset="0"/>
                            <a:cs typeface="Times New Roman" panose="02020603050405020304" pitchFamily="18" charset="0"/>
                          </a:rPr>
                        </m:ctrlPr>
                      </m:naryPr>
                      <m:sub>
                        <m:r>
                          <m:rPr>
                            <m:brk m:alnAt="23"/>
                          </m:rPr>
                          <a:rPr lang="en-IN" sz="2400" b="0" i="1" smtClean="0">
                            <a:latin typeface="Cambria Math" panose="02040503050406030204" pitchFamily="18" charset="0"/>
                            <a:ea typeface="Cambria Math" panose="02040503050406030204" pitchFamily="18" charset="0"/>
                            <a:cs typeface="Times New Roman" panose="02020603050405020304" pitchFamily="18" charset="0"/>
                          </a:rPr>
                          <m:t>𝑘</m:t>
                        </m:r>
                        <m:r>
                          <a:rPr lang="en-IN" sz="2400" b="0" i="1" smtClean="0">
                            <a:latin typeface="Cambria Math" panose="02040503050406030204" pitchFamily="18" charset="0"/>
                            <a:ea typeface="Cambria Math" panose="02040503050406030204" pitchFamily="18" charset="0"/>
                            <a:cs typeface="Times New Roman" panose="02020603050405020304" pitchFamily="18" charset="0"/>
                          </a:rPr>
                          <m:t>=−∞</m:t>
                        </m:r>
                      </m:sub>
                      <m:sup>
                        <m:r>
                          <a:rPr lang="en-IN" sz="2400" b="0" i="1" smtClean="0">
                            <a:latin typeface="Cambria Math" panose="02040503050406030204" pitchFamily="18" charset="0"/>
                            <a:ea typeface="Cambria Math" panose="02040503050406030204" pitchFamily="18" charset="0"/>
                            <a:cs typeface="Times New Roman" panose="02020603050405020304" pitchFamily="18" charset="0"/>
                          </a:rPr>
                          <m:t>∞</m:t>
                        </m:r>
                      </m:sup>
                      <m:e>
                        <m:sSub>
                          <m:sSubPr>
                            <m:ctrlPr>
                              <a:rPr lang="en-IN" sz="2400" b="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IN" sz="2400" b="0" i="1" smtClean="0">
                                <a:latin typeface="Cambria Math" panose="02040503050406030204" pitchFamily="18" charset="0"/>
                                <a:ea typeface="Cambria Math" panose="02040503050406030204" pitchFamily="18" charset="0"/>
                                <a:cs typeface="Times New Roman" panose="02020603050405020304" pitchFamily="18" charset="0"/>
                              </a:rPr>
                              <m:t>h</m:t>
                            </m:r>
                          </m:e>
                          <m:sub>
                            <m:r>
                              <a:rPr lang="en-IN" sz="2400" b="0" i="1" smtClean="0">
                                <a:latin typeface="Cambria Math" panose="02040503050406030204" pitchFamily="18" charset="0"/>
                                <a:ea typeface="Cambria Math" panose="02040503050406030204" pitchFamily="18" charset="0"/>
                                <a:cs typeface="Times New Roman" panose="02020603050405020304" pitchFamily="18" charset="0"/>
                              </a:rPr>
                              <m:t>𝑘</m:t>
                            </m:r>
                          </m:sub>
                        </m:sSub>
                      </m:e>
                    </m:nary>
                    <m:r>
                      <a:rPr lang="en-IN" sz="2400" i="1">
                        <a:latin typeface="Cambria Math" panose="02040503050406030204" pitchFamily="18" charset="0"/>
                        <a:ea typeface="Cambria Math" panose="02040503050406030204" pitchFamily="18" charset="0"/>
                        <a:cs typeface="Times New Roman" panose="02020603050405020304" pitchFamily="18" charset="0"/>
                      </a:rPr>
                      <m:t>∅ </m:t>
                    </m:r>
                    <m:d>
                      <m:dPr>
                        <m:ctrlPr>
                          <a:rPr lang="en-IN" sz="2400" i="1">
                            <a:latin typeface="Cambria Math" panose="02040503050406030204" pitchFamily="18" charset="0"/>
                            <a:ea typeface="Cambria Math" panose="02040503050406030204" pitchFamily="18" charset="0"/>
                            <a:cs typeface="Times New Roman" panose="02020603050405020304" pitchFamily="18" charset="0"/>
                          </a:rPr>
                        </m:ctrlPr>
                      </m:dPr>
                      <m:e>
                        <m:r>
                          <a:rPr lang="en-IN" sz="2400" b="0" i="1" smtClean="0">
                            <a:latin typeface="Cambria Math" panose="02040503050406030204" pitchFamily="18" charset="0"/>
                            <a:ea typeface="Cambria Math" panose="02040503050406030204" pitchFamily="18" charset="0"/>
                            <a:cs typeface="Times New Roman" panose="02020603050405020304" pitchFamily="18" charset="0"/>
                          </a:rPr>
                          <m:t>2</m:t>
                        </m:r>
                        <m:r>
                          <a:rPr lang="en-IN" sz="2400" b="0" i="1" smtClean="0">
                            <a:latin typeface="Cambria Math" panose="02040503050406030204" pitchFamily="18" charset="0"/>
                            <a:ea typeface="Cambria Math" panose="02040503050406030204" pitchFamily="18" charset="0"/>
                            <a:cs typeface="Times New Roman" panose="02020603050405020304" pitchFamily="18" charset="0"/>
                          </a:rPr>
                          <m:t>𝑥</m:t>
                        </m:r>
                        <m:r>
                          <a:rPr lang="en-IN" sz="2400" b="0" i="1" smtClean="0">
                            <a:latin typeface="Cambria Math" panose="02040503050406030204" pitchFamily="18" charset="0"/>
                            <a:ea typeface="Cambria Math" panose="02040503050406030204" pitchFamily="18" charset="0"/>
                            <a:cs typeface="Times New Roman" panose="02020603050405020304" pitchFamily="18" charset="0"/>
                          </a:rPr>
                          <m:t>−</m:t>
                        </m:r>
                        <m:r>
                          <a:rPr lang="en-IN" sz="2400" b="0" i="1" smtClean="0">
                            <a:latin typeface="Cambria Math" panose="02040503050406030204" pitchFamily="18" charset="0"/>
                            <a:ea typeface="Cambria Math" panose="02040503050406030204" pitchFamily="18" charset="0"/>
                            <a:cs typeface="Times New Roman" panose="02020603050405020304" pitchFamily="18" charset="0"/>
                          </a:rPr>
                          <m:t>𝑘</m:t>
                        </m:r>
                      </m:e>
                    </m:d>
                  </m:oMath>
                </a14:m>
                <a:r>
                  <a:rPr lang="en-IN" sz="2400" dirty="0">
                    <a:cs typeface="Calibri" panose="020F0502020204030204" pitchFamily="34" charset="0"/>
                  </a:rPr>
                  <a:t>         (dilation equation)</a:t>
                </a:r>
              </a:p>
              <a:p>
                <a:pPr marL="0" indent="0" algn="just">
                  <a:lnSpc>
                    <a:spcPct val="150000"/>
                  </a:lnSpc>
                  <a:buNone/>
                </a:pPr>
                <a14:m>
                  <m:oMath xmlns:m="http://schemas.openxmlformats.org/officeDocument/2006/math">
                    <m:r>
                      <a:rPr lang="en-IN" sz="2400" i="1" smtClean="0">
                        <a:latin typeface="Cambria Math" panose="02040503050406030204" pitchFamily="18" charset="0"/>
                        <a:ea typeface="Cambria Math" panose="02040503050406030204" pitchFamily="18" charset="0"/>
                        <a:cs typeface="Times New Roman" panose="02020603050405020304" pitchFamily="18" charset="0"/>
                      </a:rPr>
                      <m:t>𝜑</m:t>
                    </m:r>
                    <m:r>
                      <a:rPr lang="en-IN" sz="2400" i="1" smtClean="0">
                        <a:latin typeface="Cambria Math" panose="02040503050406030204" pitchFamily="18" charset="0"/>
                        <a:ea typeface="Cambria Math" panose="02040503050406030204" pitchFamily="18" charset="0"/>
                        <a:cs typeface="Times New Roman" panose="02020603050405020304" pitchFamily="18" charset="0"/>
                      </a:rPr>
                      <m:t> </m:t>
                    </m:r>
                    <m:d>
                      <m:dPr>
                        <m:ctrlPr>
                          <a:rPr lang="en-IN" sz="2400" i="1">
                            <a:latin typeface="Cambria Math" panose="02040503050406030204" pitchFamily="18" charset="0"/>
                            <a:ea typeface="Cambria Math" panose="02040503050406030204" pitchFamily="18" charset="0"/>
                            <a:cs typeface="Times New Roman" panose="02020603050405020304" pitchFamily="18" charset="0"/>
                          </a:rPr>
                        </m:ctrlPr>
                      </m:dPr>
                      <m:e>
                        <m:r>
                          <a:rPr lang="en-IN" sz="2400" b="0" i="1" smtClean="0">
                            <a:latin typeface="Cambria Math" panose="02040503050406030204" pitchFamily="18" charset="0"/>
                            <a:ea typeface="Cambria Math" panose="02040503050406030204" pitchFamily="18" charset="0"/>
                            <a:cs typeface="Times New Roman" panose="02020603050405020304" pitchFamily="18" charset="0"/>
                          </a:rPr>
                          <m:t>𝑥</m:t>
                        </m:r>
                      </m:e>
                    </m:d>
                    <m:r>
                      <a:rPr lang="en-IN" sz="2400" b="0" i="0" smtClean="0">
                        <a:latin typeface="Cambria Math" panose="02040503050406030204" pitchFamily="18" charset="0"/>
                        <a:ea typeface="Cambria Math" panose="02040503050406030204" pitchFamily="18" charset="0"/>
                        <a:cs typeface="Times New Roman" panose="02020603050405020304" pitchFamily="18" charset="0"/>
                      </a:rPr>
                      <m:t>=</m:t>
                    </m:r>
                    <m:rad>
                      <m:radPr>
                        <m:degHide m:val="on"/>
                        <m:ctrlPr>
                          <a:rPr lang="en-IN" sz="2400" b="0" i="1" smtClean="0">
                            <a:latin typeface="Cambria Math" panose="02040503050406030204" pitchFamily="18" charset="0"/>
                            <a:ea typeface="Cambria Math" panose="02040503050406030204" pitchFamily="18" charset="0"/>
                            <a:cs typeface="Times New Roman" panose="02020603050405020304" pitchFamily="18" charset="0"/>
                          </a:rPr>
                        </m:ctrlPr>
                      </m:radPr>
                      <m:deg/>
                      <m:e>
                        <m:r>
                          <a:rPr lang="en-IN" sz="2400" b="0" i="1" smtClean="0">
                            <a:latin typeface="Cambria Math" panose="02040503050406030204" pitchFamily="18" charset="0"/>
                            <a:ea typeface="Cambria Math" panose="02040503050406030204" pitchFamily="18" charset="0"/>
                            <a:cs typeface="Times New Roman" panose="02020603050405020304" pitchFamily="18" charset="0"/>
                          </a:rPr>
                          <m:t>2</m:t>
                        </m:r>
                      </m:e>
                    </m:rad>
                    <m:nary>
                      <m:naryPr>
                        <m:chr m:val="∑"/>
                        <m:ctrlPr>
                          <a:rPr lang="en-IN" sz="2400" b="0" i="1" smtClean="0">
                            <a:latin typeface="Cambria Math" panose="02040503050406030204" pitchFamily="18" charset="0"/>
                            <a:ea typeface="Cambria Math" panose="02040503050406030204" pitchFamily="18" charset="0"/>
                            <a:cs typeface="Times New Roman" panose="02020603050405020304" pitchFamily="18" charset="0"/>
                          </a:rPr>
                        </m:ctrlPr>
                      </m:naryPr>
                      <m:sub>
                        <m:r>
                          <m:rPr>
                            <m:brk m:alnAt="23"/>
                          </m:rPr>
                          <a:rPr lang="en-IN" sz="2400" b="0" i="1" smtClean="0">
                            <a:latin typeface="Cambria Math" panose="02040503050406030204" pitchFamily="18" charset="0"/>
                            <a:ea typeface="Cambria Math" panose="02040503050406030204" pitchFamily="18" charset="0"/>
                            <a:cs typeface="Times New Roman" panose="02020603050405020304" pitchFamily="18" charset="0"/>
                          </a:rPr>
                          <m:t>𝑘</m:t>
                        </m:r>
                        <m:r>
                          <a:rPr lang="en-IN" sz="2400" b="0" i="1" smtClean="0">
                            <a:latin typeface="Cambria Math" panose="02040503050406030204" pitchFamily="18" charset="0"/>
                            <a:ea typeface="Cambria Math" panose="02040503050406030204" pitchFamily="18" charset="0"/>
                            <a:cs typeface="Times New Roman" panose="02020603050405020304" pitchFamily="18" charset="0"/>
                          </a:rPr>
                          <m:t>=−∞</m:t>
                        </m:r>
                      </m:sub>
                      <m:sup>
                        <m:r>
                          <a:rPr lang="en-IN" sz="2400" b="0" i="1" smtClean="0">
                            <a:latin typeface="Cambria Math" panose="02040503050406030204" pitchFamily="18" charset="0"/>
                            <a:ea typeface="Cambria Math" panose="02040503050406030204" pitchFamily="18" charset="0"/>
                            <a:cs typeface="Times New Roman" panose="02020603050405020304" pitchFamily="18" charset="0"/>
                          </a:rPr>
                          <m:t>∞</m:t>
                        </m:r>
                      </m:sup>
                      <m:e>
                        <m:sSub>
                          <m:sSubPr>
                            <m:ctrlPr>
                              <a:rPr lang="en-IN" sz="2400" b="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IN" sz="2400" b="0" i="1" smtClean="0">
                                <a:latin typeface="Cambria Math" panose="02040503050406030204" pitchFamily="18" charset="0"/>
                                <a:ea typeface="Cambria Math" panose="02040503050406030204" pitchFamily="18" charset="0"/>
                                <a:cs typeface="Times New Roman" panose="02020603050405020304" pitchFamily="18" charset="0"/>
                              </a:rPr>
                              <m:t>𝑔</m:t>
                            </m:r>
                          </m:e>
                          <m:sub>
                            <m:r>
                              <a:rPr lang="en-IN" sz="2400" b="0" i="1" smtClean="0">
                                <a:latin typeface="Cambria Math" panose="02040503050406030204" pitchFamily="18" charset="0"/>
                                <a:ea typeface="Cambria Math" panose="02040503050406030204" pitchFamily="18" charset="0"/>
                                <a:cs typeface="Times New Roman" panose="02020603050405020304" pitchFamily="18" charset="0"/>
                              </a:rPr>
                              <m:t>𝑘</m:t>
                            </m:r>
                          </m:sub>
                        </m:sSub>
                      </m:e>
                    </m:nary>
                    <m:r>
                      <a:rPr lang="en-IN" sz="2400" i="1">
                        <a:latin typeface="Cambria Math" panose="02040503050406030204" pitchFamily="18" charset="0"/>
                        <a:ea typeface="Cambria Math" panose="02040503050406030204" pitchFamily="18" charset="0"/>
                        <a:cs typeface="Times New Roman" panose="02020603050405020304" pitchFamily="18" charset="0"/>
                      </a:rPr>
                      <m:t>∅ </m:t>
                    </m:r>
                    <m:d>
                      <m:dPr>
                        <m:ctrlPr>
                          <a:rPr lang="en-IN" sz="2400" i="1">
                            <a:latin typeface="Cambria Math" panose="02040503050406030204" pitchFamily="18" charset="0"/>
                            <a:ea typeface="Cambria Math" panose="02040503050406030204" pitchFamily="18" charset="0"/>
                            <a:cs typeface="Times New Roman" panose="02020603050405020304" pitchFamily="18" charset="0"/>
                          </a:rPr>
                        </m:ctrlPr>
                      </m:dPr>
                      <m:e>
                        <m:r>
                          <a:rPr lang="en-IN" sz="2400" b="0" i="1" smtClean="0">
                            <a:latin typeface="Cambria Math" panose="02040503050406030204" pitchFamily="18" charset="0"/>
                            <a:ea typeface="Cambria Math" panose="02040503050406030204" pitchFamily="18" charset="0"/>
                            <a:cs typeface="Times New Roman" panose="02020603050405020304" pitchFamily="18" charset="0"/>
                          </a:rPr>
                          <m:t>2</m:t>
                        </m:r>
                        <m:r>
                          <a:rPr lang="en-IN" sz="2400" b="0" i="1" smtClean="0">
                            <a:latin typeface="Cambria Math" panose="02040503050406030204" pitchFamily="18" charset="0"/>
                            <a:ea typeface="Cambria Math" panose="02040503050406030204" pitchFamily="18" charset="0"/>
                            <a:cs typeface="Times New Roman" panose="02020603050405020304" pitchFamily="18" charset="0"/>
                          </a:rPr>
                          <m:t>𝑥</m:t>
                        </m:r>
                        <m:r>
                          <a:rPr lang="en-IN" sz="2400" b="0" i="1" smtClean="0">
                            <a:latin typeface="Cambria Math" panose="02040503050406030204" pitchFamily="18" charset="0"/>
                            <a:ea typeface="Cambria Math" panose="02040503050406030204" pitchFamily="18" charset="0"/>
                            <a:cs typeface="Times New Roman" panose="02020603050405020304" pitchFamily="18" charset="0"/>
                          </a:rPr>
                          <m:t>−</m:t>
                        </m:r>
                        <m:r>
                          <a:rPr lang="en-IN" sz="2400" b="0" i="1" smtClean="0">
                            <a:latin typeface="Cambria Math" panose="02040503050406030204" pitchFamily="18" charset="0"/>
                            <a:ea typeface="Cambria Math" panose="02040503050406030204" pitchFamily="18" charset="0"/>
                            <a:cs typeface="Times New Roman" panose="02020603050405020304" pitchFamily="18" charset="0"/>
                          </a:rPr>
                          <m:t>𝑘</m:t>
                        </m:r>
                      </m:e>
                    </m:d>
                  </m:oMath>
                </a14:m>
                <a:r>
                  <a:rPr lang="en-IN" sz="2400" dirty="0">
                    <a:cs typeface="Calibri" panose="020F0502020204030204" pitchFamily="34" charset="0"/>
                  </a:rPr>
                  <a:t>         (Wavelet equation)</a:t>
                </a:r>
              </a:p>
              <a:p>
                <a:pPr marL="0" indent="0" algn="just">
                  <a:lnSpc>
                    <a:spcPct val="150000"/>
                  </a:lnSpc>
                  <a:buNone/>
                </a:pPr>
                <a:r>
                  <a:rPr lang="en-IN" sz="2400" dirty="0">
                    <a:cs typeface="Calibri" panose="020F0502020204030204" pitchFamily="34" charset="0"/>
                  </a:rPr>
                  <a:t>Where, </a:t>
                </a:r>
                <a14:m>
                  <m:oMath xmlns:m="http://schemas.openxmlformats.org/officeDocument/2006/math">
                    <m:sSub>
                      <m:sSubPr>
                        <m:ctrlPr>
                          <a:rPr lang="en-IN" sz="2400" b="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IN" sz="2400" b="0" i="1" smtClean="0">
                            <a:latin typeface="Cambria Math" panose="02040503050406030204" pitchFamily="18" charset="0"/>
                            <a:ea typeface="Cambria Math" panose="02040503050406030204" pitchFamily="18" charset="0"/>
                            <a:cs typeface="Times New Roman" panose="02020603050405020304" pitchFamily="18" charset="0"/>
                          </a:rPr>
                          <m:t>𝑔</m:t>
                        </m:r>
                      </m:e>
                      <m:sub>
                        <m:r>
                          <a:rPr lang="en-IN" sz="2400" b="0" i="1" smtClean="0">
                            <a:latin typeface="Cambria Math" panose="02040503050406030204" pitchFamily="18" charset="0"/>
                            <a:ea typeface="Cambria Math" panose="02040503050406030204" pitchFamily="18" charset="0"/>
                            <a:cs typeface="Times New Roman" panose="02020603050405020304" pitchFamily="18" charset="0"/>
                          </a:rPr>
                          <m:t>𝑘</m:t>
                        </m:r>
                      </m:sub>
                    </m:sSub>
                    <m:r>
                      <a:rPr lang="en-IN" sz="2400" b="0" i="0" smtClean="0">
                        <a:latin typeface="Cambria Math" panose="02040503050406030204" pitchFamily="18" charset="0"/>
                        <a:ea typeface="Cambria Math" panose="02040503050406030204" pitchFamily="18" charset="0"/>
                        <a:cs typeface="Times New Roman" panose="02020603050405020304" pitchFamily="18" charset="0"/>
                      </a:rPr>
                      <m:t>′</m:t>
                    </m:r>
                  </m:oMath>
                </a14:m>
                <a:r>
                  <a:rPr lang="en-IN" sz="2400" dirty="0">
                    <a:cs typeface="Calibri" panose="020F0502020204030204" pitchFamily="34" charset="0"/>
                  </a:rPr>
                  <a:t>s and </a:t>
                </a:r>
                <a14:m>
                  <m:oMath xmlns:m="http://schemas.openxmlformats.org/officeDocument/2006/math">
                    <m:sSub>
                      <m:sSubPr>
                        <m:ctrlPr>
                          <a:rPr lang="en-IN" sz="2400" i="1">
                            <a:latin typeface="Cambria Math" panose="02040503050406030204" pitchFamily="18" charset="0"/>
                            <a:ea typeface="Cambria Math" panose="02040503050406030204" pitchFamily="18" charset="0"/>
                            <a:cs typeface="Times New Roman" panose="02020603050405020304" pitchFamily="18" charset="0"/>
                          </a:rPr>
                        </m:ctrlPr>
                      </m:sSubPr>
                      <m:e>
                        <m:r>
                          <a:rPr lang="en-IN" sz="2400" b="0" i="1" smtClean="0">
                            <a:latin typeface="Cambria Math" panose="02040503050406030204" pitchFamily="18" charset="0"/>
                            <a:ea typeface="Cambria Math" panose="02040503050406030204" pitchFamily="18" charset="0"/>
                            <a:cs typeface="Times New Roman" panose="02020603050405020304" pitchFamily="18" charset="0"/>
                          </a:rPr>
                          <m:t>h</m:t>
                        </m:r>
                      </m:e>
                      <m:sub>
                        <m:r>
                          <a:rPr lang="en-IN" sz="2400" i="1">
                            <a:latin typeface="Cambria Math" panose="02040503050406030204" pitchFamily="18" charset="0"/>
                            <a:ea typeface="Cambria Math" panose="02040503050406030204" pitchFamily="18" charset="0"/>
                            <a:cs typeface="Times New Roman" panose="02020603050405020304" pitchFamily="18" charset="0"/>
                          </a:rPr>
                          <m:t>𝑘</m:t>
                        </m:r>
                      </m:sub>
                    </m:sSub>
                    <m:r>
                      <a:rPr lang="en-IN" sz="2400">
                        <a:latin typeface="Cambria Math" panose="02040503050406030204" pitchFamily="18" charset="0"/>
                        <a:ea typeface="Cambria Math" panose="02040503050406030204" pitchFamily="18" charset="0"/>
                        <a:cs typeface="Times New Roman" panose="02020603050405020304" pitchFamily="18" charset="0"/>
                      </a:rPr>
                      <m:t>′</m:t>
                    </m:r>
                  </m:oMath>
                </a14:m>
                <a:r>
                  <a:rPr lang="en-IN" sz="2400" dirty="0">
                    <a:cs typeface="Calibri" panose="020F0502020204030204" pitchFamily="34" charset="0"/>
                  </a:rPr>
                  <a:t>s are non zero.</a:t>
                </a:r>
              </a:p>
              <a:p>
                <a:pPr marL="0" indent="0" algn="just">
                  <a:lnSpc>
                    <a:spcPct val="150000"/>
                  </a:lnSpc>
                  <a:buNone/>
                </a:pPr>
                <a:r>
                  <a:rPr lang="en-IN" sz="2400" dirty="0">
                    <a:cs typeface="Calibri" panose="020F0502020204030204" pitchFamily="34" charset="0"/>
                  </a:rPr>
                  <a:t>Now, compactly supported wavelet whose order is defined by D (order of wavelets)</a:t>
                </a:r>
              </a:p>
              <a:p>
                <a:pPr marL="0" indent="0" algn="just">
                  <a:lnSpc>
                    <a:spcPct val="150000"/>
                  </a:lnSpc>
                  <a:buNone/>
                </a:pPr>
                <a14:m>
                  <m:oMath xmlns:m="http://schemas.openxmlformats.org/officeDocument/2006/math">
                    <m:r>
                      <a:rPr lang="en-IN" sz="2400" i="1" smtClean="0">
                        <a:latin typeface="Cambria Math" panose="02040503050406030204" pitchFamily="18" charset="0"/>
                        <a:ea typeface="Cambria Math" panose="02040503050406030204" pitchFamily="18" charset="0"/>
                        <a:cs typeface="Times New Roman" panose="02020603050405020304" pitchFamily="18" charset="0"/>
                      </a:rPr>
                      <m:t>∅ </m:t>
                    </m:r>
                    <m:d>
                      <m:dPr>
                        <m:ctrlPr>
                          <a:rPr lang="en-IN" sz="2400" i="1">
                            <a:latin typeface="Cambria Math" panose="02040503050406030204" pitchFamily="18" charset="0"/>
                            <a:ea typeface="Cambria Math" panose="02040503050406030204" pitchFamily="18" charset="0"/>
                            <a:cs typeface="Times New Roman" panose="02020603050405020304" pitchFamily="18" charset="0"/>
                          </a:rPr>
                        </m:ctrlPr>
                      </m:dPr>
                      <m:e>
                        <m:r>
                          <a:rPr lang="en-IN" sz="2400" b="0" i="1" smtClean="0">
                            <a:latin typeface="Cambria Math" panose="02040503050406030204" pitchFamily="18" charset="0"/>
                            <a:ea typeface="Cambria Math" panose="02040503050406030204" pitchFamily="18" charset="0"/>
                            <a:cs typeface="Times New Roman" panose="02020603050405020304" pitchFamily="18" charset="0"/>
                          </a:rPr>
                          <m:t>𝑥</m:t>
                        </m:r>
                      </m:e>
                    </m:d>
                    <m:r>
                      <a:rPr lang="en-IN" sz="2400" b="0" i="0" smtClean="0">
                        <a:latin typeface="Cambria Math" panose="02040503050406030204" pitchFamily="18" charset="0"/>
                        <a:ea typeface="Cambria Math" panose="02040503050406030204" pitchFamily="18" charset="0"/>
                        <a:cs typeface="Times New Roman" panose="02020603050405020304" pitchFamily="18" charset="0"/>
                      </a:rPr>
                      <m:t>=</m:t>
                    </m:r>
                    <m:rad>
                      <m:radPr>
                        <m:degHide m:val="on"/>
                        <m:ctrlPr>
                          <a:rPr lang="en-IN" sz="2400" b="0" i="1" smtClean="0">
                            <a:latin typeface="Cambria Math" panose="02040503050406030204" pitchFamily="18" charset="0"/>
                            <a:ea typeface="Cambria Math" panose="02040503050406030204" pitchFamily="18" charset="0"/>
                            <a:cs typeface="Times New Roman" panose="02020603050405020304" pitchFamily="18" charset="0"/>
                          </a:rPr>
                        </m:ctrlPr>
                      </m:radPr>
                      <m:deg/>
                      <m:e>
                        <m:r>
                          <a:rPr lang="en-IN" sz="2400" b="0" i="1" smtClean="0">
                            <a:latin typeface="Cambria Math" panose="02040503050406030204" pitchFamily="18" charset="0"/>
                            <a:ea typeface="Cambria Math" panose="02040503050406030204" pitchFamily="18" charset="0"/>
                            <a:cs typeface="Times New Roman" panose="02020603050405020304" pitchFamily="18" charset="0"/>
                          </a:rPr>
                          <m:t>2</m:t>
                        </m:r>
                      </m:e>
                    </m:rad>
                    <m:nary>
                      <m:naryPr>
                        <m:chr m:val="∑"/>
                        <m:ctrlPr>
                          <a:rPr lang="en-IN" sz="2400" b="0" i="1" smtClean="0">
                            <a:latin typeface="Cambria Math" panose="02040503050406030204" pitchFamily="18" charset="0"/>
                            <a:ea typeface="Cambria Math" panose="02040503050406030204" pitchFamily="18" charset="0"/>
                            <a:cs typeface="Times New Roman" panose="02020603050405020304" pitchFamily="18" charset="0"/>
                          </a:rPr>
                        </m:ctrlPr>
                      </m:naryPr>
                      <m:sub>
                        <m:r>
                          <m:rPr>
                            <m:brk m:alnAt="23"/>
                          </m:rPr>
                          <a:rPr lang="en-IN" sz="2400" b="0" i="1" smtClean="0">
                            <a:latin typeface="Cambria Math" panose="02040503050406030204" pitchFamily="18" charset="0"/>
                            <a:ea typeface="Cambria Math" panose="02040503050406030204" pitchFamily="18" charset="0"/>
                            <a:cs typeface="Times New Roman" panose="02020603050405020304" pitchFamily="18" charset="0"/>
                          </a:rPr>
                          <m:t>𝑘</m:t>
                        </m:r>
                        <m:r>
                          <a:rPr lang="en-IN" sz="2400" b="0" i="1" smtClean="0">
                            <a:latin typeface="Cambria Math" panose="02040503050406030204" pitchFamily="18" charset="0"/>
                            <a:ea typeface="Cambria Math" panose="02040503050406030204" pitchFamily="18" charset="0"/>
                            <a:cs typeface="Times New Roman" panose="02020603050405020304" pitchFamily="18" charset="0"/>
                          </a:rPr>
                          <m:t>=0</m:t>
                        </m:r>
                      </m:sub>
                      <m:sup>
                        <m:r>
                          <a:rPr lang="en-IN" sz="2400" b="0" i="1" smtClean="0">
                            <a:latin typeface="Cambria Math" panose="02040503050406030204" pitchFamily="18" charset="0"/>
                            <a:ea typeface="Cambria Math" panose="02040503050406030204" pitchFamily="18" charset="0"/>
                            <a:cs typeface="Times New Roman" panose="02020603050405020304" pitchFamily="18" charset="0"/>
                          </a:rPr>
                          <m:t>𝐷</m:t>
                        </m:r>
                        <m:r>
                          <a:rPr lang="en-IN" sz="2400" b="0" i="1" smtClean="0">
                            <a:latin typeface="Cambria Math" panose="02040503050406030204" pitchFamily="18" charset="0"/>
                            <a:ea typeface="Cambria Math" panose="02040503050406030204" pitchFamily="18" charset="0"/>
                            <a:cs typeface="Times New Roman" panose="02020603050405020304" pitchFamily="18" charset="0"/>
                          </a:rPr>
                          <m:t>−1</m:t>
                        </m:r>
                      </m:sup>
                      <m:e>
                        <m:sSub>
                          <m:sSubPr>
                            <m:ctrlPr>
                              <a:rPr lang="en-IN" sz="2400" b="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IN" sz="2400" b="0" i="1" smtClean="0">
                                <a:latin typeface="Cambria Math" panose="02040503050406030204" pitchFamily="18" charset="0"/>
                                <a:ea typeface="Cambria Math" panose="02040503050406030204" pitchFamily="18" charset="0"/>
                                <a:cs typeface="Times New Roman" panose="02020603050405020304" pitchFamily="18" charset="0"/>
                              </a:rPr>
                              <m:t>h</m:t>
                            </m:r>
                          </m:e>
                          <m:sub>
                            <m:r>
                              <a:rPr lang="en-IN" sz="2400" b="0" i="1" smtClean="0">
                                <a:latin typeface="Cambria Math" panose="02040503050406030204" pitchFamily="18" charset="0"/>
                                <a:ea typeface="Cambria Math" panose="02040503050406030204" pitchFamily="18" charset="0"/>
                                <a:cs typeface="Times New Roman" panose="02020603050405020304" pitchFamily="18" charset="0"/>
                              </a:rPr>
                              <m:t>𝑘</m:t>
                            </m:r>
                          </m:sub>
                        </m:sSub>
                      </m:e>
                    </m:nary>
                    <m:r>
                      <a:rPr lang="en-IN" sz="2400" i="1">
                        <a:latin typeface="Cambria Math" panose="02040503050406030204" pitchFamily="18" charset="0"/>
                        <a:ea typeface="Cambria Math" panose="02040503050406030204" pitchFamily="18" charset="0"/>
                        <a:cs typeface="Times New Roman" panose="02020603050405020304" pitchFamily="18" charset="0"/>
                      </a:rPr>
                      <m:t>∅ </m:t>
                    </m:r>
                    <m:d>
                      <m:dPr>
                        <m:ctrlPr>
                          <a:rPr lang="en-IN" sz="2400" i="1">
                            <a:latin typeface="Cambria Math" panose="02040503050406030204" pitchFamily="18" charset="0"/>
                            <a:ea typeface="Cambria Math" panose="02040503050406030204" pitchFamily="18" charset="0"/>
                            <a:cs typeface="Times New Roman" panose="02020603050405020304" pitchFamily="18" charset="0"/>
                          </a:rPr>
                        </m:ctrlPr>
                      </m:dPr>
                      <m:e>
                        <m:r>
                          <a:rPr lang="en-IN" sz="2400" b="0" i="1" smtClean="0">
                            <a:latin typeface="Cambria Math" panose="02040503050406030204" pitchFamily="18" charset="0"/>
                            <a:ea typeface="Cambria Math" panose="02040503050406030204" pitchFamily="18" charset="0"/>
                            <a:cs typeface="Times New Roman" panose="02020603050405020304" pitchFamily="18" charset="0"/>
                          </a:rPr>
                          <m:t>2</m:t>
                        </m:r>
                        <m:r>
                          <a:rPr lang="en-IN" sz="2400" b="0" i="1" smtClean="0">
                            <a:latin typeface="Cambria Math" panose="02040503050406030204" pitchFamily="18" charset="0"/>
                            <a:ea typeface="Cambria Math" panose="02040503050406030204" pitchFamily="18" charset="0"/>
                            <a:cs typeface="Times New Roman" panose="02020603050405020304" pitchFamily="18" charset="0"/>
                          </a:rPr>
                          <m:t>𝑥</m:t>
                        </m:r>
                        <m:r>
                          <a:rPr lang="en-IN" sz="2400" b="0" i="1" smtClean="0">
                            <a:latin typeface="Cambria Math" panose="02040503050406030204" pitchFamily="18" charset="0"/>
                            <a:ea typeface="Cambria Math" panose="02040503050406030204" pitchFamily="18" charset="0"/>
                            <a:cs typeface="Times New Roman" panose="02020603050405020304" pitchFamily="18" charset="0"/>
                          </a:rPr>
                          <m:t>−</m:t>
                        </m:r>
                        <m:r>
                          <a:rPr lang="en-IN" sz="2400" b="0" i="1" smtClean="0">
                            <a:latin typeface="Cambria Math" panose="02040503050406030204" pitchFamily="18" charset="0"/>
                            <a:ea typeface="Cambria Math" panose="02040503050406030204" pitchFamily="18" charset="0"/>
                            <a:cs typeface="Times New Roman" panose="02020603050405020304" pitchFamily="18" charset="0"/>
                          </a:rPr>
                          <m:t>𝑘</m:t>
                        </m:r>
                      </m:e>
                    </m:d>
                  </m:oMath>
                </a14:m>
                <a:r>
                  <a:rPr lang="en-IN" sz="2400" dirty="0">
                    <a:cs typeface="Calibri" panose="020F0502020204030204" pitchFamily="34" charset="0"/>
                  </a:rPr>
                  <a:t>         (dilation equation)</a:t>
                </a:r>
              </a:p>
              <a:p>
                <a:pPr marL="0" indent="0" algn="just">
                  <a:lnSpc>
                    <a:spcPct val="150000"/>
                  </a:lnSpc>
                  <a:buNone/>
                </a:pPr>
                <a14:m>
                  <m:oMath xmlns:m="http://schemas.openxmlformats.org/officeDocument/2006/math">
                    <m:r>
                      <a:rPr lang="en-IN" sz="2400" i="1" smtClean="0">
                        <a:latin typeface="Cambria Math" panose="02040503050406030204" pitchFamily="18" charset="0"/>
                        <a:ea typeface="Cambria Math" panose="02040503050406030204" pitchFamily="18" charset="0"/>
                        <a:cs typeface="Times New Roman" panose="02020603050405020304" pitchFamily="18" charset="0"/>
                      </a:rPr>
                      <m:t>𝜑</m:t>
                    </m:r>
                    <m:r>
                      <a:rPr lang="en-IN" sz="2400" i="1" smtClean="0">
                        <a:latin typeface="Cambria Math" panose="02040503050406030204" pitchFamily="18" charset="0"/>
                        <a:ea typeface="Cambria Math" panose="02040503050406030204" pitchFamily="18" charset="0"/>
                        <a:cs typeface="Times New Roman" panose="02020603050405020304" pitchFamily="18" charset="0"/>
                      </a:rPr>
                      <m:t> </m:t>
                    </m:r>
                    <m:d>
                      <m:dPr>
                        <m:ctrlPr>
                          <a:rPr lang="en-IN" sz="2400" i="1">
                            <a:latin typeface="Cambria Math" panose="02040503050406030204" pitchFamily="18" charset="0"/>
                            <a:ea typeface="Cambria Math" panose="02040503050406030204" pitchFamily="18" charset="0"/>
                            <a:cs typeface="Times New Roman" panose="02020603050405020304" pitchFamily="18" charset="0"/>
                          </a:rPr>
                        </m:ctrlPr>
                      </m:dPr>
                      <m:e>
                        <m:r>
                          <a:rPr lang="en-IN" sz="2400" b="0" i="1" smtClean="0">
                            <a:latin typeface="Cambria Math" panose="02040503050406030204" pitchFamily="18" charset="0"/>
                            <a:ea typeface="Cambria Math" panose="02040503050406030204" pitchFamily="18" charset="0"/>
                            <a:cs typeface="Times New Roman" panose="02020603050405020304" pitchFamily="18" charset="0"/>
                          </a:rPr>
                          <m:t>𝑥</m:t>
                        </m:r>
                      </m:e>
                    </m:d>
                    <m:r>
                      <a:rPr lang="en-IN" sz="2400" b="0" i="0" smtClean="0">
                        <a:latin typeface="Cambria Math" panose="02040503050406030204" pitchFamily="18" charset="0"/>
                        <a:ea typeface="Cambria Math" panose="02040503050406030204" pitchFamily="18" charset="0"/>
                        <a:cs typeface="Times New Roman" panose="02020603050405020304" pitchFamily="18" charset="0"/>
                      </a:rPr>
                      <m:t>=</m:t>
                    </m:r>
                    <m:rad>
                      <m:radPr>
                        <m:degHide m:val="on"/>
                        <m:ctrlPr>
                          <a:rPr lang="en-IN" sz="2400" b="0" i="1" smtClean="0">
                            <a:latin typeface="Cambria Math" panose="02040503050406030204" pitchFamily="18" charset="0"/>
                            <a:ea typeface="Cambria Math" panose="02040503050406030204" pitchFamily="18" charset="0"/>
                            <a:cs typeface="Times New Roman" panose="02020603050405020304" pitchFamily="18" charset="0"/>
                          </a:rPr>
                        </m:ctrlPr>
                      </m:radPr>
                      <m:deg/>
                      <m:e>
                        <m:r>
                          <a:rPr lang="en-IN" sz="2400" b="0" i="1" smtClean="0">
                            <a:latin typeface="Cambria Math" panose="02040503050406030204" pitchFamily="18" charset="0"/>
                            <a:ea typeface="Cambria Math" panose="02040503050406030204" pitchFamily="18" charset="0"/>
                            <a:cs typeface="Times New Roman" panose="02020603050405020304" pitchFamily="18" charset="0"/>
                          </a:rPr>
                          <m:t>2</m:t>
                        </m:r>
                      </m:e>
                    </m:rad>
                    <m:nary>
                      <m:naryPr>
                        <m:chr m:val="∑"/>
                        <m:ctrlPr>
                          <a:rPr lang="en-IN" sz="2400" b="0" i="1" smtClean="0">
                            <a:latin typeface="Cambria Math" panose="02040503050406030204" pitchFamily="18" charset="0"/>
                            <a:ea typeface="Cambria Math" panose="02040503050406030204" pitchFamily="18" charset="0"/>
                            <a:cs typeface="Times New Roman" panose="02020603050405020304" pitchFamily="18" charset="0"/>
                          </a:rPr>
                        </m:ctrlPr>
                      </m:naryPr>
                      <m:sub>
                        <m:r>
                          <m:rPr>
                            <m:brk m:alnAt="23"/>
                          </m:rPr>
                          <a:rPr lang="en-IN" sz="2400" b="0" i="1" smtClean="0">
                            <a:latin typeface="Cambria Math" panose="02040503050406030204" pitchFamily="18" charset="0"/>
                            <a:ea typeface="Cambria Math" panose="02040503050406030204" pitchFamily="18" charset="0"/>
                            <a:cs typeface="Times New Roman" panose="02020603050405020304" pitchFamily="18" charset="0"/>
                          </a:rPr>
                          <m:t>𝑘</m:t>
                        </m:r>
                        <m:r>
                          <a:rPr lang="en-IN" sz="2400" b="0" i="1" smtClean="0">
                            <a:latin typeface="Cambria Math" panose="02040503050406030204" pitchFamily="18" charset="0"/>
                            <a:ea typeface="Cambria Math" panose="02040503050406030204" pitchFamily="18" charset="0"/>
                            <a:cs typeface="Times New Roman" panose="02020603050405020304" pitchFamily="18" charset="0"/>
                          </a:rPr>
                          <m:t>=0</m:t>
                        </m:r>
                      </m:sub>
                      <m:sup>
                        <m:r>
                          <a:rPr lang="en-IN" sz="2400" b="0" i="1" smtClean="0">
                            <a:latin typeface="Cambria Math" panose="02040503050406030204" pitchFamily="18" charset="0"/>
                            <a:ea typeface="Cambria Math" panose="02040503050406030204" pitchFamily="18" charset="0"/>
                            <a:cs typeface="Times New Roman" panose="02020603050405020304" pitchFamily="18" charset="0"/>
                          </a:rPr>
                          <m:t>𝐷</m:t>
                        </m:r>
                        <m:r>
                          <a:rPr lang="en-IN" sz="2400" b="0" i="1" smtClean="0">
                            <a:latin typeface="Cambria Math" panose="02040503050406030204" pitchFamily="18" charset="0"/>
                            <a:ea typeface="Cambria Math" panose="02040503050406030204" pitchFamily="18" charset="0"/>
                            <a:cs typeface="Times New Roman" panose="02020603050405020304" pitchFamily="18" charset="0"/>
                          </a:rPr>
                          <m:t>−1</m:t>
                        </m:r>
                      </m:sup>
                      <m:e>
                        <m:sSub>
                          <m:sSubPr>
                            <m:ctrlPr>
                              <a:rPr lang="en-IN" sz="2400" b="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IN" sz="2400" b="0" i="1" smtClean="0">
                                <a:latin typeface="Cambria Math" panose="02040503050406030204" pitchFamily="18" charset="0"/>
                                <a:ea typeface="Cambria Math" panose="02040503050406030204" pitchFamily="18" charset="0"/>
                                <a:cs typeface="Times New Roman" panose="02020603050405020304" pitchFamily="18" charset="0"/>
                              </a:rPr>
                              <m:t>𝑔</m:t>
                            </m:r>
                          </m:e>
                          <m:sub>
                            <m:r>
                              <a:rPr lang="en-IN" sz="2400" b="0" i="1" smtClean="0">
                                <a:latin typeface="Cambria Math" panose="02040503050406030204" pitchFamily="18" charset="0"/>
                                <a:ea typeface="Cambria Math" panose="02040503050406030204" pitchFamily="18" charset="0"/>
                                <a:cs typeface="Times New Roman" panose="02020603050405020304" pitchFamily="18" charset="0"/>
                              </a:rPr>
                              <m:t>𝑘</m:t>
                            </m:r>
                          </m:sub>
                        </m:sSub>
                      </m:e>
                    </m:nary>
                    <m:r>
                      <a:rPr lang="en-IN" sz="2400" i="1">
                        <a:latin typeface="Cambria Math" panose="02040503050406030204" pitchFamily="18" charset="0"/>
                        <a:ea typeface="Cambria Math" panose="02040503050406030204" pitchFamily="18" charset="0"/>
                        <a:cs typeface="Times New Roman" panose="02020603050405020304" pitchFamily="18" charset="0"/>
                      </a:rPr>
                      <m:t>∅ </m:t>
                    </m:r>
                    <m:d>
                      <m:dPr>
                        <m:ctrlPr>
                          <a:rPr lang="en-IN" sz="2400" i="1">
                            <a:latin typeface="Cambria Math" panose="02040503050406030204" pitchFamily="18" charset="0"/>
                            <a:ea typeface="Cambria Math" panose="02040503050406030204" pitchFamily="18" charset="0"/>
                            <a:cs typeface="Times New Roman" panose="02020603050405020304" pitchFamily="18" charset="0"/>
                          </a:rPr>
                        </m:ctrlPr>
                      </m:dPr>
                      <m:e>
                        <m:r>
                          <a:rPr lang="en-IN" sz="2400" b="0" i="1" smtClean="0">
                            <a:latin typeface="Cambria Math" panose="02040503050406030204" pitchFamily="18" charset="0"/>
                            <a:ea typeface="Cambria Math" panose="02040503050406030204" pitchFamily="18" charset="0"/>
                            <a:cs typeface="Times New Roman" panose="02020603050405020304" pitchFamily="18" charset="0"/>
                          </a:rPr>
                          <m:t>2</m:t>
                        </m:r>
                        <m:r>
                          <a:rPr lang="en-IN" sz="2400" b="0" i="1" smtClean="0">
                            <a:latin typeface="Cambria Math" panose="02040503050406030204" pitchFamily="18" charset="0"/>
                            <a:ea typeface="Cambria Math" panose="02040503050406030204" pitchFamily="18" charset="0"/>
                            <a:cs typeface="Times New Roman" panose="02020603050405020304" pitchFamily="18" charset="0"/>
                          </a:rPr>
                          <m:t>𝑥</m:t>
                        </m:r>
                        <m:r>
                          <a:rPr lang="en-IN" sz="2400" b="0" i="1" smtClean="0">
                            <a:latin typeface="Cambria Math" panose="02040503050406030204" pitchFamily="18" charset="0"/>
                            <a:ea typeface="Cambria Math" panose="02040503050406030204" pitchFamily="18" charset="0"/>
                            <a:cs typeface="Times New Roman" panose="02020603050405020304" pitchFamily="18" charset="0"/>
                          </a:rPr>
                          <m:t>−</m:t>
                        </m:r>
                        <m:r>
                          <a:rPr lang="en-IN" sz="2400" b="0" i="1" smtClean="0">
                            <a:latin typeface="Cambria Math" panose="02040503050406030204" pitchFamily="18" charset="0"/>
                            <a:ea typeface="Cambria Math" panose="02040503050406030204" pitchFamily="18" charset="0"/>
                            <a:cs typeface="Times New Roman" panose="02020603050405020304" pitchFamily="18" charset="0"/>
                          </a:rPr>
                          <m:t>𝑘</m:t>
                        </m:r>
                      </m:e>
                    </m:d>
                  </m:oMath>
                </a14:m>
                <a:r>
                  <a:rPr lang="en-IN" sz="2400" dirty="0">
                    <a:cs typeface="Calibri" panose="020F0502020204030204" pitchFamily="34" charset="0"/>
                  </a:rPr>
                  <a:t>         (Wavelet equation)</a:t>
                </a:r>
              </a:p>
              <a:p>
                <a:pPr marL="0" indent="0" algn="just">
                  <a:lnSpc>
                    <a:spcPct val="150000"/>
                  </a:lnSpc>
                  <a:buNone/>
                </a:pPr>
                <a:endParaRPr lang="en-IN" sz="2400" dirty="0">
                  <a:cs typeface="Calibri" panose="020F0502020204030204" pitchFamily="34" charset="0"/>
                </a:endParaRPr>
              </a:p>
              <a:p>
                <a:pPr marL="0" indent="0" algn="just">
                  <a:lnSpc>
                    <a:spcPct val="150000"/>
                  </a:lnSpc>
                  <a:buNone/>
                </a:pPr>
                <a:endParaRPr lang="en-IN" sz="2400" dirty="0">
                  <a:latin typeface="Calibri" panose="020F0502020204030204" pitchFamily="34" charset="0"/>
                  <a:cs typeface="Calibri" panose="020F0502020204030204" pitchFamily="34" charset="0"/>
                </a:endParaRPr>
              </a:p>
            </p:txBody>
          </p:sp>
        </mc:Choice>
        <mc:Fallback xmlns="">
          <p:sp>
            <p:nvSpPr>
              <p:cNvPr id="3" name="Content Placeholder 2">
                <a:extLst>
                  <a:ext uri="{FF2B5EF4-FFF2-40B4-BE49-F238E27FC236}">
                    <a16:creationId xmlns:a16="http://schemas.microsoft.com/office/drawing/2014/main" id="{F7CF4BB1-A43A-40F5-B409-926105B1A88F}"/>
                  </a:ext>
                </a:extLst>
              </p:cNvPr>
              <p:cNvSpPr>
                <a:spLocks noGrp="1" noRot="1" noChangeAspect="1" noMove="1" noResize="1" noEditPoints="1" noAdjustHandles="1" noChangeArrowheads="1" noChangeShapeType="1" noTextEdit="1"/>
              </p:cNvSpPr>
              <p:nvPr>
                <p:ph idx="1"/>
              </p:nvPr>
            </p:nvSpPr>
            <p:spPr>
              <a:xfrm>
                <a:off x="1325367" y="1417837"/>
                <a:ext cx="9174823" cy="4578920"/>
              </a:xfrm>
              <a:blipFill>
                <a:blip r:embed="rId3"/>
                <a:stretch>
                  <a:fillRect l="-864" r="-864" b="-15313"/>
                </a:stretch>
              </a:blipFill>
            </p:spPr>
            <p:txBody>
              <a:bodyPr/>
              <a:lstStyle/>
              <a:p>
                <a:r>
                  <a:rPr lang="en-IN">
                    <a:noFill/>
                  </a:rPr>
                  <a:t> </a:t>
                </a:r>
              </a:p>
            </p:txBody>
          </p:sp>
        </mc:Fallback>
      </mc:AlternateContent>
      <p:sp>
        <p:nvSpPr>
          <p:cNvPr id="6" name="Date Placeholder 5"/>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8997C31-178B-4A78-9F59-0FA7E90FAFE6}"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t>1/6/2023</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4" name="Footer Placeholder 3">
            <a:extLst>
              <a:ext uri="{FF2B5EF4-FFF2-40B4-BE49-F238E27FC236}">
                <a16:creationId xmlns:a16="http://schemas.microsoft.com/office/drawing/2014/main" id="{2E49F929-87CA-4994-9885-A2D8887FAA14}"/>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Faculty Name    Dr. Kunti Mishra         Unit Number 5</a:t>
            </a: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88</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10" name="Picture 9">
            <a:extLst>
              <a:ext uri="{FF2B5EF4-FFF2-40B4-BE49-F238E27FC236}">
                <a16:creationId xmlns:a16="http://schemas.microsoft.com/office/drawing/2014/main" id="{1ED95FF0-0EA1-2CFD-1242-DD907C4F62B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60" y="-112801"/>
            <a:ext cx="1295400" cy="665251"/>
          </a:xfrm>
          <a:prstGeom prst="rect">
            <a:avLst/>
          </a:prstGeom>
        </p:spPr>
      </p:pic>
      <p:sp>
        <p:nvSpPr>
          <p:cNvPr id="11" name="Title 1">
            <a:extLst>
              <a:ext uri="{FF2B5EF4-FFF2-40B4-BE49-F238E27FC236}">
                <a16:creationId xmlns:a16="http://schemas.microsoft.com/office/drawing/2014/main" id="{5B1A6163-2835-BD90-4C44-6EFCAC02D187}"/>
              </a:ext>
            </a:extLst>
          </p:cNvPr>
          <p:cNvSpPr txBox="1">
            <a:spLocks/>
          </p:cNvSpPr>
          <p:nvPr/>
        </p:nvSpPr>
        <p:spPr>
          <a:xfrm>
            <a:off x="1305560" y="9627"/>
            <a:ext cx="10876280" cy="665251"/>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IN" sz="2400" b="1" dirty="0">
                <a:latin typeface="+mj-lt"/>
                <a:cs typeface="Calibri" panose="020F0502020204030204" pitchFamily="34" charset="0"/>
              </a:rPr>
              <a:t>Daubechies Wavelets</a:t>
            </a:r>
            <a:r>
              <a:rPr lang="en-US" sz="2400" b="1" dirty="0">
                <a:latin typeface="+mj-lt"/>
                <a:cs typeface="Calibri" panose="020F0502020204030204" pitchFamily="34" charset="0"/>
              </a:rPr>
              <a:t>(CO5)</a:t>
            </a:r>
          </a:p>
        </p:txBody>
      </p:sp>
    </p:spTree>
    <p:extLst>
      <p:ext uri="{BB962C8B-B14F-4D97-AF65-F5344CB8AC3E}">
        <p14:creationId xmlns:p14="http://schemas.microsoft.com/office/powerpoint/2010/main" val="3145362195"/>
      </p:ext>
    </p:extLst>
  </p:cSld>
  <p:clrMapOvr>
    <a:masterClrMapping/>
  </p:clrMapOvr>
  <p:transition spd="slow">
    <p:push dir="u"/>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7CF4BB1-A43A-40F5-B409-926105B1A88F}"/>
              </a:ext>
            </a:extLst>
          </p:cNvPr>
          <p:cNvSpPr>
            <a:spLocks noGrp="1"/>
          </p:cNvSpPr>
          <p:nvPr>
            <p:ph idx="1"/>
          </p:nvPr>
        </p:nvSpPr>
        <p:spPr>
          <a:xfrm>
            <a:off x="1325367" y="1417837"/>
            <a:ext cx="9174823" cy="4578920"/>
          </a:xfrm>
        </p:spPr>
        <p:txBody>
          <a:bodyPr>
            <a:normAutofit/>
          </a:bodyPr>
          <a:lstStyle/>
          <a:p>
            <a:pPr marL="0" indent="0" algn="just">
              <a:lnSpc>
                <a:spcPct val="150000"/>
              </a:lnSpc>
              <a:buNone/>
            </a:pPr>
            <a:r>
              <a:rPr lang="en-IN" sz="2200" dirty="0">
                <a:cs typeface="Calibri" panose="020F0502020204030204" pitchFamily="34" charset="0"/>
              </a:rPr>
              <a:t>To Evaluate scaling function and wavelet function there are 3 methods in literature:</a:t>
            </a:r>
          </a:p>
          <a:p>
            <a:pPr marL="457200" indent="-457200" algn="just">
              <a:lnSpc>
                <a:spcPct val="150000"/>
              </a:lnSpc>
              <a:buAutoNum type="arabicPeriod"/>
            </a:pPr>
            <a:r>
              <a:rPr lang="en-IN" sz="2200" dirty="0">
                <a:cs typeface="Calibri" panose="020F0502020204030204" pitchFamily="34" charset="0"/>
              </a:rPr>
              <a:t>Cascade Method</a:t>
            </a:r>
          </a:p>
          <a:p>
            <a:pPr marL="457200" indent="-457200" algn="just">
              <a:lnSpc>
                <a:spcPct val="150000"/>
              </a:lnSpc>
              <a:buAutoNum type="arabicPeriod"/>
            </a:pPr>
            <a:r>
              <a:rPr lang="en-IN" sz="2200" dirty="0">
                <a:cs typeface="Calibri" panose="020F0502020204030204" pitchFamily="34" charset="0"/>
              </a:rPr>
              <a:t>Spectral Method</a:t>
            </a:r>
          </a:p>
          <a:p>
            <a:pPr marL="457200" indent="-457200" algn="just">
              <a:lnSpc>
                <a:spcPct val="150000"/>
              </a:lnSpc>
              <a:buAutoNum type="arabicPeriod"/>
            </a:pPr>
            <a:r>
              <a:rPr lang="en-IN" sz="2200" dirty="0">
                <a:cs typeface="Calibri" panose="020F0502020204030204" pitchFamily="34" charset="0"/>
              </a:rPr>
              <a:t>Recursion Method</a:t>
            </a:r>
          </a:p>
          <a:p>
            <a:pPr marL="0" indent="0" algn="just">
              <a:lnSpc>
                <a:spcPct val="150000"/>
              </a:lnSpc>
              <a:buNone/>
            </a:pPr>
            <a:endParaRPr lang="en-IN" sz="2200" dirty="0">
              <a:cs typeface="Calibri" panose="020F0502020204030204" pitchFamily="34" charset="0"/>
            </a:endParaRPr>
          </a:p>
          <a:p>
            <a:pPr marL="0" indent="0" algn="just">
              <a:lnSpc>
                <a:spcPct val="150000"/>
              </a:lnSpc>
              <a:buNone/>
            </a:pPr>
            <a:endParaRPr lang="en-IN" sz="2200" dirty="0">
              <a:cs typeface="Calibri" panose="020F0502020204030204" pitchFamily="34" charset="0"/>
            </a:endParaRPr>
          </a:p>
        </p:txBody>
      </p:sp>
      <p:sp>
        <p:nvSpPr>
          <p:cNvPr id="6" name="Date Placeholder 5"/>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4CEA6AA-E6C0-46B2-B407-AEDE28928FDC}"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t>1/6/2023</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4" name="Footer Placeholder 3">
            <a:extLst>
              <a:ext uri="{FF2B5EF4-FFF2-40B4-BE49-F238E27FC236}">
                <a16:creationId xmlns:a16="http://schemas.microsoft.com/office/drawing/2014/main" id="{2E49F929-87CA-4994-9885-A2D8887FAA14}"/>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Faculty Name    Dr. Kunti Mishra         Unit Number 5</a:t>
            </a: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89</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10" name="Picture 9">
            <a:extLst>
              <a:ext uri="{FF2B5EF4-FFF2-40B4-BE49-F238E27FC236}">
                <a16:creationId xmlns:a16="http://schemas.microsoft.com/office/drawing/2014/main" id="{E7ADB1A0-68F7-96C4-8FBA-04DBF5EB55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60" y="-112801"/>
            <a:ext cx="1295400" cy="665251"/>
          </a:xfrm>
          <a:prstGeom prst="rect">
            <a:avLst/>
          </a:prstGeom>
        </p:spPr>
      </p:pic>
      <p:sp>
        <p:nvSpPr>
          <p:cNvPr id="11" name="Title 1">
            <a:extLst>
              <a:ext uri="{FF2B5EF4-FFF2-40B4-BE49-F238E27FC236}">
                <a16:creationId xmlns:a16="http://schemas.microsoft.com/office/drawing/2014/main" id="{C8BFE021-5C42-A2B7-6896-6DD9F61F7E02}"/>
              </a:ext>
            </a:extLst>
          </p:cNvPr>
          <p:cNvSpPr txBox="1">
            <a:spLocks/>
          </p:cNvSpPr>
          <p:nvPr/>
        </p:nvSpPr>
        <p:spPr>
          <a:xfrm>
            <a:off x="1305560" y="9627"/>
            <a:ext cx="10876280" cy="665251"/>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IN" sz="2400" b="1" dirty="0">
                <a:latin typeface="+mj-lt"/>
                <a:cs typeface="Calibri" panose="020F0502020204030204" pitchFamily="34" charset="0"/>
              </a:rPr>
              <a:t>Daubechies Wavelets</a:t>
            </a:r>
            <a:r>
              <a:rPr lang="en-US" sz="2400" b="1" dirty="0">
                <a:latin typeface="+mj-lt"/>
                <a:cs typeface="Calibri" panose="020F0502020204030204" pitchFamily="34" charset="0"/>
              </a:rPr>
              <a:t>(CO5)</a:t>
            </a:r>
          </a:p>
        </p:txBody>
      </p:sp>
    </p:spTree>
    <p:extLst>
      <p:ext uri="{BB962C8B-B14F-4D97-AF65-F5344CB8AC3E}">
        <p14:creationId xmlns:p14="http://schemas.microsoft.com/office/powerpoint/2010/main" val="469620831"/>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602769" y="1143001"/>
            <a:ext cx="9065231" cy="4764639"/>
          </a:xfrm>
        </p:spPr>
        <p:txBody>
          <a:bodyPr>
            <a:normAutofit lnSpcReduction="10000"/>
          </a:bodyPr>
          <a:lstStyle/>
          <a:p>
            <a:pPr marL="0" indent="0" algn="just">
              <a:lnSpc>
                <a:spcPct val="150000"/>
              </a:lnSpc>
              <a:buNone/>
            </a:pPr>
            <a:r>
              <a:rPr lang="en-US" sz="2000" b="1" dirty="0">
                <a:cs typeface="Calibri" panose="020F0502020204030204" pitchFamily="34" charset="0"/>
              </a:rPr>
              <a:t>CO1: </a:t>
            </a:r>
            <a:r>
              <a:rPr lang="en-US" sz="2000" dirty="0">
                <a:ea typeface="Calibri" panose="020F0502020204030204" pitchFamily="34" charset="0"/>
                <a:cs typeface="Calibri" panose="020F0502020204030204" pitchFamily="34" charset="0"/>
              </a:rPr>
              <a:t>Understand the concept of correlation, moments, skewness, kurtosis and curve fitting.</a:t>
            </a:r>
            <a:endParaRPr lang="en-US" sz="2000" dirty="0">
              <a:cs typeface="Calibri" panose="020F0502020204030204" pitchFamily="34" charset="0"/>
            </a:endParaRPr>
          </a:p>
          <a:p>
            <a:pPr marL="0" indent="0" algn="just">
              <a:lnSpc>
                <a:spcPct val="150000"/>
              </a:lnSpc>
              <a:buNone/>
            </a:pPr>
            <a:r>
              <a:rPr lang="en-US" sz="2000" b="1" dirty="0">
                <a:cs typeface="Calibri" panose="020F0502020204030204" pitchFamily="34" charset="0"/>
              </a:rPr>
              <a:t>CO2: </a:t>
            </a:r>
            <a:r>
              <a:rPr lang="en-US" sz="2000" dirty="0">
                <a:ea typeface="Calibri" panose="020F0502020204030204" pitchFamily="34" charset="0"/>
                <a:cs typeface="Calibri" panose="020F0502020204030204" pitchFamily="34" charset="0"/>
              </a:rPr>
              <a:t>Apply the concept of hypothesis testing and statistical quality control to create control charts.</a:t>
            </a:r>
            <a:endParaRPr lang="en-US" sz="2000" dirty="0">
              <a:cs typeface="Calibri" panose="020F0502020204030204" pitchFamily="34" charset="0"/>
            </a:endParaRPr>
          </a:p>
          <a:p>
            <a:pPr marL="0" indent="0" algn="just">
              <a:lnSpc>
                <a:spcPct val="150000"/>
              </a:lnSpc>
              <a:buNone/>
            </a:pPr>
            <a:r>
              <a:rPr lang="en-US" sz="2000" b="1" dirty="0">
                <a:cs typeface="Calibri" panose="020F0502020204030204" pitchFamily="34" charset="0"/>
              </a:rPr>
              <a:t>CO3:</a:t>
            </a:r>
            <a:r>
              <a:rPr lang="en-US" sz="2000" dirty="0">
                <a:cs typeface="Calibri" panose="020F0502020204030204" pitchFamily="34" charset="0"/>
              </a:rPr>
              <a:t> </a:t>
            </a:r>
            <a:r>
              <a:rPr lang="en-US" sz="2000" dirty="0">
                <a:ea typeface="Calibri" panose="020F0502020204030204" pitchFamily="34" charset="0"/>
                <a:cs typeface="Calibri" panose="020F0502020204030204" pitchFamily="34" charset="0"/>
              </a:rPr>
              <a:t>Remember the concept of probability to evaluate probability distributions </a:t>
            </a:r>
            <a:endParaRPr lang="en-US" sz="2000" dirty="0">
              <a:cs typeface="Calibri" panose="020F0502020204030204" pitchFamily="34" charset="0"/>
            </a:endParaRPr>
          </a:p>
          <a:p>
            <a:pPr marL="0" indent="0" algn="just">
              <a:lnSpc>
                <a:spcPct val="150000"/>
              </a:lnSpc>
              <a:buNone/>
            </a:pPr>
            <a:r>
              <a:rPr lang="en-US" sz="2000" b="1" dirty="0">
                <a:cs typeface="Calibri" panose="020F0502020204030204" pitchFamily="34" charset="0"/>
              </a:rPr>
              <a:t>CO4:</a:t>
            </a:r>
            <a:r>
              <a:rPr lang="en-US" sz="2000" dirty="0">
                <a:cs typeface="Calibri" panose="020F0502020204030204" pitchFamily="34" charset="0"/>
              </a:rPr>
              <a:t> </a:t>
            </a:r>
            <a:r>
              <a:rPr lang="en-US" sz="2000" dirty="0">
                <a:ea typeface="Calibri" panose="020F0502020204030204" pitchFamily="34" charset="0"/>
                <a:cs typeface="Calibri" panose="020F0502020204030204" pitchFamily="34" charset="0"/>
              </a:rPr>
              <a:t>Understand the concept of Mathematical Expectations and Probability Distribution</a:t>
            </a:r>
            <a:endParaRPr lang="en-US" sz="2000" dirty="0">
              <a:cs typeface="Calibri" panose="020F0502020204030204" pitchFamily="34" charset="0"/>
            </a:endParaRPr>
          </a:p>
          <a:p>
            <a:pPr marL="0" indent="0" algn="just">
              <a:lnSpc>
                <a:spcPct val="150000"/>
              </a:lnSpc>
              <a:buNone/>
            </a:pPr>
            <a:r>
              <a:rPr lang="en-US" sz="2000" b="1" dirty="0">
                <a:cs typeface="Calibri" panose="020F0502020204030204" pitchFamily="34" charset="0"/>
              </a:rPr>
              <a:t>CO5: </a:t>
            </a:r>
            <a:r>
              <a:rPr lang="en-US" sz="2000" b="1" dirty="0">
                <a:ea typeface="Calibri" panose="020F0502020204030204" pitchFamily="34" charset="0"/>
                <a:cs typeface="Calibri" panose="020F0502020204030204" pitchFamily="34" charset="0"/>
              </a:rPr>
              <a:t>Remember the concept of Wavelet Transform and Solve the problems of Number System, Permutation &amp; Combination, Probability, Function, Data Interpretation, Syllogism.</a:t>
            </a:r>
            <a:endParaRPr lang="en-US" sz="2000" b="1" dirty="0">
              <a:cs typeface="Calibri" panose="020F0502020204030204" pitchFamily="34" charset="0"/>
            </a:endParaRPr>
          </a:p>
          <a:p>
            <a:pPr marL="0" indent="0" algn="just">
              <a:lnSpc>
                <a:spcPct val="150000"/>
              </a:lnSpc>
              <a:buNone/>
            </a:pPr>
            <a:endParaRPr lang="en-US" sz="2200" dirty="0">
              <a:latin typeface="Calibri" panose="020F0502020204030204" pitchFamily="34" charset="0"/>
              <a:cs typeface="Calibri" panose="020F0502020204030204" pitchFamily="34" charset="0"/>
            </a:endParaRPr>
          </a:p>
        </p:txBody>
      </p:sp>
      <p:sp>
        <p:nvSpPr>
          <p:cNvPr id="4" name="Date Placeholder 3"/>
          <p:cNvSpPr>
            <a:spLocks noGrp="1"/>
          </p:cNvSpPr>
          <p:nvPr>
            <p:ph type="dt" sz="half" idx="10"/>
          </p:nvPr>
        </p:nvSpPr>
        <p:spPr/>
        <p:txBody>
          <a:bodyPr/>
          <a:lstStyle/>
          <a:p>
            <a:fld id="{97C04457-23C4-4936-80AF-51FDD5D4DC40}" type="datetime1">
              <a:rPr lang="en-US" smtClean="0">
                <a:solidFill>
                  <a:prstClr val="black">
                    <a:tint val="75000"/>
                  </a:prstClr>
                </a:solidFill>
                <a:latin typeface="Calibri"/>
              </a:rPr>
              <a:t>1/6/2023</a:t>
            </a:fld>
            <a:endParaRPr lang="en-US">
              <a:solidFill>
                <a:prstClr val="black">
                  <a:tint val="75000"/>
                </a:prstClr>
              </a:solidFill>
              <a:latin typeface="Calibri"/>
            </a:endParaRPr>
          </a:p>
        </p:txBody>
      </p:sp>
      <p:sp>
        <p:nvSpPr>
          <p:cNvPr id="5" name="Footer Placeholder 4"/>
          <p:cNvSpPr>
            <a:spLocks noGrp="1"/>
          </p:cNvSpPr>
          <p:nvPr>
            <p:ph type="ftr" sz="quarter" idx="11"/>
          </p:nvPr>
        </p:nvSpPr>
        <p:spPr>
          <a:xfrm>
            <a:off x="4038600" y="6356351"/>
            <a:ext cx="5029200" cy="365125"/>
          </a:xfrm>
        </p:spPr>
        <p:txBody>
          <a:bodyPr/>
          <a:lstStyle/>
          <a:p>
            <a:r>
              <a:rPr lang="en-US">
                <a:solidFill>
                  <a:prstClr val="black">
                    <a:tint val="75000"/>
                  </a:prstClr>
                </a:solidFill>
                <a:latin typeface="Calibri"/>
              </a:rPr>
              <a:t>Faculty Name    Dr. Kunti Mishra         Unit Number 5</a:t>
            </a:r>
            <a:endParaRPr lang="en-US" dirty="0">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B6F15528-21DE-4FAA-801E-634DDDAF4B2B}" type="slidenum">
              <a:rPr lang="en-US">
                <a:solidFill>
                  <a:prstClr val="black">
                    <a:tint val="75000"/>
                  </a:prstClr>
                </a:solidFill>
                <a:latin typeface="Calibri"/>
              </a:rPr>
              <a:pPr/>
              <a:t>9</a:t>
            </a:fld>
            <a:endParaRPr lang="en-US">
              <a:solidFill>
                <a:prstClr val="black">
                  <a:tint val="75000"/>
                </a:prstClr>
              </a:solidFill>
              <a:latin typeface="Calibri"/>
            </a:endParaRPr>
          </a:p>
        </p:txBody>
      </p:sp>
      <p:sp>
        <p:nvSpPr>
          <p:cNvPr id="7" name="Title 1"/>
          <p:cNvSpPr txBox="1">
            <a:spLocks/>
          </p:cNvSpPr>
          <p:nvPr/>
        </p:nvSpPr>
        <p:spPr>
          <a:xfrm>
            <a:off x="1412240" y="1"/>
            <a:ext cx="1075944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400" b="1" dirty="0">
                <a:solidFill>
                  <a:prstClr val="black"/>
                </a:solidFill>
                <a:latin typeface="+mj-lt"/>
              </a:rPr>
              <a:t>Course Outcome</a:t>
            </a:r>
          </a:p>
        </p:txBody>
      </p:sp>
      <p:pic>
        <p:nvPicPr>
          <p:cNvPr id="10" name="Picture 9">
            <a:extLst>
              <a:ext uri="{FF2B5EF4-FFF2-40B4-BE49-F238E27FC236}">
                <a16:creationId xmlns:a16="http://schemas.microsoft.com/office/drawing/2014/main" id="{583F7E1A-9467-4CDC-BFA2-2628306C7C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640" y="34697"/>
            <a:ext cx="1295400" cy="549276"/>
          </a:xfrm>
          <a:prstGeom prst="rect">
            <a:avLst/>
          </a:prstGeom>
        </p:spPr>
      </p:pic>
    </p:spTree>
    <p:extLst>
      <p:ext uri="{BB962C8B-B14F-4D97-AF65-F5344CB8AC3E}">
        <p14:creationId xmlns:p14="http://schemas.microsoft.com/office/powerpoint/2010/main" val="2585443397"/>
      </p:ext>
    </p:extLst>
  </p:cSld>
  <p:clrMapOvr>
    <a:masterClrMapping/>
  </p:clrMapOvr>
  <p:transition spd="slow">
    <p:push dir="u"/>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7CF4BB1-A43A-40F5-B409-926105B1A88F}"/>
                  </a:ext>
                </a:extLst>
              </p:cNvPr>
              <p:cNvSpPr>
                <a:spLocks noGrp="1"/>
              </p:cNvSpPr>
              <p:nvPr>
                <p:ph idx="1"/>
              </p:nvPr>
            </p:nvSpPr>
            <p:spPr>
              <a:xfrm>
                <a:off x="441789" y="1325366"/>
                <a:ext cx="11465959" cy="5030984"/>
              </a:xfrm>
            </p:spPr>
            <p:txBody>
              <a:bodyPr>
                <a:normAutofit/>
              </a:bodyPr>
              <a:lstStyle/>
              <a:p>
                <a:pPr marL="0" indent="0">
                  <a:lnSpc>
                    <a:spcPct val="150000"/>
                  </a:lnSpc>
                  <a:buNone/>
                </a:pPr>
                <a:r>
                  <a:rPr lang="en-IN" sz="2200" dirty="0">
                    <a:cs typeface="Calibri" panose="020F0502020204030204" pitchFamily="34" charset="0"/>
                  </a:rPr>
                  <a:t>Coefficients </a:t>
                </a:r>
                <a:r>
                  <a:rPr lang="en-IN" sz="2200" i="1" dirty="0" err="1">
                    <a:cs typeface="Calibri" panose="020F0502020204030204" pitchFamily="34" charset="0"/>
                  </a:rPr>
                  <a:t>h</a:t>
                </a:r>
                <a:r>
                  <a:rPr lang="en-IN" sz="2200" i="1" baseline="-25000" dirty="0" err="1">
                    <a:cs typeface="Calibri" panose="020F0502020204030204" pitchFamily="34" charset="0"/>
                  </a:rPr>
                  <a:t>k</a:t>
                </a:r>
                <a:r>
                  <a:rPr lang="en-IN" sz="2200" dirty="0" err="1">
                    <a:cs typeface="Calibri" panose="020F0502020204030204" pitchFamily="34" charset="0"/>
                  </a:rPr>
                  <a:t>’s</a:t>
                </a:r>
                <a:r>
                  <a:rPr lang="en-IN" sz="2200" dirty="0">
                    <a:cs typeface="Calibri" panose="020F0502020204030204" pitchFamily="34" charset="0"/>
                  </a:rPr>
                  <a:t> for normalized Daub-4 are:</a:t>
                </a:r>
              </a:p>
              <a:p>
                <a:pPr marL="0" indent="0">
                  <a:lnSpc>
                    <a:spcPct val="150000"/>
                  </a:lnSpc>
                  <a:buNone/>
                </a:pPr>
                <a14:m>
                  <m:oMathPara xmlns:m="http://schemas.openxmlformats.org/officeDocument/2006/math">
                    <m:oMathParaPr>
                      <m:jc m:val="centerGroup"/>
                    </m:oMathParaPr>
                    <m:oMath xmlns:m="http://schemas.openxmlformats.org/officeDocument/2006/math">
                      <m:r>
                        <a:rPr lang="en-IN" sz="2200" b="0" i="1" smtClean="0">
                          <a:latin typeface="Cambria Math" panose="02040503050406030204" pitchFamily="18" charset="0"/>
                          <a:cs typeface="Times New Roman" panose="02020603050405020304" pitchFamily="18" charset="0"/>
                        </a:rPr>
                        <m:t>h</m:t>
                      </m:r>
                      <m:d>
                        <m:dPr>
                          <m:ctrlPr>
                            <a:rPr lang="en-IN" sz="2200" b="0" i="1" smtClean="0">
                              <a:latin typeface="Cambria Math" panose="02040503050406030204" pitchFamily="18" charset="0"/>
                              <a:cs typeface="Times New Roman" panose="02020603050405020304" pitchFamily="18" charset="0"/>
                            </a:rPr>
                          </m:ctrlPr>
                        </m:dPr>
                        <m:e>
                          <m:r>
                            <a:rPr lang="en-IN" sz="2200" b="0" i="1" smtClean="0">
                              <a:latin typeface="Cambria Math" panose="02040503050406030204" pitchFamily="18" charset="0"/>
                              <a:cs typeface="Times New Roman" panose="02020603050405020304" pitchFamily="18" charset="0"/>
                            </a:rPr>
                            <m:t>0</m:t>
                          </m:r>
                        </m:e>
                      </m:d>
                      <m:r>
                        <a:rPr lang="en-IN" sz="2200" b="0" i="1" smtClean="0">
                          <a:latin typeface="Cambria Math" panose="02040503050406030204" pitchFamily="18" charset="0"/>
                          <a:cs typeface="Times New Roman" panose="02020603050405020304" pitchFamily="18" charset="0"/>
                        </a:rPr>
                        <m:t>=</m:t>
                      </m:r>
                      <m:f>
                        <m:fPr>
                          <m:ctrlPr>
                            <a:rPr lang="en-IN" sz="2200" b="0" i="1" smtClean="0">
                              <a:latin typeface="Cambria Math" panose="02040503050406030204" pitchFamily="18" charset="0"/>
                              <a:cs typeface="Times New Roman" panose="02020603050405020304" pitchFamily="18" charset="0"/>
                            </a:rPr>
                          </m:ctrlPr>
                        </m:fPr>
                        <m:num>
                          <m:r>
                            <a:rPr lang="en-IN" sz="2200" b="0" i="1" smtClean="0">
                              <a:latin typeface="Cambria Math" panose="02040503050406030204" pitchFamily="18" charset="0"/>
                              <a:cs typeface="Times New Roman" panose="02020603050405020304" pitchFamily="18" charset="0"/>
                            </a:rPr>
                            <m:t>1</m:t>
                          </m:r>
                        </m:num>
                        <m:den>
                          <m:r>
                            <a:rPr lang="en-IN" sz="2200" b="0" i="1" smtClean="0">
                              <a:latin typeface="Cambria Math" panose="02040503050406030204" pitchFamily="18" charset="0"/>
                              <a:cs typeface="Times New Roman" panose="02020603050405020304" pitchFamily="18" charset="0"/>
                            </a:rPr>
                            <m:t>4</m:t>
                          </m:r>
                          <m:rad>
                            <m:radPr>
                              <m:degHide m:val="on"/>
                              <m:ctrlPr>
                                <a:rPr lang="en-IN" sz="2200" b="0" i="1" smtClean="0">
                                  <a:latin typeface="Cambria Math" panose="02040503050406030204" pitchFamily="18" charset="0"/>
                                  <a:ea typeface="Cambria Math" panose="02040503050406030204" pitchFamily="18" charset="0"/>
                                  <a:cs typeface="Times New Roman" panose="02020603050405020304" pitchFamily="18" charset="0"/>
                                </a:rPr>
                              </m:ctrlPr>
                            </m:radPr>
                            <m:deg/>
                            <m:e>
                              <m:r>
                                <a:rPr lang="en-IN" sz="2200" b="0" i="1" smtClean="0">
                                  <a:latin typeface="Cambria Math" panose="02040503050406030204" pitchFamily="18" charset="0"/>
                                  <a:ea typeface="Cambria Math" panose="02040503050406030204" pitchFamily="18" charset="0"/>
                                  <a:cs typeface="Times New Roman" panose="02020603050405020304" pitchFamily="18" charset="0"/>
                                </a:rPr>
                                <m:t>2</m:t>
                              </m:r>
                            </m:e>
                          </m:rad>
                        </m:den>
                      </m:f>
                      <m:r>
                        <a:rPr lang="en-IN" sz="2200" b="0" i="1" smtClean="0">
                          <a:latin typeface="Cambria Math" panose="02040503050406030204" pitchFamily="18" charset="0"/>
                          <a:cs typeface="Times New Roman" panose="02020603050405020304" pitchFamily="18" charset="0"/>
                        </a:rPr>
                        <m:t>(1+</m:t>
                      </m:r>
                      <m:r>
                        <a:rPr lang="en-IN" sz="2200" b="0" i="1" smtClean="0">
                          <a:latin typeface="Cambria Math" panose="02040503050406030204" pitchFamily="18" charset="0"/>
                          <a:ea typeface="Cambria Math" panose="02040503050406030204" pitchFamily="18" charset="0"/>
                          <a:cs typeface="Times New Roman" panose="02020603050405020304" pitchFamily="18" charset="0"/>
                        </a:rPr>
                        <m:t>√3</m:t>
                      </m:r>
                      <m:r>
                        <a:rPr lang="en-IN" sz="2200" b="0" i="1" smtClean="0">
                          <a:latin typeface="Cambria Math" panose="02040503050406030204" pitchFamily="18" charset="0"/>
                          <a:cs typeface="Times New Roman" panose="02020603050405020304" pitchFamily="18" charset="0"/>
                        </a:rPr>
                        <m:t>)</m:t>
                      </m:r>
                    </m:oMath>
                  </m:oMathPara>
                </a14:m>
                <a:endParaRPr lang="en-IN" sz="2200" dirty="0">
                  <a:cs typeface="Calibri" panose="020F0502020204030204" pitchFamily="34" charset="0"/>
                </a:endParaRPr>
              </a:p>
              <a:p>
                <a:pPr marL="0" indent="0">
                  <a:lnSpc>
                    <a:spcPct val="150000"/>
                  </a:lnSpc>
                  <a:buNone/>
                </a:pPr>
                <a14:m>
                  <m:oMathPara xmlns:m="http://schemas.openxmlformats.org/officeDocument/2006/math">
                    <m:oMathParaPr>
                      <m:jc m:val="centerGroup"/>
                    </m:oMathParaPr>
                    <m:oMath xmlns:m="http://schemas.openxmlformats.org/officeDocument/2006/math">
                      <m:r>
                        <a:rPr lang="en-IN" sz="2200" b="0" i="1" smtClean="0">
                          <a:latin typeface="Cambria Math" panose="02040503050406030204" pitchFamily="18" charset="0"/>
                          <a:cs typeface="Times New Roman" panose="02020603050405020304" pitchFamily="18" charset="0"/>
                        </a:rPr>
                        <m:t>h</m:t>
                      </m:r>
                      <m:d>
                        <m:dPr>
                          <m:ctrlPr>
                            <a:rPr lang="en-IN" sz="2200" b="0" i="1" smtClean="0">
                              <a:latin typeface="Cambria Math" panose="02040503050406030204" pitchFamily="18" charset="0"/>
                              <a:cs typeface="Times New Roman" panose="02020603050405020304" pitchFamily="18" charset="0"/>
                            </a:rPr>
                          </m:ctrlPr>
                        </m:dPr>
                        <m:e>
                          <m:r>
                            <a:rPr lang="en-IN" sz="2200" b="0" i="1" smtClean="0">
                              <a:latin typeface="Cambria Math" panose="02040503050406030204" pitchFamily="18" charset="0"/>
                              <a:cs typeface="Times New Roman" panose="02020603050405020304" pitchFamily="18" charset="0"/>
                            </a:rPr>
                            <m:t>1</m:t>
                          </m:r>
                        </m:e>
                      </m:d>
                      <m:r>
                        <a:rPr lang="en-IN" sz="2200" b="0" i="1" smtClean="0">
                          <a:latin typeface="Cambria Math" panose="02040503050406030204" pitchFamily="18" charset="0"/>
                          <a:cs typeface="Times New Roman" panose="02020603050405020304" pitchFamily="18" charset="0"/>
                        </a:rPr>
                        <m:t>=</m:t>
                      </m:r>
                      <m:f>
                        <m:fPr>
                          <m:ctrlPr>
                            <a:rPr lang="en-IN" sz="2200" b="0" i="1" smtClean="0">
                              <a:latin typeface="Cambria Math" panose="02040503050406030204" pitchFamily="18" charset="0"/>
                              <a:cs typeface="Times New Roman" panose="02020603050405020304" pitchFamily="18" charset="0"/>
                            </a:rPr>
                          </m:ctrlPr>
                        </m:fPr>
                        <m:num>
                          <m:r>
                            <a:rPr lang="en-IN" sz="2200" b="0" i="1" smtClean="0">
                              <a:latin typeface="Cambria Math" panose="02040503050406030204" pitchFamily="18" charset="0"/>
                              <a:cs typeface="Times New Roman" panose="02020603050405020304" pitchFamily="18" charset="0"/>
                            </a:rPr>
                            <m:t>1</m:t>
                          </m:r>
                        </m:num>
                        <m:den>
                          <m:r>
                            <a:rPr lang="en-IN" sz="2200" b="0" i="1" smtClean="0">
                              <a:latin typeface="Cambria Math" panose="02040503050406030204" pitchFamily="18" charset="0"/>
                              <a:cs typeface="Times New Roman" panose="02020603050405020304" pitchFamily="18" charset="0"/>
                            </a:rPr>
                            <m:t>4</m:t>
                          </m:r>
                          <m:rad>
                            <m:radPr>
                              <m:degHide m:val="on"/>
                              <m:ctrlPr>
                                <a:rPr lang="en-IN" sz="2200" b="0" i="1" smtClean="0">
                                  <a:latin typeface="Cambria Math" panose="02040503050406030204" pitchFamily="18" charset="0"/>
                                  <a:ea typeface="Cambria Math" panose="02040503050406030204" pitchFamily="18" charset="0"/>
                                  <a:cs typeface="Times New Roman" panose="02020603050405020304" pitchFamily="18" charset="0"/>
                                </a:rPr>
                              </m:ctrlPr>
                            </m:radPr>
                            <m:deg/>
                            <m:e>
                              <m:r>
                                <a:rPr lang="en-IN" sz="2200" b="0" i="1" smtClean="0">
                                  <a:latin typeface="Cambria Math" panose="02040503050406030204" pitchFamily="18" charset="0"/>
                                  <a:ea typeface="Cambria Math" panose="02040503050406030204" pitchFamily="18" charset="0"/>
                                  <a:cs typeface="Times New Roman" panose="02020603050405020304" pitchFamily="18" charset="0"/>
                                </a:rPr>
                                <m:t>2</m:t>
                              </m:r>
                            </m:e>
                          </m:rad>
                        </m:den>
                      </m:f>
                      <m:r>
                        <a:rPr lang="en-IN" sz="2200" b="0" i="1" smtClean="0">
                          <a:latin typeface="Cambria Math" panose="02040503050406030204" pitchFamily="18" charset="0"/>
                          <a:cs typeface="Times New Roman" panose="02020603050405020304" pitchFamily="18" charset="0"/>
                        </a:rPr>
                        <m:t>(3+</m:t>
                      </m:r>
                      <m:r>
                        <a:rPr lang="en-IN" sz="2200" b="0" i="1" smtClean="0">
                          <a:latin typeface="Cambria Math" panose="02040503050406030204" pitchFamily="18" charset="0"/>
                          <a:ea typeface="Cambria Math" panose="02040503050406030204" pitchFamily="18" charset="0"/>
                          <a:cs typeface="Times New Roman" panose="02020603050405020304" pitchFamily="18" charset="0"/>
                        </a:rPr>
                        <m:t>√3</m:t>
                      </m:r>
                      <m:r>
                        <a:rPr lang="en-IN" sz="2200" b="0" i="1" smtClean="0">
                          <a:latin typeface="Cambria Math" panose="02040503050406030204" pitchFamily="18" charset="0"/>
                          <a:cs typeface="Times New Roman" panose="02020603050405020304" pitchFamily="18" charset="0"/>
                        </a:rPr>
                        <m:t>)</m:t>
                      </m:r>
                    </m:oMath>
                  </m:oMathPara>
                </a14:m>
                <a:endParaRPr lang="en-IN" sz="2200" dirty="0">
                  <a:cs typeface="Calibri" panose="020F0502020204030204" pitchFamily="34" charset="0"/>
                </a:endParaRPr>
              </a:p>
              <a:p>
                <a:pPr marL="0" indent="0">
                  <a:lnSpc>
                    <a:spcPct val="150000"/>
                  </a:lnSpc>
                  <a:buNone/>
                </a:pPr>
                <a14:m>
                  <m:oMathPara xmlns:m="http://schemas.openxmlformats.org/officeDocument/2006/math">
                    <m:oMathParaPr>
                      <m:jc m:val="centerGroup"/>
                    </m:oMathParaPr>
                    <m:oMath xmlns:m="http://schemas.openxmlformats.org/officeDocument/2006/math">
                      <m:r>
                        <a:rPr lang="en-IN" sz="2200" b="0" i="1" smtClean="0">
                          <a:latin typeface="Cambria Math" panose="02040503050406030204" pitchFamily="18" charset="0"/>
                          <a:cs typeface="Times New Roman" panose="02020603050405020304" pitchFamily="18" charset="0"/>
                        </a:rPr>
                        <m:t>h</m:t>
                      </m:r>
                      <m:d>
                        <m:dPr>
                          <m:ctrlPr>
                            <a:rPr lang="en-IN" sz="2200" b="0" i="1" smtClean="0">
                              <a:latin typeface="Cambria Math" panose="02040503050406030204" pitchFamily="18" charset="0"/>
                              <a:cs typeface="Times New Roman" panose="02020603050405020304" pitchFamily="18" charset="0"/>
                            </a:rPr>
                          </m:ctrlPr>
                        </m:dPr>
                        <m:e>
                          <m:r>
                            <a:rPr lang="en-IN" sz="2200" b="0" i="1" smtClean="0">
                              <a:latin typeface="Cambria Math" panose="02040503050406030204" pitchFamily="18" charset="0"/>
                              <a:cs typeface="Times New Roman" panose="02020603050405020304" pitchFamily="18" charset="0"/>
                            </a:rPr>
                            <m:t>2</m:t>
                          </m:r>
                        </m:e>
                      </m:d>
                      <m:r>
                        <a:rPr lang="en-IN" sz="2200" b="0" i="1" smtClean="0">
                          <a:latin typeface="Cambria Math" panose="02040503050406030204" pitchFamily="18" charset="0"/>
                          <a:cs typeface="Times New Roman" panose="02020603050405020304" pitchFamily="18" charset="0"/>
                        </a:rPr>
                        <m:t>=</m:t>
                      </m:r>
                      <m:f>
                        <m:fPr>
                          <m:ctrlPr>
                            <a:rPr lang="en-IN" sz="2200" b="0" i="1" smtClean="0">
                              <a:latin typeface="Cambria Math" panose="02040503050406030204" pitchFamily="18" charset="0"/>
                              <a:cs typeface="Times New Roman" panose="02020603050405020304" pitchFamily="18" charset="0"/>
                            </a:rPr>
                          </m:ctrlPr>
                        </m:fPr>
                        <m:num>
                          <m:r>
                            <a:rPr lang="en-IN" sz="2200" b="0" i="1" smtClean="0">
                              <a:latin typeface="Cambria Math" panose="02040503050406030204" pitchFamily="18" charset="0"/>
                              <a:cs typeface="Times New Roman" panose="02020603050405020304" pitchFamily="18" charset="0"/>
                            </a:rPr>
                            <m:t>1</m:t>
                          </m:r>
                        </m:num>
                        <m:den>
                          <m:r>
                            <a:rPr lang="en-IN" sz="2200" b="0" i="1" smtClean="0">
                              <a:latin typeface="Cambria Math" panose="02040503050406030204" pitchFamily="18" charset="0"/>
                              <a:cs typeface="Times New Roman" panose="02020603050405020304" pitchFamily="18" charset="0"/>
                            </a:rPr>
                            <m:t>4</m:t>
                          </m:r>
                          <m:rad>
                            <m:radPr>
                              <m:degHide m:val="on"/>
                              <m:ctrlPr>
                                <a:rPr lang="en-IN" sz="2200" b="0" i="1" smtClean="0">
                                  <a:latin typeface="Cambria Math" panose="02040503050406030204" pitchFamily="18" charset="0"/>
                                  <a:ea typeface="Cambria Math" panose="02040503050406030204" pitchFamily="18" charset="0"/>
                                  <a:cs typeface="Times New Roman" panose="02020603050405020304" pitchFamily="18" charset="0"/>
                                </a:rPr>
                              </m:ctrlPr>
                            </m:radPr>
                            <m:deg/>
                            <m:e>
                              <m:r>
                                <a:rPr lang="en-IN" sz="2200" b="0" i="1" smtClean="0">
                                  <a:latin typeface="Cambria Math" panose="02040503050406030204" pitchFamily="18" charset="0"/>
                                  <a:ea typeface="Cambria Math" panose="02040503050406030204" pitchFamily="18" charset="0"/>
                                  <a:cs typeface="Times New Roman" panose="02020603050405020304" pitchFamily="18" charset="0"/>
                                </a:rPr>
                                <m:t>2</m:t>
                              </m:r>
                            </m:e>
                          </m:rad>
                        </m:den>
                      </m:f>
                      <m:r>
                        <a:rPr lang="en-IN" sz="2200" b="0" i="1" smtClean="0">
                          <a:latin typeface="Cambria Math" panose="02040503050406030204" pitchFamily="18" charset="0"/>
                          <a:cs typeface="Times New Roman" panose="02020603050405020304" pitchFamily="18" charset="0"/>
                        </a:rPr>
                        <m:t>(1−</m:t>
                      </m:r>
                      <m:r>
                        <a:rPr lang="en-IN" sz="2200" b="0" i="1" smtClean="0">
                          <a:latin typeface="Cambria Math" panose="02040503050406030204" pitchFamily="18" charset="0"/>
                          <a:ea typeface="Cambria Math" panose="02040503050406030204" pitchFamily="18" charset="0"/>
                          <a:cs typeface="Times New Roman" panose="02020603050405020304" pitchFamily="18" charset="0"/>
                        </a:rPr>
                        <m:t>√3</m:t>
                      </m:r>
                      <m:r>
                        <a:rPr lang="en-IN" sz="2200" b="0" i="1" smtClean="0">
                          <a:latin typeface="Cambria Math" panose="02040503050406030204" pitchFamily="18" charset="0"/>
                          <a:cs typeface="Times New Roman" panose="02020603050405020304" pitchFamily="18" charset="0"/>
                        </a:rPr>
                        <m:t>)</m:t>
                      </m:r>
                    </m:oMath>
                  </m:oMathPara>
                </a14:m>
                <a:endParaRPr lang="en-IN" sz="2200" dirty="0">
                  <a:cs typeface="Calibri" panose="020F0502020204030204" pitchFamily="34" charset="0"/>
                </a:endParaRPr>
              </a:p>
              <a:p>
                <a:pPr marL="0" indent="0" algn="ctr">
                  <a:lnSpc>
                    <a:spcPct val="150000"/>
                  </a:lnSpc>
                  <a:buNone/>
                </a:pPr>
                <a14:m>
                  <m:oMath xmlns:m="http://schemas.openxmlformats.org/officeDocument/2006/math">
                    <m:r>
                      <a:rPr lang="en-IN" sz="2200" b="0" i="1" smtClean="0">
                        <a:latin typeface="Cambria Math" panose="02040503050406030204" pitchFamily="18" charset="0"/>
                        <a:cs typeface="Times New Roman" panose="02020603050405020304" pitchFamily="18" charset="0"/>
                      </a:rPr>
                      <m:t>h</m:t>
                    </m:r>
                    <m:d>
                      <m:dPr>
                        <m:ctrlPr>
                          <a:rPr lang="en-IN" sz="2200" b="0" i="1" smtClean="0">
                            <a:latin typeface="Cambria Math" panose="02040503050406030204" pitchFamily="18" charset="0"/>
                            <a:cs typeface="Times New Roman" panose="02020603050405020304" pitchFamily="18" charset="0"/>
                          </a:rPr>
                        </m:ctrlPr>
                      </m:dPr>
                      <m:e>
                        <m:r>
                          <a:rPr lang="en-IN" sz="2200" b="0" i="1" smtClean="0">
                            <a:latin typeface="Cambria Math" panose="02040503050406030204" pitchFamily="18" charset="0"/>
                            <a:cs typeface="Times New Roman" panose="02020603050405020304" pitchFamily="18" charset="0"/>
                          </a:rPr>
                          <m:t>0</m:t>
                        </m:r>
                      </m:e>
                    </m:d>
                    <m:r>
                      <a:rPr lang="en-IN" sz="2200" b="0" i="1" smtClean="0">
                        <a:latin typeface="Cambria Math" panose="02040503050406030204" pitchFamily="18" charset="0"/>
                        <a:cs typeface="Times New Roman" panose="02020603050405020304" pitchFamily="18" charset="0"/>
                      </a:rPr>
                      <m:t>=</m:t>
                    </m:r>
                    <m:f>
                      <m:fPr>
                        <m:ctrlPr>
                          <a:rPr lang="en-IN" sz="2200" b="0" i="1" smtClean="0">
                            <a:latin typeface="Cambria Math" panose="02040503050406030204" pitchFamily="18" charset="0"/>
                            <a:cs typeface="Times New Roman" panose="02020603050405020304" pitchFamily="18" charset="0"/>
                          </a:rPr>
                        </m:ctrlPr>
                      </m:fPr>
                      <m:num>
                        <m:r>
                          <a:rPr lang="en-IN" sz="2200" b="0" i="1" smtClean="0">
                            <a:latin typeface="Cambria Math" panose="02040503050406030204" pitchFamily="18" charset="0"/>
                            <a:cs typeface="Times New Roman" panose="02020603050405020304" pitchFamily="18" charset="0"/>
                          </a:rPr>
                          <m:t>1</m:t>
                        </m:r>
                      </m:num>
                      <m:den>
                        <m:r>
                          <a:rPr lang="en-IN" sz="2200" b="0" i="1" smtClean="0">
                            <a:latin typeface="Cambria Math" panose="02040503050406030204" pitchFamily="18" charset="0"/>
                            <a:cs typeface="Times New Roman" panose="02020603050405020304" pitchFamily="18" charset="0"/>
                          </a:rPr>
                          <m:t>4</m:t>
                        </m:r>
                        <m:rad>
                          <m:radPr>
                            <m:degHide m:val="on"/>
                            <m:ctrlPr>
                              <a:rPr lang="en-IN" sz="2200" b="0" i="1" smtClean="0">
                                <a:latin typeface="Cambria Math" panose="02040503050406030204" pitchFamily="18" charset="0"/>
                                <a:ea typeface="Cambria Math" panose="02040503050406030204" pitchFamily="18" charset="0"/>
                                <a:cs typeface="Times New Roman" panose="02020603050405020304" pitchFamily="18" charset="0"/>
                              </a:rPr>
                            </m:ctrlPr>
                          </m:radPr>
                          <m:deg/>
                          <m:e>
                            <m:r>
                              <a:rPr lang="en-IN" sz="2200" b="0" i="1" smtClean="0">
                                <a:latin typeface="Cambria Math" panose="02040503050406030204" pitchFamily="18" charset="0"/>
                                <a:ea typeface="Cambria Math" panose="02040503050406030204" pitchFamily="18" charset="0"/>
                                <a:cs typeface="Times New Roman" panose="02020603050405020304" pitchFamily="18" charset="0"/>
                              </a:rPr>
                              <m:t>2</m:t>
                            </m:r>
                          </m:e>
                        </m:rad>
                      </m:den>
                    </m:f>
                    <m:r>
                      <a:rPr lang="en-IN" sz="2200" b="0" i="1" smtClean="0">
                        <a:latin typeface="Cambria Math" panose="02040503050406030204" pitchFamily="18" charset="0"/>
                        <a:cs typeface="Times New Roman" panose="02020603050405020304" pitchFamily="18" charset="0"/>
                      </a:rPr>
                      <m:t>(3−</m:t>
                    </m:r>
                    <m:r>
                      <a:rPr lang="en-IN" sz="2200" b="0" i="1" smtClean="0">
                        <a:latin typeface="Cambria Math" panose="02040503050406030204" pitchFamily="18" charset="0"/>
                        <a:ea typeface="Cambria Math" panose="02040503050406030204" pitchFamily="18" charset="0"/>
                        <a:cs typeface="Times New Roman" panose="02020603050405020304" pitchFamily="18" charset="0"/>
                      </a:rPr>
                      <m:t>√3</m:t>
                    </m:r>
                    <m:r>
                      <a:rPr lang="en-IN" sz="2200" b="0" i="1" smtClean="0">
                        <a:latin typeface="Cambria Math" panose="02040503050406030204" pitchFamily="18" charset="0"/>
                        <a:cs typeface="Times New Roman" panose="02020603050405020304" pitchFamily="18" charset="0"/>
                      </a:rPr>
                      <m:t>)</m:t>
                    </m:r>
                  </m:oMath>
                </a14:m>
                <a:r>
                  <a:rPr lang="en-IN" sz="2200" dirty="0">
                    <a:cs typeface="Calibri" panose="020F0502020204030204" pitchFamily="34" charset="0"/>
                  </a:rPr>
                  <a:t>  </a:t>
                </a:r>
              </a:p>
            </p:txBody>
          </p:sp>
        </mc:Choice>
        <mc:Fallback xmlns="">
          <p:sp>
            <p:nvSpPr>
              <p:cNvPr id="3" name="Content Placeholder 2">
                <a:extLst>
                  <a:ext uri="{FF2B5EF4-FFF2-40B4-BE49-F238E27FC236}">
                    <a16:creationId xmlns:a16="http://schemas.microsoft.com/office/drawing/2014/main" id="{F7CF4BB1-A43A-40F5-B409-926105B1A88F}"/>
                  </a:ext>
                </a:extLst>
              </p:cNvPr>
              <p:cNvSpPr>
                <a:spLocks noGrp="1" noRot="1" noChangeAspect="1" noMove="1" noResize="1" noEditPoints="1" noAdjustHandles="1" noChangeArrowheads="1" noChangeShapeType="1" noTextEdit="1"/>
              </p:cNvSpPr>
              <p:nvPr>
                <p:ph idx="1"/>
              </p:nvPr>
            </p:nvSpPr>
            <p:spPr>
              <a:xfrm>
                <a:off x="441789" y="1325366"/>
                <a:ext cx="11465959" cy="5030984"/>
              </a:xfrm>
              <a:blipFill>
                <a:blip r:embed="rId3"/>
                <a:stretch>
                  <a:fillRect l="-691"/>
                </a:stretch>
              </a:blipFill>
            </p:spPr>
            <p:txBody>
              <a:bodyPr/>
              <a:lstStyle/>
              <a:p>
                <a:r>
                  <a:rPr lang="en-IN">
                    <a:noFill/>
                  </a:rPr>
                  <a:t> </a:t>
                </a:r>
              </a:p>
            </p:txBody>
          </p:sp>
        </mc:Fallback>
      </mc:AlternateContent>
      <p:sp>
        <p:nvSpPr>
          <p:cNvPr id="6" name="Date Placeholder 5"/>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9849898-8070-4F7D-9ABE-2A67D4900C9B}"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t>1/6/2023</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4" name="Footer Placeholder 3">
            <a:extLst>
              <a:ext uri="{FF2B5EF4-FFF2-40B4-BE49-F238E27FC236}">
                <a16:creationId xmlns:a16="http://schemas.microsoft.com/office/drawing/2014/main" id="{2E49F929-87CA-4994-9885-A2D8887FAA14}"/>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Faculty Name    Dr. Kunti Mishra         Unit Number 5</a:t>
            </a: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10" name="Picture 9">
            <a:extLst>
              <a:ext uri="{FF2B5EF4-FFF2-40B4-BE49-F238E27FC236}">
                <a16:creationId xmlns:a16="http://schemas.microsoft.com/office/drawing/2014/main" id="{EF69C6DB-0A2D-0844-DE7F-23CB343639E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60" y="-112801"/>
            <a:ext cx="1295400" cy="665251"/>
          </a:xfrm>
          <a:prstGeom prst="rect">
            <a:avLst/>
          </a:prstGeom>
        </p:spPr>
      </p:pic>
      <p:sp>
        <p:nvSpPr>
          <p:cNvPr id="11" name="Title 1">
            <a:extLst>
              <a:ext uri="{FF2B5EF4-FFF2-40B4-BE49-F238E27FC236}">
                <a16:creationId xmlns:a16="http://schemas.microsoft.com/office/drawing/2014/main" id="{AA21B77A-AEFC-ED37-B667-1ABD1D0019CC}"/>
              </a:ext>
            </a:extLst>
          </p:cNvPr>
          <p:cNvSpPr txBox="1">
            <a:spLocks/>
          </p:cNvSpPr>
          <p:nvPr/>
        </p:nvSpPr>
        <p:spPr>
          <a:xfrm>
            <a:off x="1305560" y="9627"/>
            <a:ext cx="10876280" cy="665251"/>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IN" sz="2400" b="1" dirty="0">
                <a:latin typeface="+mj-lt"/>
                <a:cs typeface="Calibri" panose="020F0502020204030204" pitchFamily="34" charset="0"/>
              </a:rPr>
              <a:t>Daubechies Wavelets</a:t>
            </a:r>
            <a:r>
              <a:rPr lang="en-US" sz="2400" b="1" dirty="0">
                <a:latin typeface="+mj-lt"/>
                <a:cs typeface="Calibri" panose="020F0502020204030204" pitchFamily="34" charset="0"/>
              </a:rPr>
              <a:t>(CO5)</a:t>
            </a:r>
          </a:p>
        </p:txBody>
      </p:sp>
    </p:spTree>
    <p:extLst>
      <p:ext uri="{BB962C8B-B14F-4D97-AF65-F5344CB8AC3E}">
        <p14:creationId xmlns:p14="http://schemas.microsoft.com/office/powerpoint/2010/main" val="1483551856"/>
      </p:ext>
    </p:extLst>
  </p:cSld>
  <p:clrMapOvr>
    <a:masterClrMapping/>
  </p:clrMapOvr>
  <p:transition spd="slow">
    <p:push dir="u"/>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7CF4BB1-A43A-40F5-B409-926105B1A88F}"/>
                  </a:ext>
                </a:extLst>
              </p:cNvPr>
              <p:cNvSpPr>
                <a:spLocks noGrp="1"/>
              </p:cNvSpPr>
              <p:nvPr>
                <p:ph idx="1"/>
              </p:nvPr>
            </p:nvSpPr>
            <p:spPr>
              <a:xfrm>
                <a:off x="441789" y="1438382"/>
                <a:ext cx="10912011" cy="4917968"/>
              </a:xfrm>
            </p:spPr>
            <p:txBody>
              <a:bodyPr>
                <a:normAutofit/>
              </a:bodyPr>
              <a:lstStyle/>
              <a:p>
                <a:pPr marL="0" indent="0">
                  <a:lnSpc>
                    <a:spcPct val="150000"/>
                  </a:lnSpc>
                  <a:buNone/>
                </a:pPr>
                <a:r>
                  <a:rPr lang="en-IN" sz="2200" dirty="0">
                    <a:cs typeface="Calibri" panose="020F0502020204030204" pitchFamily="34" charset="0"/>
                  </a:rPr>
                  <a:t>Now, </a:t>
                </a:r>
              </a:p>
              <a:p>
                <a:pPr marL="0" indent="0">
                  <a:lnSpc>
                    <a:spcPct val="150000"/>
                  </a:lnSpc>
                  <a:buNone/>
                </a:pPr>
                <a14:m>
                  <m:oMath xmlns:m="http://schemas.openxmlformats.org/officeDocument/2006/math">
                    <m:r>
                      <a:rPr lang="en-IN" sz="2200" i="1" smtClean="0">
                        <a:latin typeface="Cambria Math" panose="02040503050406030204" pitchFamily="18" charset="0"/>
                        <a:ea typeface="Cambria Math" panose="02040503050406030204" pitchFamily="18" charset="0"/>
                        <a:cs typeface="Times New Roman" panose="02020603050405020304" pitchFamily="18" charset="0"/>
                      </a:rPr>
                      <m:t>∅ </m:t>
                    </m:r>
                    <m:d>
                      <m:dPr>
                        <m:ctrlPr>
                          <a:rPr lang="en-IN" sz="2200" i="1">
                            <a:latin typeface="Cambria Math" panose="02040503050406030204" pitchFamily="18" charset="0"/>
                            <a:ea typeface="Cambria Math" panose="02040503050406030204" pitchFamily="18" charset="0"/>
                            <a:cs typeface="Times New Roman" panose="02020603050405020304" pitchFamily="18" charset="0"/>
                          </a:rPr>
                        </m:ctrlPr>
                      </m:dPr>
                      <m:e>
                        <m:r>
                          <a:rPr lang="en-IN" sz="2200" i="1">
                            <a:latin typeface="Cambria Math" panose="02040503050406030204" pitchFamily="18" charset="0"/>
                            <a:ea typeface="Cambria Math" panose="02040503050406030204" pitchFamily="18" charset="0"/>
                            <a:cs typeface="Times New Roman" panose="02020603050405020304" pitchFamily="18" charset="0"/>
                          </a:rPr>
                          <m:t>𝑡</m:t>
                        </m:r>
                      </m:e>
                    </m:d>
                    <m:r>
                      <a:rPr lang="en-IN" sz="2200" b="0" i="0" smtClean="0">
                        <a:latin typeface="Cambria Math" panose="02040503050406030204" pitchFamily="18" charset="0"/>
                        <a:ea typeface="Cambria Math" panose="02040503050406030204" pitchFamily="18" charset="0"/>
                        <a:cs typeface="Times New Roman" panose="02020603050405020304" pitchFamily="18" charset="0"/>
                      </a:rPr>
                      <m:t>=</m:t>
                    </m:r>
                    <m:r>
                      <a:rPr lang="en-IN" sz="2200" b="0" i="1" smtClean="0">
                        <a:latin typeface="Cambria Math" panose="02040503050406030204" pitchFamily="18" charset="0"/>
                        <a:ea typeface="Cambria Math" panose="02040503050406030204" pitchFamily="18" charset="0"/>
                        <a:cs typeface="Times New Roman" panose="02020603050405020304" pitchFamily="18" charset="0"/>
                      </a:rPr>
                      <m:t>h</m:t>
                    </m:r>
                    <m:d>
                      <m:dPr>
                        <m:ctrlPr>
                          <a:rPr lang="en-IN" sz="2200" b="0" i="1" smtClean="0">
                            <a:latin typeface="Cambria Math" panose="02040503050406030204" pitchFamily="18" charset="0"/>
                            <a:ea typeface="Cambria Math" panose="02040503050406030204" pitchFamily="18" charset="0"/>
                            <a:cs typeface="Times New Roman" panose="02020603050405020304" pitchFamily="18" charset="0"/>
                          </a:rPr>
                        </m:ctrlPr>
                      </m:dPr>
                      <m:e>
                        <m:r>
                          <a:rPr lang="en-IN" sz="2200" b="0" i="0" smtClean="0">
                            <a:latin typeface="Cambria Math" panose="02040503050406030204" pitchFamily="18" charset="0"/>
                            <a:ea typeface="Cambria Math" panose="02040503050406030204" pitchFamily="18" charset="0"/>
                            <a:cs typeface="Times New Roman" panose="02020603050405020304" pitchFamily="18" charset="0"/>
                          </a:rPr>
                          <m:t>0</m:t>
                        </m:r>
                      </m:e>
                    </m:d>
                    <m:rad>
                      <m:radPr>
                        <m:degHide m:val="on"/>
                        <m:ctrlPr>
                          <a:rPr lang="en-IN" sz="2200" b="0" i="1" smtClean="0">
                            <a:latin typeface="Cambria Math" panose="02040503050406030204" pitchFamily="18" charset="0"/>
                            <a:ea typeface="Cambria Math" panose="02040503050406030204" pitchFamily="18" charset="0"/>
                            <a:cs typeface="Times New Roman" panose="02020603050405020304" pitchFamily="18" charset="0"/>
                          </a:rPr>
                        </m:ctrlPr>
                      </m:radPr>
                      <m:deg/>
                      <m:e>
                        <m:r>
                          <a:rPr lang="en-IN" sz="2200" b="0" i="1" smtClean="0">
                            <a:latin typeface="Cambria Math" panose="02040503050406030204" pitchFamily="18" charset="0"/>
                            <a:ea typeface="Cambria Math" panose="02040503050406030204" pitchFamily="18" charset="0"/>
                            <a:cs typeface="Times New Roman" panose="02020603050405020304" pitchFamily="18" charset="0"/>
                          </a:rPr>
                          <m:t>2</m:t>
                        </m:r>
                      </m:e>
                    </m:rad>
                    <m:r>
                      <a:rPr lang="en-IN" sz="2200" i="1">
                        <a:latin typeface="Cambria Math" panose="02040503050406030204" pitchFamily="18" charset="0"/>
                        <a:ea typeface="Cambria Math" panose="02040503050406030204" pitchFamily="18" charset="0"/>
                        <a:cs typeface="Times New Roman" panose="02020603050405020304" pitchFamily="18" charset="0"/>
                      </a:rPr>
                      <m:t>∅ </m:t>
                    </m:r>
                    <m:d>
                      <m:dPr>
                        <m:ctrlPr>
                          <a:rPr lang="en-IN" sz="2200" i="1">
                            <a:latin typeface="Cambria Math" panose="02040503050406030204" pitchFamily="18" charset="0"/>
                            <a:ea typeface="Cambria Math" panose="02040503050406030204" pitchFamily="18" charset="0"/>
                            <a:cs typeface="Times New Roman" panose="02020603050405020304" pitchFamily="18" charset="0"/>
                          </a:rPr>
                        </m:ctrlPr>
                      </m:dPr>
                      <m:e>
                        <m:r>
                          <a:rPr lang="en-IN" sz="2200" b="0" i="1" smtClean="0">
                            <a:latin typeface="Cambria Math" panose="02040503050406030204" pitchFamily="18" charset="0"/>
                            <a:ea typeface="Cambria Math" panose="02040503050406030204" pitchFamily="18" charset="0"/>
                            <a:cs typeface="Times New Roman" panose="02020603050405020304" pitchFamily="18" charset="0"/>
                          </a:rPr>
                          <m:t>2</m:t>
                        </m:r>
                        <m:r>
                          <a:rPr lang="en-IN" sz="2200" i="1">
                            <a:latin typeface="Cambria Math" panose="02040503050406030204" pitchFamily="18" charset="0"/>
                            <a:ea typeface="Cambria Math" panose="02040503050406030204" pitchFamily="18" charset="0"/>
                            <a:cs typeface="Times New Roman" panose="02020603050405020304" pitchFamily="18" charset="0"/>
                          </a:rPr>
                          <m:t>𝑡</m:t>
                        </m:r>
                      </m:e>
                    </m:d>
                    <m:r>
                      <a:rPr lang="en-IN" sz="2200" b="0" i="1" smtClean="0">
                        <a:latin typeface="Cambria Math" panose="02040503050406030204" pitchFamily="18" charset="0"/>
                        <a:ea typeface="Cambria Math" panose="02040503050406030204" pitchFamily="18" charset="0"/>
                        <a:cs typeface="Times New Roman" panose="02020603050405020304" pitchFamily="18" charset="0"/>
                      </a:rPr>
                      <m:t>+</m:t>
                    </m:r>
                    <m:r>
                      <a:rPr lang="en-IN" sz="2200" i="1">
                        <a:latin typeface="Cambria Math" panose="02040503050406030204" pitchFamily="18" charset="0"/>
                        <a:ea typeface="Cambria Math" panose="02040503050406030204" pitchFamily="18" charset="0"/>
                        <a:cs typeface="Times New Roman" panose="02020603050405020304" pitchFamily="18" charset="0"/>
                      </a:rPr>
                      <m:t>h</m:t>
                    </m:r>
                    <m:d>
                      <m:dPr>
                        <m:ctrlPr>
                          <a:rPr lang="en-IN" sz="2200" i="1">
                            <a:latin typeface="Cambria Math" panose="02040503050406030204" pitchFamily="18" charset="0"/>
                            <a:ea typeface="Cambria Math" panose="02040503050406030204" pitchFamily="18" charset="0"/>
                            <a:cs typeface="Times New Roman" panose="02020603050405020304" pitchFamily="18" charset="0"/>
                          </a:rPr>
                        </m:ctrlPr>
                      </m:dPr>
                      <m:e>
                        <m:r>
                          <a:rPr lang="en-IN" sz="2200" b="0" i="0" smtClean="0">
                            <a:latin typeface="Cambria Math" panose="02040503050406030204" pitchFamily="18" charset="0"/>
                            <a:ea typeface="Cambria Math" panose="02040503050406030204" pitchFamily="18" charset="0"/>
                            <a:cs typeface="Times New Roman" panose="02020603050405020304" pitchFamily="18" charset="0"/>
                          </a:rPr>
                          <m:t>1</m:t>
                        </m:r>
                      </m:e>
                    </m:d>
                    <m:rad>
                      <m:radPr>
                        <m:degHide m:val="on"/>
                        <m:ctrlPr>
                          <a:rPr lang="en-IN" sz="2200" i="1">
                            <a:latin typeface="Cambria Math" panose="02040503050406030204" pitchFamily="18" charset="0"/>
                            <a:ea typeface="Cambria Math" panose="02040503050406030204" pitchFamily="18" charset="0"/>
                            <a:cs typeface="Times New Roman" panose="02020603050405020304" pitchFamily="18" charset="0"/>
                          </a:rPr>
                        </m:ctrlPr>
                      </m:radPr>
                      <m:deg/>
                      <m:e>
                        <m:r>
                          <a:rPr lang="en-IN" sz="2200" i="1">
                            <a:latin typeface="Cambria Math" panose="02040503050406030204" pitchFamily="18" charset="0"/>
                            <a:ea typeface="Cambria Math" panose="02040503050406030204" pitchFamily="18" charset="0"/>
                            <a:cs typeface="Times New Roman" panose="02020603050405020304" pitchFamily="18" charset="0"/>
                          </a:rPr>
                          <m:t>2</m:t>
                        </m:r>
                      </m:e>
                    </m:rad>
                    <m:r>
                      <a:rPr lang="en-IN" sz="2200" i="1">
                        <a:latin typeface="Cambria Math" panose="02040503050406030204" pitchFamily="18" charset="0"/>
                        <a:ea typeface="Cambria Math" panose="02040503050406030204" pitchFamily="18" charset="0"/>
                        <a:cs typeface="Times New Roman" panose="02020603050405020304" pitchFamily="18" charset="0"/>
                      </a:rPr>
                      <m:t>∅ </m:t>
                    </m:r>
                    <m:d>
                      <m:dPr>
                        <m:ctrlPr>
                          <a:rPr lang="en-IN" sz="2200" i="1">
                            <a:latin typeface="Cambria Math" panose="02040503050406030204" pitchFamily="18" charset="0"/>
                            <a:ea typeface="Cambria Math" panose="02040503050406030204" pitchFamily="18" charset="0"/>
                            <a:cs typeface="Times New Roman" panose="02020603050405020304" pitchFamily="18" charset="0"/>
                          </a:rPr>
                        </m:ctrlPr>
                      </m:dPr>
                      <m:e>
                        <m:r>
                          <a:rPr lang="en-IN" sz="2200" i="1">
                            <a:latin typeface="Cambria Math" panose="02040503050406030204" pitchFamily="18" charset="0"/>
                            <a:ea typeface="Cambria Math" panose="02040503050406030204" pitchFamily="18" charset="0"/>
                            <a:cs typeface="Times New Roman" panose="02020603050405020304" pitchFamily="18" charset="0"/>
                          </a:rPr>
                          <m:t>2</m:t>
                        </m:r>
                        <m:r>
                          <a:rPr lang="en-IN" sz="2200" i="1">
                            <a:latin typeface="Cambria Math" panose="02040503050406030204" pitchFamily="18" charset="0"/>
                            <a:ea typeface="Cambria Math" panose="02040503050406030204" pitchFamily="18" charset="0"/>
                            <a:cs typeface="Times New Roman" panose="02020603050405020304" pitchFamily="18" charset="0"/>
                          </a:rPr>
                          <m:t>𝑡</m:t>
                        </m:r>
                        <m:r>
                          <a:rPr lang="en-IN" sz="2200" b="0" i="1" smtClean="0">
                            <a:latin typeface="Cambria Math" panose="02040503050406030204" pitchFamily="18" charset="0"/>
                            <a:ea typeface="Cambria Math" panose="02040503050406030204" pitchFamily="18" charset="0"/>
                            <a:cs typeface="Times New Roman" panose="02020603050405020304" pitchFamily="18" charset="0"/>
                          </a:rPr>
                          <m:t>−1</m:t>
                        </m:r>
                      </m:e>
                    </m:d>
                    <m:r>
                      <a:rPr lang="en-IN" sz="2200" i="1">
                        <a:latin typeface="Cambria Math" panose="02040503050406030204" pitchFamily="18" charset="0"/>
                        <a:ea typeface="Cambria Math" panose="02040503050406030204" pitchFamily="18" charset="0"/>
                        <a:cs typeface="Times New Roman" panose="02020603050405020304" pitchFamily="18" charset="0"/>
                      </a:rPr>
                      <m:t>+</m:t>
                    </m:r>
                  </m:oMath>
                </a14:m>
                <a:r>
                  <a:rPr lang="en-IN" sz="2200" dirty="0">
                    <a:ea typeface="Cambria Math" panose="02040503050406030204" pitchFamily="18" charset="0"/>
                    <a:cs typeface="Calibri" panose="020F0502020204030204" pitchFamily="34" charset="0"/>
                  </a:rPr>
                  <a:t> </a:t>
                </a:r>
                <a14:m>
                  <m:oMath xmlns:m="http://schemas.openxmlformats.org/officeDocument/2006/math">
                    <m:r>
                      <a:rPr lang="en-IN" sz="2200" i="1">
                        <a:latin typeface="Cambria Math" panose="02040503050406030204" pitchFamily="18" charset="0"/>
                        <a:ea typeface="Cambria Math" panose="02040503050406030204" pitchFamily="18" charset="0"/>
                        <a:cs typeface="Times New Roman" panose="02020603050405020304" pitchFamily="18" charset="0"/>
                      </a:rPr>
                      <m:t>h</m:t>
                    </m:r>
                    <m:d>
                      <m:dPr>
                        <m:ctrlPr>
                          <a:rPr lang="en-IN" sz="2200" i="1">
                            <a:latin typeface="Cambria Math" panose="02040503050406030204" pitchFamily="18" charset="0"/>
                            <a:ea typeface="Cambria Math" panose="02040503050406030204" pitchFamily="18" charset="0"/>
                            <a:cs typeface="Times New Roman" panose="02020603050405020304" pitchFamily="18" charset="0"/>
                          </a:rPr>
                        </m:ctrlPr>
                      </m:dPr>
                      <m:e>
                        <m:r>
                          <a:rPr lang="en-IN" sz="2200" b="0" i="0" smtClean="0">
                            <a:latin typeface="Cambria Math" panose="02040503050406030204" pitchFamily="18" charset="0"/>
                            <a:ea typeface="Cambria Math" panose="02040503050406030204" pitchFamily="18" charset="0"/>
                            <a:cs typeface="Times New Roman" panose="02020603050405020304" pitchFamily="18" charset="0"/>
                          </a:rPr>
                          <m:t>2</m:t>
                        </m:r>
                      </m:e>
                    </m:d>
                    <m:rad>
                      <m:radPr>
                        <m:degHide m:val="on"/>
                        <m:ctrlPr>
                          <a:rPr lang="en-IN" sz="2200" i="1">
                            <a:latin typeface="Cambria Math" panose="02040503050406030204" pitchFamily="18" charset="0"/>
                            <a:ea typeface="Cambria Math" panose="02040503050406030204" pitchFamily="18" charset="0"/>
                            <a:cs typeface="Times New Roman" panose="02020603050405020304" pitchFamily="18" charset="0"/>
                          </a:rPr>
                        </m:ctrlPr>
                      </m:radPr>
                      <m:deg/>
                      <m:e>
                        <m:r>
                          <a:rPr lang="en-IN" sz="2200" i="1">
                            <a:latin typeface="Cambria Math" panose="02040503050406030204" pitchFamily="18" charset="0"/>
                            <a:ea typeface="Cambria Math" panose="02040503050406030204" pitchFamily="18" charset="0"/>
                            <a:cs typeface="Times New Roman" panose="02020603050405020304" pitchFamily="18" charset="0"/>
                          </a:rPr>
                          <m:t>2</m:t>
                        </m:r>
                      </m:e>
                    </m:rad>
                    <m:r>
                      <a:rPr lang="en-IN" sz="2200" i="1">
                        <a:latin typeface="Cambria Math" panose="02040503050406030204" pitchFamily="18" charset="0"/>
                        <a:ea typeface="Cambria Math" panose="02040503050406030204" pitchFamily="18" charset="0"/>
                        <a:cs typeface="Times New Roman" panose="02020603050405020304" pitchFamily="18" charset="0"/>
                      </a:rPr>
                      <m:t>∅ </m:t>
                    </m:r>
                    <m:d>
                      <m:dPr>
                        <m:ctrlPr>
                          <a:rPr lang="en-IN" sz="2200" i="1">
                            <a:latin typeface="Cambria Math" panose="02040503050406030204" pitchFamily="18" charset="0"/>
                            <a:ea typeface="Cambria Math" panose="02040503050406030204" pitchFamily="18" charset="0"/>
                            <a:cs typeface="Times New Roman" panose="02020603050405020304" pitchFamily="18" charset="0"/>
                          </a:rPr>
                        </m:ctrlPr>
                      </m:dPr>
                      <m:e>
                        <m:r>
                          <a:rPr lang="en-IN" sz="2200" i="1">
                            <a:latin typeface="Cambria Math" panose="02040503050406030204" pitchFamily="18" charset="0"/>
                            <a:ea typeface="Cambria Math" panose="02040503050406030204" pitchFamily="18" charset="0"/>
                            <a:cs typeface="Times New Roman" panose="02020603050405020304" pitchFamily="18" charset="0"/>
                          </a:rPr>
                          <m:t>2</m:t>
                        </m:r>
                        <m:r>
                          <a:rPr lang="en-IN" sz="2200" i="1">
                            <a:latin typeface="Cambria Math" panose="02040503050406030204" pitchFamily="18" charset="0"/>
                            <a:ea typeface="Cambria Math" panose="02040503050406030204" pitchFamily="18" charset="0"/>
                            <a:cs typeface="Times New Roman" panose="02020603050405020304" pitchFamily="18" charset="0"/>
                          </a:rPr>
                          <m:t>𝑡</m:t>
                        </m:r>
                        <m:r>
                          <a:rPr lang="en-IN" sz="2200" b="0" i="1" smtClean="0">
                            <a:latin typeface="Cambria Math" panose="02040503050406030204" pitchFamily="18" charset="0"/>
                            <a:ea typeface="Cambria Math" panose="02040503050406030204" pitchFamily="18" charset="0"/>
                            <a:cs typeface="Times New Roman" panose="02020603050405020304" pitchFamily="18" charset="0"/>
                          </a:rPr>
                          <m:t>−2</m:t>
                        </m:r>
                      </m:e>
                    </m:d>
                  </m:oMath>
                </a14:m>
                <a:endParaRPr lang="en-IN" sz="2200" i="1" dirty="0">
                  <a:ea typeface="Cambria Math" panose="02040503050406030204" pitchFamily="18" charset="0"/>
                  <a:cs typeface="Calibri" panose="020F0502020204030204" pitchFamily="34" charset="0"/>
                </a:endParaRPr>
              </a:p>
              <a:p>
                <a:pPr marL="0" indent="0">
                  <a:lnSpc>
                    <a:spcPct val="150000"/>
                  </a:lnSpc>
                  <a:buNone/>
                </a:pPr>
                <a:r>
                  <a:rPr lang="en-IN" sz="2200" dirty="0">
                    <a:ea typeface="Cambria Math" panose="02040503050406030204" pitchFamily="18" charset="0"/>
                    <a:cs typeface="Calibri" panose="020F0502020204030204" pitchFamily="34" charset="0"/>
                  </a:rPr>
                  <a:t>		</a:t>
                </a:r>
                <a14:m>
                  <m:oMath xmlns:m="http://schemas.openxmlformats.org/officeDocument/2006/math">
                    <m:r>
                      <a:rPr lang="en-IN" sz="2200" i="1">
                        <a:latin typeface="Cambria Math" panose="02040503050406030204" pitchFamily="18" charset="0"/>
                        <a:ea typeface="Cambria Math" panose="02040503050406030204" pitchFamily="18" charset="0"/>
                        <a:cs typeface="Times New Roman" panose="02020603050405020304" pitchFamily="18" charset="0"/>
                      </a:rPr>
                      <m:t>+</m:t>
                    </m:r>
                  </m:oMath>
                </a14:m>
                <a:r>
                  <a:rPr lang="en-IN" sz="2200" dirty="0">
                    <a:ea typeface="Cambria Math" panose="02040503050406030204" pitchFamily="18" charset="0"/>
                    <a:cs typeface="Calibri" panose="020F0502020204030204" pitchFamily="34" charset="0"/>
                  </a:rPr>
                  <a:t> </a:t>
                </a:r>
                <a14:m>
                  <m:oMath xmlns:m="http://schemas.openxmlformats.org/officeDocument/2006/math">
                    <m:r>
                      <a:rPr lang="en-IN" sz="2200" i="1">
                        <a:latin typeface="Cambria Math" panose="02040503050406030204" pitchFamily="18" charset="0"/>
                        <a:ea typeface="Cambria Math" panose="02040503050406030204" pitchFamily="18" charset="0"/>
                        <a:cs typeface="Times New Roman" panose="02020603050405020304" pitchFamily="18" charset="0"/>
                      </a:rPr>
                      <m:t>h</m:t>
                    </m:r>
                    <m:d>
                      <m:dPr>
                        <m:ctrlPr>
                          <a:rPr lang="en-IN" sz="2200" i="1">
                            <a:latin typeface="Cambria Math" panose="02040503050406030204" pitchFamily="18" charset="0"/>
                            <a:ea typeface="Cambria Math" panose="02040503050406030204" pitchFamily="18" charset="0"/>
                            <a:cs typeface="Times New Roman" panose="02020603050405020304" pitchFamily="18" charset="0"/>
                          </a:rPr>
                        </m:ctrlPr>
                      </m:dPr>
                      <m:e>
                        <m:r>
                          <a:rPr lang="en-IN" sz="2200" b="0" i="0" smtClean="0">
                            <a:latin typeface="Cambria Math" panose="02040503050406030204" pitchFamily="18" charset="0"/>
                            <a:ea typeface="Cambria Math" panose="02040503050406030204" pitchFamily="18" charset="0"/>
                            <a:cs typeface="Times New Roman" panose="02020603050405020304" pitchFamily="18" charset="0"/>
                          </a:rPr>
                          <m:t>3</m:t>
                        </m:r>
                      </m:e>
                    </m:d>
                    <m:rad>
                      <m:radPr>
                        <m:degHide m:val="on"/>
                        <m:ctrlPr>
                          <a:rPr lang="en-IN" sz="2200" i="1">
                            <a:latin typeface="Cambria Math" panose="02040503050406030204" pitchFamily="18" charset="0"/>
                            <a:ea typeface="Cambria Math" panose="02040503050406030204" pitchFamily="18" charset="0"/>
                            <a:cs typeface="Times New Roman" panose="02020603050405020304" pitchFamily="18" charset="0"/>
                          </a:rPr>
                        </m:ctrlPr>
                      </m:radPr>
                      <m:deg/>
                      <m:e>
                        <m:r>
                          <a:rPr lang="en-IN" sz="2200" i="1">
                            <a:latin typeface="Cambria Math" panose="02040503050406030204" pitchFamily="18" charset="0"/>
                            <a:ea typeface="Cambria Math" panose="02040503050406030204" pitchFamily="18" charset="0"/>
                            <a:cs typeface="Times New Roman" panose="02020603050405020304" pitchFamily="18" charset="0"/>
                          </a:rPr>
                          <m:t>2</m:t>
                        </m:r>
                      </m:e>
                    </m:rad>
                    <m:r>
                      <a:rPr lang="en-IN" sz="2200" i="1">
                        <a:latin typeface="Cambria Math" panose="02040503050406030204" pitchFamily="18" charset="0"/>
                        <a:ea typeface="Cambria Math" panose="02040503050406030204" pitchFamily="18" charset="0"/>
                        <a:cs typeface="Times New Roman" panose="02020603050405020304" pitchFamily="18" charset="0"/>
                      </a:rPr>
                      <m:t>∅ </m:t>
                    </m:r>
                    <m:d>
                      <m:dPr>
                        <m:ctrlPr>
                          <a:rPr lang="en-IN" sz="2200" i="1">
                            <a:latin typeface="Cambria Math" panose="02040503050406030204" pitchFamily="18" charset="0"/>
                            <a:ea typeface="Cambria Math" panose="02040503050406030204" pitchFamily="18" charset="0"/>
                            <a:cs typeface="Times New Roman" panose="02020603050405020304" pitchFamily="18" charset="0"/>
                          </a:rPr>
                        </m:ctrlPr>
                      </m:dPr>
                      <m:e>
                        <m:r>
                          <a:rPr lang="en-IN" sz="2200" i="1">
                            <a:latin typeface="Cambria Math" panose="02040503050406030204" pitchFamily="18" charset="0"/>
                            <a:ea typeface="Cambria Math" panose="02040503050406030204" pitchFamily="18" charset="0"/>
                            <a:cs typeface="Times New Roman" panose="02020603050405020304" pitchFamily="18" charset="0"/>
                          </a:rPr>
                          <m:t>2</m:t>
                        </m:r>
                        <m:r>
                          <a:rPr lang="en-IN" sz="2200" i="1">
                            <a:latin typeface="Cambria Math" panose="02040503050406030204" pitchFamily="18" charset="0"/>
                            <a:ea typeface="Cambria Math" panose="02040503050406030204" pitchFamily="18" charset="0"/>
                            <a:cs typeface="Times New Roman" panose="02020603050405020304" pitchFamily="18" charset="0"/>
                          </a:rPr>
                          <m:t>𝑡</m:t>
                        </m:r>
                        <m:r>
                          <a:rPr lang="en-IN" sz="2200" b="0" i="1" smtClean="0">
                            <a:latin typeface="Cambria Math" panose="02040503050406030204" pitchFamily="18" charset="0"/>
                            <a:ea typeface="Cambria Math" panose="02040503050406030204" pitchFamily="18" charset="0"/>
                            <a:cs typeface="Times New Roman" panose="02020603050405020304" pitchFamily="18" charset="0"/>
                          </a:rPr>
                          <m:t>−3</m:t>
                        </m:r>
                      </m:e>
                    </m:d>
                  </m:oMath>
                </a14:m>
                <a:endParaRPr lang="en-IN" sz="2200" dirty="0">
                  <a:cs typeface="Calibri" panose="020F0502020204030204" pitchFamily="34" charset="0"/>
                </a:endParaRPr>
              </a:p>
              <a:p>
                <a:pPr marL="0" indent="0">
                  <a:lnSpc>
                    <a:spcPct val="150000"/>
                  </a:lnSpc>
                  <a:buNone/>
                </a:pPr>
                <a:r>
                  <a:rPr lang="en-IN" sz="2200" dirty="0">
                    <a:cs typeface="Calibri" panose="020F0502020204030204" pitchFamily="34" charset="0"/>
                  </a:rPr>
                  <a:t>Here, </a:t>
                </a:r>
                <a14:m>
                  <m:oMath xmlns:m="http://schemas.openxmlformats.org/officeDocument/2006/math">
                    <m:r>
                      <a:rPr lang="en-IN" sz="2200" i="1">
                        <a:latin typeface="Cambria Math" panose="02040503050406030204" pitchFamily="18" charset="0"/>
                        <a:ea typeface="Cambria Math" panose="02040503050406030204" pitchFamily="18" charset="0"/>
                        <a:cs typeface="Times New Roman" panose="02020603050405020304" pitchFamily="18" charset="0"/>
                      </a:rPr>
                      <m:t>∅ </m:t>
                    </m:r>
                    <m:d>
                      <m:dPr>
                        <m:ctrlPr>
                          <a:rPr lang="en-IN" sz="2200" i="1">
                            <a:latin typeface="Cambria Math" panose="02040503050406030204" pitchFamily="18" charset="0"/>
                            <a:ea typeface="Cambria Math" panose="02040503050406030204" pitchFamily="18" charset="0"/>
                            <a:cs typeface="Times New Roman" panose="02020603050405020304" pitchFamily="18" charset="0"/>
                          </a:rPr>
                        </m:ctrlPr>
                      </m:dPr>
                      <m:e>
                        <m:r>
                          <a:rPr lang="en-IN" sz="2200" i="1">
                            <a:latin typeface="Cambria Math" panose="02040503050406030204" pitchFamily="18" charset="0"/>
                            <a:ea typeface="Cambria Math" panose="02040503050406030204" pitchFamily="18" charset="0"/>
                            <a:cs typeface="Times New Roman" panose="02020603050405020304" pitchFamily="18" charset="0"/>
                          </a:rPr>
                          <m:t>𝑡</m:t>
                        </m:r>
                      </m:e>
                    </m:d>
                  </m:oMath>
                </a14:m>
                <a:r>
                  <a:rPr lang="en-IN" sz="2200" dirty="0">
                    <a:cs typeface="Calibri" panose="020F0502020204030204" pitchFamily="34" charset="0"/>
                  </a:rPr>
                  <a:t> is expressed in terms of </a:t>
                </a:r>
                <a14:m>
                  <m:oMath xmlns:m="http://schemas.openxmlformats.org/officeDocument/2006/math">
                    <m:r>
                      <a:rPr lang="en-IN" sz="2200" i="1">
                        <a:latin typeface="Cambria Math" panose="02040503050406030204" pitchFamily="18" charset="0"/>
                        <a:ea typeface="Cambria Math" panose="02040503050406030204" pitchFamily="18" charset="0"/>
                        <a:cs typeface="Times New Roman" panose="02020603050405020304" pitchFamily="18" charset="0"/>
                      </a:rPr>
                      <m:t>∅ </m:t>
                    </m:r>
                    <m:d>
                      <m:dPr>
                        <m:ctrlPr>
                          <a:rPr lang="en-IN" sz="2200" i="1">
                            <a:latin typeface="Cambria Math" panose="02040503050406030204" pitchFamily="18" charset="0"/>
                            <a:ea typeface="Cambria Math" panose="02040503050406030204" pitchFamily="18" charset="0"/>
                            <a:cs typeface="Times New Roman" panose="02020603050405020304" pitchFamily="18" charset="0"/>
                          </a:rPr>
                        </m:ctrlPr>
                      </m:dPr>
                      <m:e>
                        <m:r>
                          <a:rPr lang="en-IN" sz="2200" i="1">
                            <a:latin typeface="Cambria Math" panose="02040503050406030204" pitchFamily="18" charset="0"/>
                            <a:ea typeface="Cambria Math" panose="02040503050406030204" pitchFamily="18" charset="0"/>
                            <a:cs typeface="Times New Roman" panose="02020603050405020304" pitchFamily="18" charset="0"/>
                          </a:rPr>
                          <m:t>2</m:t>
                        </m:r>
                        <m:r>
                          <a:rPr lang="en-IN" sz="2200" i="1">
                            <a:latin typeface="Cambria Math" panose="02040503050406030204" pitchFamily="18" charset="0"/>
                            <a:ea typeface="Cambria Math" panose="02040503050406030204" pitchFamily="18" charset="0"/>
                            <a:cs typeface="Times New Roman" panose="02020603050405020304" pitchFamily="18" charset="0"/>
                          </a:rPr>
                          <m:t>𝑡</m:t>
                        </m:r>
                      </m:e>
                    </m:d>
                  </m:oMath>
                </a14:m>
                <a:r>
                  <a:rPr lang="en-IN" sz="2200" dirty="0">
                    <a:cs typeface="Calibri" panose="020F0502020204030204" pitchFamily="34" charset="0"/>
                  </a:rPr>
                  <a:t> and its translates.</a:t>
                </a:r>
              </a:p>
            </p:txBody>
          </p:sp>
        </mc:Choice>
        <mc:Fallback xmlns="">
          <p:sp>
            <p:nvSpPr>
              <p:cNvPr id="3" name="Content Placeholder 2">
                <a:extLst>
                  <a:ext uri="{FF2B5EF4-FFF2-40B4-BE49-F238E27FC236}">
                    <a16:creationId xmlns:a16="http://schemas.microsoft.com/office/drawing/2014/main" id="{F7CF4BB1-A43A-40F5-B409-926105B1A88F}"/>
                  </a:ext>
                </a:extLst>
              </p:cNvPr>
              <p:cNvSpPr>
                <a:spLocks noGrp="1" noRot="1" noChangeAspect="1" noMove="1" noResize="1" noEditPoints="1" noAdjustHandles="1" noChangeArrowheads="1" noChangeShapeType="1" noTextEdit="1"/>
              </p:cNvSpPr>
              <p:nvPr>
                <p:ph idx="1"/>
              </p:nvPr>
            </p:nvSpPr>
            <p:spPr>
              <a:xfrm>
                <a:off x="441789" y="1438382"/>
                <a:ext cx="10912011" cy="4917968"/>
              </a:xfrm>
              <a:blipFill>
                <a:blip r:embed="rId3"/>
                <a:stretch>
                  <a:fillRect l="-726"/>
                </a:stretch>
              </a:blipFill>
            </p:spPr>
            <p:txBody>
              <a:bodyPr/>
              <a:lstStyle/>
              <a:p>
                <a:r>
                  <a:rPr lang="en-IN">
                    <a:noFill/>
                  </a:rPr>
                  <a:t> </a:t>
                </a:r>
              </a:p>
            </p:txBody>
          </p:sp>
        </mc:Fallback>
      </mc:AlternateContent>
      <p:sp>
        <p:nvSpPr>
          <p:cNvPr id="6" name="Date Placeholder 5"/>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C42E1A7-7A3A-4C36-899A-A417A0FCABFD}"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t>1/6/2023</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4" name="Footer Placeholder 3">
            <a:extLst>
              <a:ext uri="{FF2B5EF4-FFF2-40B4-BE49-F238E27FC236}">
                <a16:creationId xmlns:a16="http://schemas.microsoft.com/office/drawing/2014/main" id="{2E49F929-87CA-4994-9885-A2D8887FAA14}"/>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Faculty Name    Dr. Kunti Mishra         Unit Number 5</a:t>
            </a: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91</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8" name="Picture 7">
            <a:extLst>
              <a:ext uri="{FF2B5EF4-FFF2-40B4-BE49-F238E27FC236}">
                <a16:creationId xmlns:a16="http://schemas.microsoft.com/office/drawing/2014/main" id="{C9818AE1-5DF3-9B99-DDDC-420762B2234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60" y="-21361"/>
            <a:ext cx="1295400" cy="665251"/>
          </a:xfrm>
          <a:prstGeom prst="rect">
            <a:avLst/>
          </a:prstGeom>
        </p:spPr>
      </p:pic>
      <p:sp>
        <p:nvSpPr>
          <p:cNvPr id="9" name="Title 1">
            <a:extLst>
              <a:ext uri="{FF2B5EF4-FFF2-40B4-BE49-F238E27FC236}">
                <a16:creationId xmlns:a16="http://schemas.microsoft.com/office/drawing/2014/main" id="{E846D058-F881-EEF5-9230-1E220EE00AB5}"/>
              </a:ext>
            </a:extLst>
          </p:cNvPr>
          <p:cNvSpPr txBox="1">
            <a:spLocks/>
          </p:cNvSpPr>
          <p:nvPr/>
        </p:nvSpPr>
        <p:spPr>
          <a:xfrm>
            <a:off x="1305560" y="9627"/>
            <a:ext cx="10876280" cy="665251"/>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IN" sz="2400" b="1" dirty="0">
                <a:latin typeface="+mj-lt"/>
                <a:cs typeface="Calibri" panose="020F0502020204030204" pitchFamily="34" charset="0"/>
              </a:rPr>
              <a:t>Daubechies Wavelets</a:t>
            </a:r>
            <a:r>
              <a:rPr lang="en-US" sz="2400" b="1" dirty="0">
                <a:latin typeface="+mj-lt"/>
                <a:cs typeface="Calibri" panose="020F0502020204030204" pitchFamily="34" charset="0"/>
              </a:rPr>
              <a:t>(CO5)</a:t>
            </a:r>
          </a:p>
        </p:txBody>
      </p:sp>
      <p:pic>
        <p:nvPicPr>
          <p:cNvPr id="12" name="Picture 11">
            <a:extLst>
              <a:ext uri="{FF2B5EF4-FFF2-40B4-BE49-F238E27FC236}">
                <a16:creationId xmlns:a16="http://schemas.microsoft.com/office/drawing/2014/main" id="{E5662089-71AB-3DD2-24FA-2D0BB4E7C11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320" y="-30988"/>
            <a:ext cx="1295400" cy="665251"/>
          </a:xfrm>
          <a:prstGeom prst="rect">
            <a:avLst/>
          </a:prstGeom>
        </p:spPr>
      </p:pic>
      <p:sp>
        <p:nvSpPr>
          <p:cNvPr id="13" name="Title 1">
            <a:extLst>
              <a:ext uri="{FF2B5EF4-FFF2-40B4-BE49-F238E27FC236}">
                <a16:creationId xmlns:a16="http://schemas.microsoft.com/office/drawing/2014/main" id="{4DE0FBD8-E6D4-57AE-C3CF-786F1BE51D75}"/>
              </a:ext>
            </a:extLst>
          </p:cNvPr>
          <p:cNvSpPr txBox="1">
            <a:spLocks/>
          </p:cNvSpPr>
          <p:nvPr/>
        </p:nvSpPr>
        <p:spPr>
          <a:xfrm>
            <a:off x="1315720" y="0"/>
            <a:ext cx="10876280" cy="665251"/>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IN" sz="2400" b="1" dirty="0">
                <a:latin typeface="+mj-lt"/>
                <a:cs typeface="Calibri" panose="020F0502020204030204" pitchFamily="34" charset="0"/>
              </a:rPr>
              <a:t>Daubechies Wavelets</a:t>
            </a:r>
            <a:r>
              <a:rPr lang="en-US" sz="2400" b="1" dirty="0">
                <a:latin typeface="+mj-lt"/>
                <a:cs typeface="Calibri" panose="020F0502020204030204" pitchFamily="34" charset="0"/>
              </a:rPr>
              <a:t>(CO5)</a:t>
            </a:r>
          </a:p>
        </p:txBody>
      </p:sp>
    </p:spTree>
    <p:extLst>
      <p:ext uri="{BB962C8B-B14F-4D97-AF65-F5344CB8AC3E}">
        <p14:creationId xmlns:p14="http://schemas.microsoft.com/office/powerpoint/2010/main" val="550263153"/>
      </p:ext>
    </p:extLst>
  </p:cSld>
  <p:clrMapOvr>
    <a:masterClrMapping/>
  </p:clrMapOvr>
  <p:transition spd="slow">
    <p:push dir="u"/>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829611C7-D26D-4FCB-8504-11D020EBBDA5}"/>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25151" t="14933" r="28276" b="8231"/>
          <a:stretch/>
        </p:blipFill>
        <p:spPr>
          <a:xfrm>
            <a:off x="4004110" y="2030931"/>
            <a:ext cx="5082140" cy="3773104"/>
          </a:xfrm>
        </p:spPr>
      </p:pic>
      <p:sp>
        <p:nvSpPr>
          <p:cNvPr id="6" name="Date Placeholder 5"/>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994988D5-C884-4E56-AA8B-5ADD907EE965}"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t>1/6/2023</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4" name="Footer Placeholder 3">
            <a:extLst>
              <a:ext uri="{FF2B5EF4-FFF2-40B4-BE49-F238E27FC236}">
                <a16:creationId xmlns:a16="http://schemas.microsoft.com/office/drawing/2014/main" id="{2E49F929-87CA-4994-9885-A2D8887FAA14}"/>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Faculty Name    Dr. Kunti Mishra         Unit Number 5</a:t>
            </a: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403ADF58-1EAF-BADA-2B0C-9B382277F46A}"/>
              </a:ext>
            </a:extLst>
          </p:cNvPr>
          <p:cNvSpPr txBox="1"/>
          <p:nvPr/>
        </p:nvSpPr>
        <p:spPr>
          <a:xfrm>
            <a:off x="1564640" y="1506974"/>
            <a:ext cx="6096000" cy="430887"/>
          </a:xfrm>
          <a:prstGeom prst="rect">
            <a:avLst/>
          </a:prstGeom>
          <a:noFill/>
        </p:spPr>
        <p:txBody>
          <a:bodyPr wrap="square">
            <a:spAutoFit/>
          </a:bodyPr>
          <a:lstStyle/>
          <a:p>
            <a:r>
              <a:rPr lang="en-IN" sz="2200" b="1" dirty="0">
                <a:latin typeface="+mj-lt"/>
                <a:cs typeface="Calibri" panose="020F0502020204030204" pitchFamily="34" charset="0"/>
              </a:rPr>
              <a:t>Daub-4 Type Wavelets:</a:t>
            </a:r>
            <a:r>
              <a:rPr lang="en-US" sz="2200" b="1" dirty="0">
                <a:latin typeface="+mj-lt"/>
                <a:cs typeface="Calibri" panose="020F0502020204030204" pitchFamily="34" charset="0"/>
              </a:rPr>
              <a:t> </a:t>
            </a:r>
            <a:endParaRPr lang="en-IN" sz="2200" dirty="0">
              <a:latin typeface="+mj-lt"/>
            </a:endParaRPr>
          </a:p>
        </p:txBody>
      </p:sp>
      <p:pic>
        <p:nvPicPr>
          <p:cNvPr id="14" name="Picture 13">
            <a:extLst>
              <a:ext uri="{FF2B5EF4-FFF2-40B4-BE49-F238E27FC236}">
                <a16:creationId xmlns:a16="http://schemas.microsoft.com/office/drawing/2014/main" id="{8F63331A-B48B-59DE-E1F7-EADDD263B2C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320" y="-30988"/>
            <a:ext cx="1295400" cy="665251"/>
          </a:xfrm>
          <a:prstGeom prst="rect">
            <a:avLst/>
          </a:prstGeom>
        </p:spPr>
      </p:pic>
      <p:sp>
        <p:nvSpPr>
          <p:cNvPr id="15" name="Title 1">
            <a:extLst>
              <a:ext uri="{FF2B5EF4-FFF2-40B4-BE49-F238E27FC236}">
                <a16:creationId xmlns:a16="http://schemas.microsoft.com/office/drawing/2014/main" id="{4A65D0E3-ECB6-F679-3B53-CAB8CD7D2622}"/>
              </a:ext>
            </a:extLst>
          </p:cNvPr>
          <p:cNvSpPr txBox="1">
            <a:spLocks/>
          </p:cNvSpPr>
          <p:nvPr/>
        </p:nvSpPr>
        <p:spPr>
          <a:xfrm>
            <a:off x="1315720" y="0"/>
            <a:ext cx="10876280" cy="665251"/>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IN" sz="2400" b="1" dirty="0">
                <a:latin typeface="+mj-lt"/>
                <a:cs typeface="Calibri" panose="020F0502020204030204" pitchFamily="34" charset="0"/>
              </a:rPr>
              <a:t>Daubechies Wavelets</a:t>
            </a:r>
            <a:r>
              <a:rPr lang="en-US" sz="2400" b="1" dirty="0">
                <a:latin typeface="+mj-lt"/>
                <a:cs typeface="Calibri" panose="020F0502020204030204" pitchFamily="34" charset="0"/>
              </a:rPr>
              <a:t>(CO5)</a:t>
            </a:r>
          </a:p>
        </p:txBody>
      </p:sp>
    </p:spTree>
    <p:extLst>
      <p:ext uri="{BB962C8B-B14F-4D97-AF65-F5344CB8AC3E}">
        <p14:creationId xmlns:p14="http://schemas.microsoft.com/office/powerpoint/2010/main" val="689959538"/>
      </p:ext>
    </p:extLst>
  </p:cSld>
  <p:clrMapOvr>
    <a:masterClrMapping/>
  </p:clrMapOvr>
  <p:transition spd="slow">
    <p:push dir="u"/>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5"/>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46590AA-2FE6-45B3-9CD9-E194C9BF9813}"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t>1/6/2023</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4" name="Footer Placeholder 3">
            <a:extLst>
              <a:ext uri="{FF2B5EF4-FFF2-40B4-BE49-F238E27FC236}">
                <a16:creationId xmlns:a16="http://schemas.microsoft.com/office/drawing/2014/main" id="{2E49F929-87CA-4994-9885-A2D8887FAA14}"/>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Faculty Name    Dr. Kunti Mishra         Unit Number 5</a:t>
            </a: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07E6FBF4-7101-4F1B-ADF7-A93D27035298}"/>
              </a:ext>
            </a:extLst>
          </p:cNvPr>
          <p:cNvSpPr>
            <a:spLocks noGrp="1"/>
          </p:cNvSpPr>
          <p:nvPr>
            <p:ph idx="1"/>
          </p:nvPr>
        </p:nvSpPr>
        <p:spPr>
          <a:xfrm>
            <a:off x="1658755" y="1157439"/>
            <a:ext cx="9160042" cy="4525963"/>
          </a:xfrm>
        </p:spPr>
        <p:txBody>
          <a:bodyPr>
            <a:normAutofit/>
          </a:bodyPr>
          <a:lstStyle/>
          <a:p>
            <a:pPr marL="0" indent="0" algn="just">
              <a:buNone/>
            </a:pPr>
            <a:r>
              <a:rPr lang="en-IN" sz="2200" dirty="0">
                <a:cs typeface="Calibri" panose="020F0502020204030204" pitchFamily="34" charset="0"/>
              </a:rPr>
              <a:t>As we can see in the last figure, Daubechies wavelets are smooth but doesn’t have a compact support.</a:t>
            </a:r>
          </a:p>
          <a:p>
            <a:pPr marL="0" indent="0" algn="just">
              <a:buNone/>
            </a:pPr>
            <a:r>
              <a:rPr lang="en-IN" sz="2200" dirty="0" err="1">
                <a:cs typeface="Calibri" panose="020F0502020204030204" pitchFamily="34" charset="0"/>
              </a:rPr>
              <a:t>Haar</a:t>
            </a:r>
            <a:r>
              <a:rPr lang="en-IN" sz="2200" dirty="0">
                <a:cs typeface="Calibri" panose="020F0502020204030204" pitchFamily="34" charset="0"/>
              </a:rPr>
              <a:t> wavelets are the only wavelets which are orthogonal, with compact support and smooth in nature.</a:t>
            </a:r>
          </a:p>
        </p:txBody>
      </p:sp>
      <p:pic>
        <p:nvPicPr>
          <p:cNvPr id="8" name="Picture 7">
            <a:extLst>
              <a:ext uri="{FF2B5EF4-FFF2-40B4-BE49-F238E27FC236}">
                <a16:creationId xmlns:a16="http://schemas.microsoft.com/office/drawing/2014/main" id="{B7A4AD48-E207-7C0E-DCAC-A045EB1807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320" y="-30988"/>
            <a:ext cx="1295400" cy="665251"/>
          </a:xfrm>
          <a:prstGeom prst="rect">
            <a:avLst/>
          </a:prstGeom>
        </p:spPr>
      </p:pic>
      <p:sp>
        <p:nvSpPr>
          <p:cNvPr id="9" name="Title 1">
            <a:extLst>
              <a:ext uri="{FF2B5EF4-FFF2-40B4-BE49-F238E27FC236}">
                <a16:creationId xmlns:a16="http://schemas.microsoft.com/office/drawing/2014/main" id="{838981AD-E47B-3076-870A-0553B1137CC6}"/>
              </a:ext>
            </a:extLst>
          </p:cNvPr>
          <p:cNvSpPr txBox="1">
            <a:spLocks/>
          </p:cNvSpPr>
          <p:nvPr/>
        </p:nvSpPr>
        <p:spPr>
          <a:xfrm>
            <a:off x="1315720" y="0"/>
            <a:ext cx="10876280" cy="665251"/>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IN" sz="2400" b="1" dirty="0">
                <a:latin typeface="+mj-lt"/>
                <a:cs typeface="Calibri" panose="020F0502020204030204" pitchFamily="34" charset="0"/>
              </a:rPr>
              <a:t>Daubechies Wavelets</a:t>
            </a:r>
            <a:r>
              <a:rPr lang="en-US" sz="2400" b="1" dirty="0">
                <a:latin typeface="+mj-lt"/>
                <a:cs typeface="Calibri" panose="020F0502020204030204" pitchFamily="34" charset="0"/>
              </a:rPr>
              <a:t>(CO5)</a:t>
            </a:r>
          </a:p>
        </p:txBody>
      </p:sp>
    </p:spTree>
    <p:extLst>
      <p:ext uri="{BB962C8B-B14F-4D97-AF65-F5344CB8AC3E}">
        <p14:creationId xmlns:p14="http://schemas.microsoft.com/office/powerpoint/2010/main" val="3441188067"/>
      </p:ext>
    </p:extLst>
  </p:cSld>
  <p:clrMapOvr>
    <a:masterClrMapping/>
  </p:clrMapOvr>
  <p:transition spd="slow">
    <p:push dir="u"/>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7CF4BB1-A43A-40F5-B409-926105B1A88F}"/>
                  </a:ext>
                </a:extLst>
              </p:cNvPr>
              <p:cNvSpPr>
                <a:spLocks noGrp="1"/>
              </p:cNvSpPr>
              <p:nvPr>
                <p:ph idx="1"/>
              </p:nvPr>
            </p:nvSpPr>
            <p:spPr>
              <a:xfrm>
                <a:off x="1588169" y="1097278"/>
                <a:ext cx="9384632" cy="4912561"/>
              </a:xfrm>
            </p:spPr>
            <p:txBody>
              <a:bodyPr>
                <a:normAutofit/>
              </a:bodyPr>
              <a:lstStyle/>
              <a:p>
                <a:pPr marL="0" indent="0">
                  <a:lnSpc>
                    <a:spcPct val="150000"/>
                  </a:lnSpc>
                  <a:buNone/>
                </a:pPr>
                <a:r>
                  <a:rPr lang="en-IN" sz="2200" dirty="0">
                    <a:cs typeface="Calibri" panose="020F0502020204030204" pitchFamily="34" charset="0"/>
                  </a:rPr>
                  <a:t>Scaling function and wavelet functions for </a:t>
                </a:r>
                <a:r>
                  <a:rPr lang="en-IN" sz="2200" dirty="0" err="1">
                    <a:cs typeface="Calibri" panose="020F0502020204030204" pitchFamily="34" charset="0"/>
                  </a:rPr>
                  <a:t>Shanon</a:t>
                </a:r>
                <a:r>
                  <a:rPr lang="en-IN" sz="2200" dirty="0">
                    <a:cs typeface="Calibri" panose="020F0502020204030204" pitchFamily="34" charset="0"/>
                  </a:rPr>
                  <a:t> wavelets are defined as:</a:t>
                </a:r>
              </a:p>
              <a:p>
                <a:pPr marL="0" indent="0">
                  <a:lnSpc>
                    <a:spcPct val="150000"/>
                  </a:lnSpc>
                  <a:buNone/>
                </a:pPr>
                <a14:m>
                  <m:oMath xmlns:m="http://schemas.openxmlformats.org/officeDocument/2006/math">
                    <m:r>
                      <a:rPr lang="en-IN" sz="2200" b="0" i="1" smtClean="0">
                        <a:latin typeface="Cambria Math" panose="02040503050406030204" pitchFamily="18" charset="0"/>
                        <a:ea typeface="Cambria Math" panose="02040503050406030204" pitchFamily="18" charset="0"/>
                        <a:cs typeface="Times New Roman" panose="02020603050405020304" pitchFamily="18" charset="0"/>
                      </a:rPr>
                      <m:t>∅</m:t>
                    </m:r>
                    <m:d>
                      <m:dPr>
                        <m:ctrlPr>
                          <a:rPr lang="en-IN" sz="2200" b="0" i="1" smtClean="0">
                            <a:latin typeface="Cambria Math" panose="02040503050406030204" pitchFamily="18" charset="0"/>
                            <a:cs typeface="Times New Roman" panose="02020603050405020304" pitchFamily="18" charset="0"/>
                          </a:rPr>
                        </m:ctrlPr>
                      </m:dPr>
                      <m:e>
                        <m:r>
                          <a:rPr lang="en-IN" sz="2200" b="0" i="1" smtClean="0">
                            <a:latin typeface="Cambria Math" panose="02040503050406030204" pitchFamily="18" charset="0"/>
                            <a:cs typeface="Times New Roman" panose="02020603050405020304" pitchFamily="18" charset="0"/>
                          </a:rPr>
                          <m:t>𝑥</m:t>
                        </m:r>
                      </m:e>
                    </m:d>
                    <m:r>
                      <a:rPr lang="en-IN" sz="2200" b="0" i="1" smtClean="0">
                        <a:latin typeface="Cambria Math" panose="02040503050406030204" pitchFamily="18" charset="0"/>
                        <a:cs typeface="Times New Roman" panose="02020603050405020304" pitchFamily="18" charset="0"/>
                      </a:rPr>
                      <m:t>=</m:t>
                    </m:r>
                    <m:sSup>
                      <m:sSupPr>
                        <m:ctrlPr>
                          <a:rPr lang="en-IN" sz="2200" b="0" i="1" smtClean="0">
                            <a:latin typeface="Cambria Math" panose="02040503050406030204" pitchFamily="18" charset="0"/>
                            <a:cs typeface="Times New Roman" panose="02020603050405020304" pitchFamily="18" charset="0"/>
                          </a:rPr>
                        </m:ctrlPr>
                      </m:sSupPr>
                      <m:e>
                        <m:sSub>
                          <m:sSubPr>
                            <m:ctrlPr>
                              <a:rPr lang="en-IN" sz="2200" b="0" i="1" smtClean="0">
                                <a:latin typeface="Cambria Math" panose="02040503050406030204" pitchFamily="18" charset="0"/>
                                <a:cs typeface="Times New Roman" panose="02020603050405020304" pitchFamily="18" charset="0"/>
                              </a:rPr>
                            </m:ctrlPr>
                          </m:sSubPr>
                          <m:e>
                            <m:r>
                              <a:rPr lang="en-IN" sz="2200" b="0" i="1" smtClean="0">
                                <a:latin typeface="Cambria Math" panose="02040503050406030204" pitchFamily="18" charset="0"/>
                                <a:cs typeface="Times New Roman" panose="02020603050405020304" pitchFamily="18" charset="0"/>
                              </a:rPr>
                              <m:t>𝑓</m:t>
                            </m:r>
                          </m:e>
                          <m:sub>
                            <m:r>
                              <a:rPr lang="en-IN" sz="2200" b="0" i="1" smtClean="0">
                                <a:latin typeface="Cambria Math" panose="02040503050406030204" pitchFamily="18" charset="0"/>
                                <a:cs typeface="Times New Roman" panose="02020603050405020304" pitchFamily="18" charset="0"/>
                              </a:rPr>
                              <m:t>𝑏</m:t>
                            </m:r>
                          </m:sub>
                        </m:sSub>
                      </m:e>
                      <m:sup>
                        <m:r>
                          <a:rPr lang="en-IN" sz="2200" b="0" i="1" smtClean="0">
                            <a:latin typeface="Cambria Math" panose="02040503050406030204" pitchFamily="18" charset="0"/>
                            <a:cs typeface="Times New Roman" panose="02020603050405020304" pitchFamily="18" charset="0"/>
                          </a:rPr>
                          <m:t>−5</m:t>
                        </m:r>
                      </m:sup>
                    </m:sSup>
                    <m:func>
                      <m:funcPr>
                        <m:ctrlPr>
                          <a:rPr lang="en-IN" sz="2200" b="0" i="1" smtClean="0">
                            <a:latin typeface="Cambria Math" panose="02040503050406030204" pitchFamily="18" charset="0"/>
                            <a:cs typeface="Times New Roman" panose="02020603050405020304" pitchFamily="18" charset="0"/>
                          </a:rPr>
                        </m:ctrlPr>
                      </m:funcPr>
                      <m:fName>
                        <m:r>
                          <m:rPr>
                            <m:sty m:val="p"/>
                          </m:rPr>
                          <a:rPr lang="en-IN" sz="2200" b="0" i="0" smtClean="0">
                            <a:latin typeface="Cambria Math" panose="02040503050406030204" pitchFamily="18" charset="0"/>
                            <a:cs typeface="Times New Roman" panose="02020603050405020304" pitchFamily="18" charset="0"/>
                          </a:rPr>
                          <m:t>sin</m:t>
                        </m:r>
                      </m:fName>
                      <m:e>
                        <m:d>
                          <m:dPr>
                            <m:ctrlPr>
                              <a:rPr lang="en-IN" sz="2200" b="0" i="1" smtClean="0">
                                <a:latin typeface="Cambria Math" panose="02040503050406030204" pitchFamily="18" charset="0"/>
                                <a:cs typeface="Times New Roman" panose="02020603050405020304" pitchFamily="18" charset="0"/>
                              </a:rPr>
                            </m:ctrlPr>
                          </m:dPr>
                          <m:e>
                            <m:sSub>
                              <m:sSubPr>
                                <m:ctrlPr>
                                  <a:rPr lang="en-IN" sz="2200" i="1">
                                    <a:latin typeface="Cambria Math" panose="02040503050406030204" pitchFamily="18" charset="0"/>
                                    <a:cs typeface="Times New Roman" panose="02020603050405020304" pitchFamily="18" charset="0"/>
                                  </a:rPr>
                                </m:ctrlPr>
                              </m:sSubPr>
                              <m:e>
                                <m:r>
                                  <a:rPr lang="en-IN" sz="2200" i="1">
                                    <a:latin typeface="Cambria Math" panose="02040503050406030204" pitchFamily="18" charset="0"/>
                                    <a:cs typeface="Times New Roman" panose="02020603050405020304" pitchFamily="18" charset="0"/>
                                  </a:rPr>
                                  <m:t>𝑓</m:t>
                                </m:r>
                              </m:e>
                              <m:sub>
                                <m:r>
                                  <a:rPr lang="en-IN" sz="2200" i="1">
                                    <a:latin typeface="Cambria Math" panose="02040503050406030204" pitchFamily="18" charset="0"/>
                                    <a:cs typeface="Times New Roman" panose="02020603050405020304" pitchFamily="18" charset="0"/>
                                  </a:rPr>
                                  <m:t>𝑏</m:t>
                                </m:r>
                              </m:sub>
                            </m:sSub>
                            <m:r>
                              <a:rPr lang="en-IN" sz="2200" b="0" i="1" smtClean="0">
                                <a:latin typeface="Cambria Math" panose="02040503050406030204" pitchFamily="18" charset="0"/>
                                <a:ea typeface="Cambria Math" panose="02040503050406030204" pitchFamily="18" charset="0"/>
                                <a:cs typeface="Times New Roman" panose="02020603050405020304" pitchFamily="18" charset="0"/>
                              </a:rPr>
                              <m:t>𝜋</m:t>
                            </m:r>
                            <m:r>
                              <a:rPr lang="en-IN" sz="2200" b="0" i="1" smtClean="0">
                                <a:latin typeface="Cambria Math" panose="02040503050406030204" pitchFamily="18" charset="0"/>
                                <a:ea typeface="Cambria Math" panose="02040503050406030204" pitchFamily="18" charset="0"/>
                                <a:cs typeface="Times New Roman" panose="02020603050405020304" pitchFamily="18" charset="0"/>
                              </a:rPr>
                              <m:t>𝑥</m:t>
                            </m:r>
                          </m:e>
                        </m:d>
                      </m:e>
                    </m:func>
                  </m:oMath>
                </a14:m>
                <a:r>
                  <a:rPr lang="en-IN" sz="2200" b="0" dirty="0">
                    <a:cs typeface="Calibri" panose="020F0502020204030204" pitchFamily="34" charset="0"/>
                  </a:rPr>
                  <a:t>  and </a:t>
                </a:r>
                <a14:m>
                  <m:oMath xmlns:m="http://schemas.openxmlformats.org/officeDocument/2006/math">
                    <m:r>
                      <a:rPr lang="en-IN" sz="2200" i="1" smtClean="0">
                        <a:latin typeface="Cambria Math" panose="02040503050406030204" pitchFamily="18" charset="0"/>
                        <a:ea typeface="Cambria Math" panose="02040503050406030204" pitchFamily="18" charset="0"/>
                        <a:cs typeface="Times New Roman" panose="02020603050405020304" pitchFamily="18" charset="0"/>
                      </a:rPr>
                      <m:t>𝜑</m:t>
                    </m:r>
                    <m:d>
                      <m:dPr>
                        <m:ctrlPr>
                          <a:rPr lang="en-IN" sz="2200" i="1">
                            <a:latin typeface="Cambria Math" panose="02040503050406030204" pitchFamily="18" charset="0"/>
                            <a:cs typeface="Times New Roman" panose="02020603050405020304" pitchFamily="18" charset="0"/>
                          </a:rPr>
                        </m:ctrlPr>
                      </m:dPr>
                      <m:e>
                        <m:r>
                          <a:rPr lang="en-IN" sz="2200" i="1">
                            <a:latin typeface="Cambria Math" panose="02040503050406030204" pitchFamily="18" charset="0"/>
                            <a:cs typeface="Times New Roman" panose="02020603050405020304" pitchFamily="18" charset="0"/>
                          </a:rPr>
                          <m:t>𝑥</m:t>
                        </m:r>
                      </m:e>
                    </m:d>
                    <m:r>
                      <a:rPr lang="en-IN" sz="2200" i="1">
                        <a:latin typeface="Cambria Math" panose="02040503050406030204" pitchFamily="18" charset="0"/>
                        <a:cs typeface="Times New Roman" panose="02020603050405020304" pitchFamily="18" charset="0"/>
                      </a:rPr>
                      <m:t>=</m:t>
                    </m:r>
                    <m:func>
                      <m:funcPr>
                        <m:ctrlPr>
                          <a:rPr lang="en-IN" sz="2200" i="1" smtClean="0">
                            <a:latin typeface="Cambria Math" panose="02040503050406030204" pitchFamily="18" charset="0"/>
                            <a:cs typeface="Times New Roman" panose="02020603050405020304" pitchFamily="18" charset="0"/>
                          </a:rPr>
                        </m:ctrlPr>
                      </m:funcPr>
                      <m:fName>
                        <m:r>
                          <a:rPr lang="en-IN" sz="2200" i="1">
                            <a:latin typeface="Cambria Math" panose="02040503050406030204" pitchFamily="18" charset="0"/>
                            <a:ea typeface="Cambria Math" panose="02040503050406030204" pitchFamily="18" charset="0"/>
                            <a:cs typeface="Times New Roman" panose="02020603050405020304" pitchFamily="18" charset="0"/>
                          </a:rPr>
                          <m:t>∅</m:t>
                        </m:r>
                        <m:d>
                          <m:dPr>
                            <m:ctrlPr>
                              <a:rPr lang="en-IN" sz="2200" i="1">
                                <a:latin typeface="Cambria Math" panose="02040503050406030204" pitchFamily="18" charset="0"/>
                                <a:cs typeface="Times New Roman" panose="02020603050405020304" pitchFamily="18" charset="0"/>
                              </a:rPr>
                            </m:ctrlPr>
                          </m:dPr>
                          <m:e>
                            <m:r>
                              <a:rPr lang="en-IN" sz="2200" i="1">
                                <a:latin typeface="Cambria Math" panose="02040503050406030204" pitchFamily="18" charset="0"/>
                                <a:cs typeface="Times New Roman" panose="02020603050405020304" pitchFamily="18" charset="0"/>
                              </a:rPr>
                              <m:t>𝑥</m:t>
                            </m:r>
                          </m:e>
                        </m:d>
                        <m:r>
                          <m:rPr>
                            <m:sty m:val="p"/>
                          </m:rPr>
                          <a:rPr lang="en-IN" sz="2200" b="0" i="0" smtClean="0">
                            <a:latin typeface="Cambria Math" panose="02040503050406030204" pitchFamily="18" charset="0"/>
                            <a:cs typeface="Times New Roman" panose="02020603050405020304" pitchFamily="18" charset="0"/>
                          </a:rPr>
                          <m:t>cos</m:t>
                        </m:r>
                      </m:fName>
                      <m:e>
                        <m:d>
                          <m:dPr>
                            <m:ctrlPr>
                              <a:rPr lang="en-IN" sz="2200" i="1">
                                <a:latin typeface="Cambria Math" panose="02040503050406030204" pitchFamily="18" charset="0"/>
                                <a:cs typeface="Times New Roman" panose="02020603050405020304" pitchFamily="18" charset="0"/>
                              </a:rPr>
                            </m:ctrlPr>
                          </m:dPr>
                          <m:e>
                            <m:r>
                              <a:rPr lang="en-IN" sz="2200" b="0" i="1" smtClean="0">
                                <a:latin typeface="Cambria Math" panose="02040503050406030204" pitchFamily="18" charset="0"/>
                                <a:cs typeface="Times New Roman" panose="02020603050405020304" pitchFamily="18" charset="0"/>
                              </a:rPr>
                              <m:t>1.5</m:t>
                            </m:r>
                            <m:r>
                              <a:rPr lang="en-IN" sz="2200" i="1">
                                <a:latin typeface="Cambria Math" panose="02040503050406030204" pitchFamily="18" charset="0"/>
                                <a:ea typeface="Cambria Math" panose="02040503050406030204" pitchFamily="18" charset="0"/>
                                <a:cs typeface="Times New Roman" panose="02020603050405020304" pitchFamily="18" charset="0"/>
                              </a:rPr>
                              <m:t>𝜋</m:t>
                            </m:r>
                            <m:r>
                              <a:rPr lang="en-IN" sz="2200" i="1">
                                <a:latin typeface="Cambria Math" panose="02040503050406030204" pitchFamily="18" charset="0"/>
                                <a:ea typeface="Cambria Math" panose="02040503050406030204" pitchFamily="18" charset="0"/>
                                <a:cs typeface="Times New Roman" panose="02020603050405020304" pitchFamily="18" charset="0"/>
                              </a:rPr>
                              <m:t>𝑥</m:t>
                            </m:r>
                          </m:e>
                        </m:d>
                      </m:e>
                    </m:func>
                  </m:oMath>
                </a14:m>
                <a:endParaRPr lang="en-IN" sz="2200" dirty="0">
                  <a:cs typeface="Calibri" panose="020F0502020204030204" pitchFamily="34" charset="0"/>
                </a:endParaRPr>
              </a:p>
              <a:p>
                <a:pPr marL="0" indent="0">
                  <a:lnSpc>
                    <a:spcPct val="150000"/>
                  </a:lnSpc>
                  <a:buNone/>
                </a:pPr>
                <a:r>
                  <a:rPr lang="en-IN" sz="2200" dirty="0">
                    <a:cs typeface="Calibri" panose="020F0502020204030204" pitchFamily="34" charset="0"/>
                  </a:rPr>
                  <a:t>Where, </a:t>
                </a:r>
                <a14:m>
                  <m:oMath xmlns:m="http://schemas.openxmlformats.org/officeDocument/2006/math">
                    <m:sSub>
                      <m:sSubPr>
                        <m:ctrlPr>
                          <a:rPr lang="en-IN" sz="2200" i="1" smtClean="0">
                            <a:latin typeface="Cambria Math" panose="02040503050406030204" pitchFamily="18" charset="0"/>
                            <a:cs typeface="Times New Roman" panose="02020603050405020304" pitchFamily="18" charset="0"/>
                          </a:rPr>
                        </m:ctrlPr>
                      </m:sSubPr>
                      <m:e>
                        <m:r>
                          <a:rPr lang="en-IN" sz="2200" i="1">
                            <a:latin typeface="Cambria Math" panose="02040503050406030204" pitchFamily="18" charset="0"/>
                            <a:cs typeface="Times New Roman" panose="02020603050405020304" pitchFamily="18" charset="0"/>
                          </a:rPr>
                          <m:t>𝑓</m:t>
                        </m:r>
                      </m:e>
                      <m:sub>
                        <m:r>
                          <a:rPr lang="en-IN" sz="2200" i="1">
                            <a:latin typeface="Cambria Math" panose="02040503050406030204" pitchFamily="18" charset="0"/>
                            <a:cs typeface="Times New Roman" panose="02020603050405020304" pitchFamily="18" charset="0"/>
                          </a:rPr>
                          <m:t>𝑏</m:t>
                        </m:r>
                      </m:sub>
                    </m:sSub>
                    <m:r>
                      <a:rPr lang="en-IN" sz="2200" i="1">
                        <a:latin typeface="Cambria Math" panose="02040503050406030204" pitchFamily="18" charset="0"/>
                        <a:cs typeface="Times New Roman" panose="02020603050405020304" pitchFamily="18" charset="0"/>
                      </a:rPr>
                      <m:t> </m:t>
                    </m:r>
                  </m:oMath>
                </a14:m>
                <a:r>
                  <a:rPr lang="en-IN" sz="2200" dirty="0">
                    <a:cs typeface="Calibri" panose="020F0502020204030204" pitchFamily="34" charset="0"/>
                  </a:rPr>
                  <a:t>is bandwidth parameter. </a:t>
                </a:r>
              </a:p>
              <a:p>
                <a:pPr marL="0" indent="0">
                  <a:lnSpc>
                    <a:spcPct val="150000"/>
                  </a:lnSpc>
                  <a:buNone/>
                </a:pPr>
                <a:endParaRPr lang="en-IN" sz="2200" dirty="0">
                  <a:cs typeface="Calibri" panose="020F0502020204030204" pitchFamily="34" charset="0"/>
                </a:endParaRPr>
              </a:p>
              <a:p>
                <a:pPr marL="0" indent="0">
                  <a:lnSpc>
                    <a:spcPct val="150000"/>
                  </a:lnSpc>
                  <a:buNone/>
                </a:pPr>
                <a:endParaRPr lang="en-IN" sz="2200" b="0" dirty="0">
                  <a:cs typeface="Calibri" panose="020F0502020204030204" pitchFamily="34" charset="0"/>
                </a:endParaRPr>
              </a:p>
              <a:p>
                <a:pPr marL="0" indent="0">
                  <a:lnSpc>
                    <a:spcPct val="150000"/>
                  </a:lnSpc>
                  <a:buNone/>
                </a:pPr>
                <a:endParaRPr lang="en-IN" sz="2200" dirty="0">
                  <a:cs typeface="Calibri" panose="020F0502020204030204" pitchFamily="34" charset="0"/>
                </a:endParaRPr>
              </a:p>
              <a:p>
                <a:pPr marL="0" indent="0">
                  <a:lnSpc>
                    <a:spcPct val="150000"/>
                  </a:lnSpc>
                  <a:buNone/>
                </a:pPr>
                <a:endParaRPr lang="en-IN" sz="2200" dirty="0">
                  <a:cs typeface="Calibri" panose="020F0502020204030204" pitchFamily="34" charset="0"/>
                </a:endParaRPr>
              </a:p>
              <a:p>
                <a:pPr marL="0" indent="0">
                  <a:lnSpc>
                    <a:spcPct val="150000"/>
                  </a:lnSpc>
                  <a:buNone/>
                </a:pPr>
                <a:endParaRPr lang="en-IN" sz="2200" dirty="0">
                  <a:cs typeface="Calibri" panose="020F0502020204030204" pitchFamily="34" charset="0"/>
                </a:endParaRPr>
              </a:p>
            </p:txBody>
          </p:sp>
        </mc:Choice>
        <mc:Fallback xmlns="">
          <p:sp>
            <p:nvSpPr>
              <p:cNvPr id="3" name="Content Placeholder 2">
                <a:extLst>
                  <a:ext uri="{FF2B5EF4-FFF2-40B4-BE49-F238E27FC236}">
                    <a16:creationId xmlns:a16="http://schemas.microsoft.com/office/drawing/2014/main" id="{F7CF4BB1-A43A-40F5-B409-926105B1A88F}"/>
                  </a:ext>
                </a:extLst>
              </p:cNvPr>
              <p:cNvSpPr>
                <a:spLocks noGrp="1" noRot="1" noChangeAspect="1" noMove="1" noResize="1" noEditPoints="1" noAdjustHandles="1" noChangeArrowheads="1" noChangeShapeType="1" noTextEdit="1"/>
              </p:cNvSpPr>
              <p:nvPr>
                <p:ph idx="1"/>
              </p:nvPr>
            </p:nvSpPr>
            <p:spPr>
              <a:xfrm>
                <a:off x="1588169" y="1097278"/>
                <a:ext cx="9384632" cy="4912561"/>
              </a:xfrm>
              <a:blipFill>
                <a:blip r:embed="rId3"/>
                <a:stretch>
                  <a:fillRect l="-845"/>
                </a:stretch>
              </a:blipFill>
            </p:spPr>
            <p:txBody>
              <a:bodyPr/>
              <a:lstStyle/>
              <a:p>
                <a:r>
                  <a:rPr lang="en-IN">
                    <a:noFill/>
                  </a:rPr>
                  <a:t> </a:t>
                </a:r>
              </a:p>
            </p:txBody>
          </p:sp>
        </mc:Fallback>
      </mc:AlternateContent>
      <p:sp>
        <p:nvSpPr>
          <p:cNvPr id="6" name="Date Placeholder 5"/>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FCFA006-E972-46C5-A716-DFC3F02CFD2F}"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t>1/6/2023</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4" name="Footer Placeholder 3">
            <a:extLst>
              <a:ext uri="{FF2B5EF4-FFF2-40B4-BE49-F238E27FC236}">
                <a16:creationId xmlns:a16="http://schemas.microsoft.com/office/drawing/2014/main" id="{2E49F929-87CA-4994-9885-A2D8887FAA14}"/>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Faculty Name    Dr. Kunti Mishra         Unit Number 5</a:t>
            </a: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8" name="Picture 7">
            <a:extLst>
              <a:ext uri="{FF2B5EF4-FFF2-40B4-BE49-F238E27FC236}">
                <a16:creationId xmlns:a16="http://schemas.microsoft.com/office/drawing/2014/main" id="{CD3BFEFA-0193-DE50-807B-6F8B0BAF07D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320" y="-30988"/>
            <a:ext cx="1295400" cy="665251"/>
          </a:xfrm>
          <a:prstGeom prst="rect">
            <a:avLst/>
          </a:prstGeom>
        </p:spPr>
      </p:pic>
      <p:sp>
        <p:nvSpPr>
          <p:cNvPr id="9" name="Title 1">
            <a:extLst>
              <a:ext uri="{FF2B5EF4-FFF2-40B4-BE49-F238E27FC236}">
                <a16:creationId xmlns:a16="http://schemas.microsoft.com/office/drawing/2014/main" id="{87C2D7BB-5492-D55D-3F92-1F68CC72E652}"/>
              </a:ext>
            </a:extLst>
          </p:cNvPr>
          <p:cNvSpPr txBox="1">
            <a:spLocks/>
          </p:cNvSpPr>
          <p:nvPr/>
        </p:nvSpPr>
        <p:spPr>
          <a:xfrm>
            <a:off x="1315720" y="0"/>
            <a:ext cx="10876280" cy="665251"/>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IN" sz="2400" b="1" dirty="0" err="1">
                <a:latin typeface="+mj-lt"/>
                <a:cs typeface="Calibri" panose="020F0502020204030204" pitchFamily="34" charset="0"/>
              </a:rPr>
              <a:t>Shanon</a:t>
            </a:r>
            <a:r>
              <a:rPr lang="en-IN" sz="2400" b="1" dirty="0">
                <a:latin typeface="+mj-lt"/>
                <a:cs typeface="Calibri" panose="020F0502020204030204" pitchFamily="34" charset="0"/>
              </a:rPr>
              <a:t> Wavelets</a:t>
            </a:r>
            <a:r>
              <a:rPr lang="en-US" sz="2400" b="1" dirty="0">
                <a:latin typeface="+mj-lt"/>
                <a:cs typeface="Calibri" panose="020F0502020204030204" pitchFamily="34" charset="0"/>
              </a:rPr>
              <a:t>(CO5)</a:t>
            </a:r>
          </a:p>
        </p:txBody>
      </p:sp>
    </p:spTree>
    <p:extLst>
      <p:ext uri="{BB962C8B-B14F-4D97-AF65-F5344CB8AC3E}">
        <p14:creationId xmlns:p14="http://schemas.microsoft.com/office/powerpoint/2010/main" val="4282371642"/>
      </p:ext>
    </p:extLst>
  </p:cSld>
  <p:clrMapOvr>
    <a:masterClrMapping/>
  </p:clrMapOvr>
  <p:transition spd="slow">
    <p:push dir="u"/>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032000" y="1166018"/>
            <a:ext cx="8229600" cy="4525963"/>
          </a:xfrm>
        </p:spPr>
        <p:txBody>
          <a:bodyPr>
            <a:normAutofit/>
          </a:bodyPr>
          <a:lstStyle/>
          <a:p>
            <a:pPr marL="0" indent="0">
              <a:lnSpc>
                <a:spcPct val="150000"/>
              </a:lnSpc>
              <a:buNone/>
            </a:pPr>
            <a:r>
              <a:rPr lang="en-US" sz="2200" dirty="0">
                <a:cs typeface="Calibri" panose="020F0502020204030204" pitchFamily="34" charset="0"/>
              </a:rPr>
              <a:t>In previous lectures we have discussed-</a:t>
            </a:r>
          </a:p>
          <a:p>
            <a:pPr>
              <a:lnSpc>
                <a:spcPct val="150000"/>
              </a:lnSpc>
            </a:pPr>
            <a:r>
              <a:rPr lang="en-US" sz="2200" dirty="0">
                <a:cs typeface="Calibri" panose="020F0502020204030204" pitchFamily="34" charset="0"/>
              </a:rPr>
              <a:t>Daubechies Wavelets</a:t>
            </a:r>
          </a:p>
          <a:p>
            <a:pPr>
              <a:lnSpc>
                <a:spcPct val="150000"/>
              </a:lnSpc>
            </a:pPr>
            <a:r>
              <a:rPr lang="en-US" sz="2200" dirty="0" err="1">
                <a:cs typeface="Calibri" panose="020F0502020204030204" pitchFamily="34" charset="0"/>
              </a:rPr>
              <a:t>Shanon</a:t>
            </a:r>
            <a:r>
              <a:rPr lang="en-US" sz="2200" dirty="0">
                <a:cs typeface="Calibri" panose="020F0502020204030204" pitchFamily="34" charset="0"/>
              </a:rPr>
              <a:t> Wavelets</a:t>
            </a:r>
          </a:p>
          <a:p>
            <a:pPr marL="0" indent="0">
              <a:lnSpc>
                <a:spcPct val="150000"/>
              </a:lnSpc>
              <a:buNone/>
            </a:pPr>
            <a:endParaRPr lang="en-US" sz="2200" dirty="0">
              <a:cs typeface="Calibri" panose="020F0502020204030204" pitchFamily="34" charset="0"/>
            </a:endParaRP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938DDA93-6F4A-4D76-BE37-8374A12A0F90}" type="datetime1">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t>1/6/2023</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Footer Placeholder 4"/>
          <p:cNvSpPr>
            <a:spLocks noGrp="1"/>
          </p:cNvSpPr>
          <p:nvPr>
            <p:ph type="ftr" sz="quarter" idx="11"/>
          </p:nvPr>
        </p:nvSpPr>
        <p:spPr>
          <a:xfrm>
            <a:off x="4038600" y="6356351"/>
            <a:ext cx="50292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a:ea typeface="+mn-ea"/>
                <a:cs typeface="+mn-cs"/>
              </a:rPr>
              <a:t>Faculty Name    Dr. Kunti Mishra         Unit Number 5</a:t>
            </a:r>
            <a:endPar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95</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2" name="Picture 1">
            <a:extLst>
              <a:ext uri="{FF2B5EF4-FFF2-40B4-BE49-F238E27FC236}">
                <a16:creationId xmlns:a16="http://schemas.microsoft.com/office/drawing/2014/main" id="{CA912B91-AE78-2544-A027-0B036D732D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320" y="-30988"/>
            <a:ext cx="1295400" cy="665251"/>
          </a:xfrm>
          <a:prstGeom prst="rect">
            <a:avLst/>
          </a:prstGeom>
        </p:spPr>
      </p:pic>
      <p:sp>
        <p:nvSpPr>
          <p:cNvPr id="8" name="Title 1">
            <a:extLst>
              <a:ext uri="{FF2B5EF4-FFF2-40B4-BE49-F238E27FC236}">
                <a16:creationId xmlns:a16="http://schemas.microsoft.com/office/drawing/2014/main" id="{CF76809D-D81C-BAFF-4834-0BC41FEFA1CB}"/>
              </a:ext>
            </a:extLst>
          </p:cNvPr>
          <p:cNvSpPr txBox="1">
            <a:spLocks/>
          </p:cNvSpPr>
          <p:nvPr/>
        </p:nvSpPr>
        <p:spPr>
          <a:xfrm>
            <a:off x="1315720" y="0"/>
            <a:ext cx="10876280" cy="665251"/>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IN" sz="2400" b="1" dirty="0">
                <a:latin typeface="+mj-lt"/>
                <a:cs typeface="Calibri" panose="020F0502020204030204" pitchFamily="34" charset="0"/>
              </a:rPr>
              <a:t>Prerequisite and Recap</a:t>
            </a:r>
            <a:r>
              <a:rPr lang="en-US" sz="2400" b="1" dirty="0">
                <a:latin typeface="+mj-lt"/>
                <a:cs typeface="Calibri" panose="020F0502020204030204" pitchFamily="34" charset="0"/>
              </a:rPr>
              <a:t>(CO5)</a:t>
            </a:r>
          </a:p>
        </p:txBody>
      </p:sp>
    </p:spTree>
    <p:extLst>
      <p:ext uri="{BB962C8B-B14F-4D97-AF65-F5344CB8AC3E}">
        <p14:creationId xmlns:p14="http://schemas.microsoft.com/office/powerpoint/2010/main" val="1683482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7CF4BB1-A43A-40F5-B409-926105B1A88F}"/>
              </a:ext>
            </a:extLst>
          </p:cNvPr>
          <p:cNvSpPr>
            <a:spLocks noGrp="1"/>
          </p:cNvSpPr>
          <p:nvPr>
            <p:ph idx="1"/>
          </p:nvPr>
        </p:nvSpPr>
        <p:spPr>
          <a:xfrm>
            <a:off x="1047963" y="1623321"/>
            <a:ext cx="10243327" cy="5195382"/>
          </a:xfrm>
        </p:spPr>
        <p:txBody>
          <a:bodyPr>
            <a:normAutofit/>
          </a:bodyPr>
          <a:lstStyle/>
          <a:p>
            <a:pPr marL="0" indent="0" algn="just">
              <a:lnSpc>
                <a:spcPct val="150000"/>
              </a:lnSpc>
              <a:buNone/>
            </a:pPr>
            <a:r>
              <a:rPr lang="en-IN" dirty="0">
                <a:cs typeface="Calibri" panose="020F0502020204030204" pitchFamily="34" charset="0"/>
              </a:rPr>
              <a:t>Orthogonal Basis: In which each basis function is orthogonal to every other basis function.</a:t>
            </a:r>
          </a:p>
          <a:p>
            <a:pPr marL="0" indent="0" algn="just">
              <a:lnSpc>
                <a:spcPct val="150000"/>
              </a:lnSpc>
              <a:buNone/>
            </a:pPr>
            <a:r>
              <a:rPr lang="en-IN" dirty="0">
                <a:cs typeface="Calibri" panose="020F0502020204030204" pitchFamily="34" charset="0"/>
              </a:rPr>
              <a:t>Orthogonal Multiresolution Basis: In which, scaling functions are orthogonal to one another, wavelets are orthogonal to each other and each of the wavelets is orthogonal to every coarser scaling function.</a:t>
            </a:r>
          </a:p>
          <a:p>
            <a:pPr marL="0" indent="0" algn="just">
              <a:lnSpc>
                <a:spcPct val="150000"/>
              </a:lnSpc>
              <a:buNone/>
            </a:pPr>
            <a:r>
              <a:rPr lang="en-IN" dirty="0">
                <a:cs typeface="Calibri" panose="020F0502020204030204" pitchFamily="34" charset="0"/>
              </a:rPr>
              <a:t>Wavelets that satisfy these conditions are called orthogonal wavelets.</a:t>
            </a:r>
          </a:p>
          <a:p>
            <a:pPr marL="0" indent="0" algn="just">
              <a:lnSpc>
                <a:spcPct val="150000"/>
              </a:lnSpc>
              <a:buNone/>
            </a:pPr>
            <a:endParaRPr lang="en-IN" sz="2400" dirty="0">
              <a:latin typeface="Calibri" panose="020F0502020204030204" pitchFamily="34" charset="0"/>
              <a:cs typeface="Calibri" panose="020F0502020204030204" pitchFamily="34" charset="0"/>
            </a:endParaRPr>
          </a:p>
        </p:txBody>
      </p:sp>
      <p:sp>
        <p:nvSpPr>
          <p:cNvPr id="6" name="Date Placeholder 5"/>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86E75A9-6F96-463F-8E7F-C11626FB73B0}"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t>1/6/2023</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4" name="Footer Placeholder 3">
            <a:extLst>
              <a:ext uri="{FF2B5EF4-FFF2-40B4-BE49-F238E27FC236}">
                <a16:creationId xmlns:a16="http://schemas.microsoft.com/office/drawing/2014/main" id="{2E49F929-87CA-4994-9885-A2D8887FAA14}"/>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Faculty Name    Dr. Kunti Mishra         Unit Number 5</a:t>
            </a: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96</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AutoShape 3" descr="\sum _{{n\in \mathbb{Z } }}a_{n}a_{{n+2m}}=2\delta _{{m,0}}">
            <a:extLst>
              <a:ext uri="{FF2B5EF4-FFF2-40B4-BE49-F238E27FC236}">
                <a16:creationId xmlns:a16="http://schemas.microsoft.com/office/drawing/2014/main" id="{AB3D42A1-9E33-43B9-8BCF-DAF5433CDC4E}"/>
              </a:ext>
            </a:extLst>
          </p:cNvPr>
          <p:cNvSpPr>
            <a:spLocks noChangeAspect="1" noChangeArrowheads="1"/>
          </p:cNvSpPr>
          <p:nvPr/>
        </p:nvSpPr>
        <p:spPr bwMode="auto">
          <a:xfrm>
            <a:off x="194302" y="1676747"/>
            <a:ext cx="309896" cy="322632"/>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0" name="AutoShape 4" descr="{\displaystyle \delta _{m,n}}">
            <a:extLst>
              <a:ext uri="{FF2B5EF4-FFF2-40B4-BE49-F238E27FC236}">
                <a16:creationId xmlns:a16="http://schemas.microsoft.com/office/drawing/2014/main" id="{4F9A680A-00AE-4DA1-BA87-C5A0898020A6}"/>
              </a:ext>
            </a:extLst>
          </p:cNvPr>
          <p:cNvSpPr>
            <a:spLocks noChangeAspect="1" noChangeArrowheads="1"/>
          </p:cNvSpPr>
          <p:nvPr/>
        </p:nvSpPr>
        <p:spPr bwMode="auto">
          <a:xfrm>
            <a:off x="573715" y="1965672"/>
            <a:ext cx="309896" cy="322632"/>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12" name="Picture 11">
            <a:extLst>
              <a:ext uri="{FF2B5EF4-FFF2-40B4-BE49-F238E27FC236}">
                <a16:creationId xmlns:a16="http://schemas.microsoft.com/office/drawing/2014/main" id="{7459EFC9-BBF8-F967-A8BC-CC00D055B7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320" y="-30988"/>
            <a:ext cx="1295400" cy="665251"/>
          </a:xfrm>
          <a:prstGeom prst="rect">
            <a:avLst/>
          </a:prstGeom>
        </p:spPr>
      </p:pic>
      <p:sp>
        <p:nvSpPr>
          <p:cNvPr id="13" name="Title 1">
            <a:extLst>
              <a:ext uri="{FF2B5EF4-FFF2-40B4-BE49-F238E27FC236}">
                <a16:creationId xmlns:a16="http://schemas.microsoft.com/office/drawing/2014/main" id="{B9EDFF90-FB7A-FB8C-0E1E-1502604AA4F4}"/>
              </a:ext>
            </a:extLst>
          </p:cNvPr>
          <p:cNvSpPr txBox="1">
            <a:spLocks/>
          </p:cNvSpPr>
          <p:nvPr/>
        </p:nvSpPr>
        <p:spPr>
          <a:xfrm>
            <a:off x="1315720" y="0"/>
            <a:ext cx="10876280" cy="665251"/>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IN" sz="2400" b="1" dirty="0">
                <a:latin typeface="+mj-lt"/>
                <a:cs typeface="Calibri" panose="020F0502020204030204" pitchFamily="34" charset="0"/>
              </a:rPr>
              <a:t>Orthogonal Wavelets</a:t>
            </a:r>
            <a:r>
              <a:rPr lang="en-US" sz="2400" b="1" dirty="0">
                <a:latin typeface="+mj-lt"/>
                <a:cs typeface="Calibri" panose="020F0502020204030204" pitchFamily="34" charset="0"/>
              </a:rPr>
              <a:t>(CO5)</a:t>
            </a:r>
          </a:p>
        </p:txBody>
      </p:sp>
    </p:spTree>
    <p:extLst>
      <p:ext uri="{BB962C8B-B14F-4D97-AF65-F5344CB8AC3E}">
        <p14:creationId xmlns:p14="http://schemas.microsoft.com/office/powerpoint/2010/main" val="2203909992"/>
      </p:ext>
    </p:extLst>
  </p:cSld>
  <p:clrMapOvr>
    <a:masterClrMapping/>
  </p:clrMapOvr>
  <p:transition spd="slow">
    <p:push dir="u"/>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7CF4BB1-A43A-40F5-B409-926105B1A88F}"/>
              </a:ext>
            </a:extLst>
          </p:cNvPr>
          <p:cNvSpPr>
            <a:spLocks noGrp="1"/>
          </p:cNvSpPr>
          <p:nvPr>
            <p:ph idx="1"/>
          </p:nvPr>
        </p:nvSpPr>
        <p:spPr>
          <a:xfrm>
            <a:off x="1047963" y="1676747"/>
            <a:ext cx="10120046" cy="5028942"/>
          </a:xfrm>
        </p:spPr>
        <p:txBody>
          <a:bodyPr>
            <a:normAutofit/>
          </a:bodyPr>
          <a:lstStyle/>
          <a:p>
            <a:pPr marL="0" indent="0" algn="just">
              <a:lnSpc>
                <a:spcPct val="150000"/>
              </a:lnSpc>
              <a:buNone/>
            </a:pPr>
            <a:r>
              <a:rPr lang="en-IN" dirty="0">
                <a:cs typeface="Calibri" panose="020F0502020204030204" pitchFamily="34" charset="0"/>
              </a:rPr>
              <a:t>We never have to deal most of the applications directly with the scaling functions or associated wavelets. We need only </a:t>
            </a:r>
            <a:r>
              <a:rPr lang="en-IN" i="1" dirty="0">
                <a:cs typeface="Calibri" panose="020F0502020204030204" pitchFamily="34" charset="0"/>
              </a:rPr>
              <a:t>h</a:t>
            </a:r>
            <a:r>
              <a:rPr lang="en-IN" dirty="0">
                <a:cs typeface="Calibri" panose="020F0502020204030204" pitchFamily="34" charset="0"/>
              </a:rPr>
              <a:t>(</a:t>
            </a:r>
            <a:r>
              <a:rPr lang="en-IN" i="1" dirty="0">
                <a:cs typeface="Calibri" panose="020F0502020204030204" pitchFamily="34" charset="0"/>
              </a:rPr>
              <a:t>n</a:t>
            </a:r>
            <a:r>
              <a:rPr lang="en-IN" dirty="0">
                <a:cs typeface="Calibri" panose="020F0502020204030204" pitchFamily="34" charset="0"/>
              </a:rPr>
              <a:t>) and </a:t>
            </a:r>
            <a:r>
              <a:rPr lang="en-IN" i="1" dirty="0">
                <a:cs typeface="Calibri" panose="020F0502020204030204" pitchFamily="34" charset="0"/>
              </a:rPr>
              <a:t>g</a:t>
            </a:r>
            <a:r>
              <a:rPr lang="en-IN" dirty="0">
                <a:cs typeface="Calibri" panose="020F0502020204030204" pitchFamily="34" charset="0"/>
              </a:rPr>
              <a:t>(</a:t>
            </a:r>
            <a:r>
              <a:rPr lang="en-IN" i="1" dirty="0">
                <a:cs typeface="Calibri" panose="020F0502020204030204" pitchFamily="34" charset="0"/>
              </a:rPr>
              <a:t>n</a:t>
            </a:r>
            <a:r>
              <a:rPr lang="en-IN" dirty="0">
                <a:cs typeface="Calibri" panose="020F0502020204030204" pitchFamily="34" charset="0"/>
              </a:rPr>
              <a:t>) in refinement relation and the discretized signal. In this context, </a:t>
            </a:r>
            <a:r>
              <a:rPr lang="en-IN" i="1" dirty="0">
                <a:cs typeface="Calibri" panose="020F0502020204030204" pitchFamily="34" charset="0"/>
              </a:rPr>
              <a:t>h</a:t>
            </a:r>
            <a:r>
              <a:rPr lang="en-IN" dirty="0">
                <a:cs typeface="Calibri" panose="020F0502020204030204" pitchFamily="34" charset="0"/>
              </a:rPr>
              <a:t>(</a:t>
            </a:r>
            <a:r>
              <a:rPr lang="en-IN" i="1" dirty="0">
                <a:cs typeface="Calibri" panose="020F0502020204030204" pitchFamily="34" charset="0"/>
              </a:rPr>
              <a:t>n</a:t>
            </a:r>
            <a:r>
              <a:rPr lang="en-IN" dirty="0">
                <a:cs typeface="Calibri" panose="020F0502020204030204" pitchFamily="34" charset="0"/>
              </a:rPr>
              <a:t>) and </a:t>
            </a:r>
            <a:r>
              <a:rPr lang="en-IN" i="1" dirty="0">
                <a:cs typeface="Calibri" panose="020F0502020204030204" pitchFamily="34" charset="0"/>
              </a:rPr>
              <a:t>g</a:t>
            </a:r>
            <a:r>
              <a:rPr lang="en-IN" dirty="0">
                <a:cs typeface="Calibri" panose="020F0502020204030204" pitchFamily="34" charset="0"/>
              </a:rPr>
              <a:t>(</a:t>
            </a:r>
            <a:r>
              <a:rPr lang="en-IN" i="1" dirty="0">
                <a:cs typeface="Calibri" panose="020F0502020204030204" pitchFamily="34" charset="0"/>
              </a:rPr>
              <a:t>n</a:t>
            </a:r>
            <a:r>
              <a:rPr lang="en-IN" dirty="0">
                <a:cs typeface="Calibri" panose="020F0502020204030204" pitchFamily="34" charset="0"/>
              </a:rPr>
              <a:t>) are viewed as filters and sequence of data as digital signal. </a:t>
            </a:r>
          </a:p>
        </p:txBody>
      </p:sp>
      <p:sp>
        <p:nvSpPr>
          <p:cNvPr id="6" name="Date Placeholder 5"/>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62E7DFD-B5AF-4E90-8EC5-753F9FCE2105}"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t>1/6/2023</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4" name="Footer Placeholder 3">
            <a:extLst>
              <a:ext uri="{FF2B5EF4-FFF2-40B4-BE49-F238E27FC236}">
                <a16:creationId xmlns:a16="http://schemas.microsoft.com/office/drawing/2014/main" id="{2E49F929-87CA-4994-9885-A2D8887FAA14}"/>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Faculty Name    Dr. Kunti Mishra         Unit Number 5</a:t>
            </a: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97</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8" name="AutoShape 3" descr="\sum _{{n\in \mathbb{Z } }}a_{n}a_{{n+2m}}=2\delta _{{m,0}}">
            <a:extLst>
              <a:ext uri="{FF2B5EF4-FFF2-40B4-BE49-F238E27FC236}">
                <a16:creationId xmlns:a16="http://schemas.microsoft.com/office/drawing/2014/main" id="{AB3D42A1-9E33-43B9-8BCF-DAF5433CDC4E}"/>
              </a:ext>
            </a:extLst>
          </p:cNvPr>
          <p:cNvSpPr>
            <a:spLocks noChangeAspect="1" noChangeArrowheads="1"/>
          </p:cNvSpPr>
          <p:nvPr/>
        </p:nvSpPr>
        <p:spPr bwMode="auto">
          <a:xfrm>
            <a:off x="194302" y="1676747"/>
            <a:ext cx="309896" cy="322632"/>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0" name="AutoShape 4" descr="{\displaystyle \delta _{m,n}}">
            <a:extLst>
              <a:ext uri="{FF2B5EF4-FFF2-40B4-BE49-F238E27FC236}">
                <a16:creationId xmlns:a16="http://schemas.microsoft.com/office/drawing/2014/main" id="{4F9A680A-00AE-4DA1-BA87-C5A0898020A6}"/>
              </a:ext>
            </a:extLst>
          </p:cNvPr>
          <p:cNvSpPr>
            <a:spLocks noChangeAspect="1" noChangeArrowheads="1"/>
          </p:cNvSpPr>
          <p:nvPr/>
        </p:nvSpPr>
        <p:spPr bwMode="auto">
          <a:xfrm>
            <a:off x="573715" y="1965672"/>
            <a:ext cx="309896" cy="322632"/>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2" name="Picture 1">
            <a:extLst>
              <a:ext uri="{FF2B5EF4-FFF2-40B4-BE49-F238E27FC236}">
                <a16:creationId xmlns:a16="http://schemas.microsoft.com/office/drawing/2014/main" id="{D2A1E12F-9E58-0F72-83A8-ABE869EFBE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320" y="-81788"/>
            <a:ext cx="1295400" cy="665251"/>
          </a:xfrm>
          <a:prstGeom prst="rect">
            <a:avLst/>
          </a:prstGeom>
        </p:spPr>
      </p:pic>
      <p:sp>
        <p:nvSpPr>
          <p:cNvPr id="5" name="Title 1">
            <a:extLst>
              <a:ext uri="{FF2B5EF4-FFF2-40B4-BE49-F238E27FC236}">
                <a16:creationId xmlns:a16="http://schemas.microsoft.com/office/drawing/2014/main" id="{AE8242C4-D003-E624-2708-317AFB5ADDF9}"/>
              </a:ext>
            </a:extLst>
          </p:cNvPr>
          <p:cNvSpPr txBox="1">
            <a:spLocks/>
          </p:cNvSpPr>
          <p:nvPr/>
        </p:nvSpPr>
        <p:spPr>
          <a:xfrm>
            <a:off x="1315720" y="0"/>
            <a:ext cx="10876280" cy="665251"/>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IN" sz="2400" b="1" dirty="0">
                <a:cs typeface="Calibri" panose="020F0502020204030204" pitchFamily="34" charset="0"/>
              </a:rPr>
              <a:t>Signal Decomposition</a:t>
            </a:r>
            <a:r>
              <a:rPr lang="en-US" sz="2400" b="1" dirty="0">
                <a:latin typeface="+mj-lt"/>
                <a:cs typeface="Calibri" panose="020F0502020204030204" pitchFamily="34" charset="0"/>
              </a:rPr>
              <a:t>(CO5)</a:t>
            </a:r>
          </a:p>
        </p:txBody>
      </p:sp>
    </p:spTree>
    <p:extLst>
      <p:ext uri="{BB962C8B-B14F-4D97-AF65-F5344CB8AC3E}">
        <p14:creationId xmlns:p14="http://schemas.microsoft.com/office/powerpoint/2010/main" val="697792767"/>
      </p:ext>
    </p:extLst>
  </p:cSld>
  <p:clrMapOvr>
    <a:masterClrMapping/>
  </p:clrMapOvr>
  <p:transition spd="slow">
    <p:push dir="u"/>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7CF4BB1-A43A-40F5-B409-926105B1A88F}"/>
                  </a:ext>
                </a:extLst>
              </p:cNvPr>
              <p:cNvSpPr>
                <a:spLocks noGrp="1"/>
              </p:cNvSpPr>
              <p:nvPr>
                <p:ph idx="1"/>
              </p:nvPr>
            </p:nvSpPr>
            <p:spPr>
              <a:xfrm>
                <a:off x="1047963" y="1510307"/>
                <a:ext cx="10489916" cy="5195382"/>
              </a:xfrm>
            </p:spPr>
            <p:txBody>
              <a:bodyPr>
                <a:normAutofit/>
              </a:bodyPr>
              <a:lstStyle/>
              <a:p>
                <a:pPr marL="0" indent="0" algn="just">
                  <a:lnSpc>
                    <a:spcPct val="150000"/>
                  </a:lnSpc>
                  <a:buNone/>
                </a:pPr>
                <a:r>
                  <a:rPr lang="en-IN" dirty="0">
                    <a:cs typeface="Calibri" panose="020F0502020204030204" pitchFamily="34" charset="0"/>
                  </a:rPr>
                  <a:t>The relation responsible for signal decomposition :</a:t>
                </a:r>
              </a:p>
              <a:p>
                <a:pPr marL="0" indent="0" algn="just">
                  <a:lnSpc>
                    <a:spcPct val="150000"/>
                  </a:lnSpc>
                  <a:buNone/>
                </a:pPr>
                <a14:m>
                  <m:oMath xmlns:m="http://schemas.openxmlformats.org/officeDocument/2006/math">
                    <m:r>
                      <a:rPr lang="en-IN" i="1" smtClean="0">
                        <a:latin typeface="Cambria Math" panose="02040503050406030204" pitchFamily="18" charset="0"/>
                        <a:ea typeface="Cambria Math" panose="02040503050406030204" pitchFamily="18" charset="0"/>
                        <a:cs typeface="Times New Roman" panose="02020603050405020304" pitchFamily="18" charset="0"/>
                      </a:rPr>
                      <m:t>∅ </m:t>
                    </m:r>
                    <m:d>
                      <m:dPr>
                        <m:ctrlPr>
                          <a:rPr lang="en-IN" i="1">
                            <a:latin typeface="Cambria Math" panose="02040503050406030204" pitchFamily="18" charset="0"/>
                            <a:ea typeface="Cambria Math" panose="02040503050406030204" pitchFamily="18" charset="0"/>
                            <a:cs typeface="Times New Roman" panose="02020603050405020304" pitchFamily="18" charset="0"/>
                          </a:rPr>
                        </m:ctrlPr>
                      </m:dPr>
                      <m:e>
                        <m:r>
                          <a:rPr lang="en-IN" i="1">
                            <a:latin typeface="Cambria Math" panose="02040503050406030204" pitchFamily="18" charset="0"/>
                            <a:ea typeface="Cambria Math" panose="02040503050406030204" pitchFamily="18" charset="0"/>
                            <a:cs typeface="Times New Roman" panose="02020603050405020304" pitchFamily="18" charset="0"/>
                          </a:rPr>
                          <m:t>𝑡</m:t>
                        </m:r>
                      </m:e>
                    </m:d>
                    <m:r>
                      <a:rPr lang="en-IN" b="0" i="0" smtClean="0">
                        <a:latin typeface="Cambria Math" panose="02040503050406030204" pitchFamily="18" charset="0"/>
                        <a:ea typeface="Cambria Math" panose="02040503050406030204" pitchFamily="18" charset="0"/>
                        <a:cs typeface="Times New Roman" panose="02020603050405020304" pitchFamily="18" charset="0"/>
                      </a:rPr>
                      <m:t>=</m:t>
                    </m:r>
                    <m:nary>
                      <m:naryPr>
                        <m:chr m:val="∑"/>
                        <m:ctrlPr>
                          <a:rPr lang="en-IN" b="0" i="1" smtClean="0">
                            <a:latin typeface="Cambria Math" panose="02040503050406030204" pitchFamily="18" charset="0"/>
                            <a:ea typeface="Cambria Math" panose="02040503050406030204" pitchFamily="18" charset="0"/>
                            <a:cs typeface="Times New Roman" panose="02020603050405020304" pitchFamily="18" charset="0"/>
                          </a:rPr>
                        </m:ctrlPr>
                      </m:naryPr>
                      <m:sub>
                        <m:r>
                          <m:rPr>
                            <m:brk m:alnAt="23"/>
                          </m:rPr>
                          <a:rPr lang="en-IN" b="0" i="1" smtClean="0">
                            <a:latin typeface="Cambria Math" panose="02040503050406030204" pitchFamily="18" charset="0"/>
                            <a:ea typeface="Cambria Math" panose="02040503050406030204" pitchFamily="18" charset="0"/>
                            <a:cs typeface="Times New Roman" panose="02020603050405020304" pitchFamily="18" charset="0"/>
                          </a:rPr>
                          <m:t>𝑛</m:t>
                        </m:r>
                        <m:r>
                          <a:rPr lang="en-IN" b="0" i="1" smtClean="0">
                            <a:latin typeface="Cambria Math" panose="02040503050406030204" pitchFamily="18" charset="0"/>
                            <a:ea typeface="Cambria Math" panose="02040503050406030204" pitchFamily="18" charset="0"/>
                            <a:cs typeface="Times New Roman" panose="02020603050405020304" pitchFamily="18" charset="0"/>
                          </a:rPr>
                          <m:t>=0</m:t>
                        </m:r>
                      </m:sub>
                      <m:sup>
                        <m:r>
                          <a:rPr lang="en-IN" b="0" i="1" smtClean="0">
                            <a:latin typeface="Cambria Math" panose="02040503050406030204" pitchFamily="18" charset="0"/>
                            <a:ea typeface="Cambria Math" panose="02040503050406030204" pitchFamily="18" charset="0"/>
                            <a:cs typeface="Times New Roman" panose="02020603050405020304" pitchFamily="18" charset="0"/>
                          </a:rPr>
                          <m:t>𝑁</m:t>
                        </m:r>
                        <m:r>
                          <a:rPr lang="en-IN" b="0" i="1" smtClean="0">
                            <a:latin typeface="Cambria Math" panose="02040503050406030204" pitchFamily="18" charset="0"/>
                            <a:ea typeface="Cambria Math" panose="02040503050406030204" pitchFamily="18" charset="0"/>
                            <a:cs typeface="Times New Roman" panose="02020603050405020304" pitchFamily="18" charset="0"/>
                          </a:rPr>
                          <m:t>−1</m:t>
                        </m:r>
                      </m:sup>
                      <m:e>
                        <m:r>
                          <a:rPr lang="en-IN" b="0" i="1" smtClean="0">
                            <a:latin typeface="Cambria Math" panose="02040503050406030204" pitchFamily="18" charset="0"/>
                            <a:ea typeface="Cambria Math" panose="02040503050406030204" pitchFamily="18" charset="0"/>
                            <a:cs typeface="Times New Roman" panose="02020603050405020304" pitchFamily="18" charset="0"/>
                          </a:rPr>
                          <m:t>h</m:t>
                        </m:r>
                        <m:r>
                          <a:rPr lang="en-IN" b="0" i="1" smtClean="0">
                            <a:latin typeface="Cambria Math" panose="02040503050406030204" pitchFamily="18" charset="0"/>
                            <a:ea typeface="Cambria Math" panose="02040503050406030204" pitchFamily="18" charset="0"/>
                            <a:cs typeface="Times New Roman" panose="02020603050405020304" pitchFamily="18" charset="0"/>
                          </a:rPr>
                          <m:t>(</m:t>
                        </m:r>
                        <m:r>
                          <a:rPr lang="en-IN" b="0" i="1" smtClean="0">
                            <a:latin typeface="Cambria Math" panose="02040503050406030204" pitchFamily="18" charset="0"/>
                            <a:ea typeface="Cambria Math" panose="02040503050406030204" pitchFamily="18" charset="0"/>
                            <a:cs typeface="Times New Roman" panose="02020603050405020304" pitchFamily="18" charset="0"/>
                          </a:rPr>
                          <m:t>𝑛</m:t>
                        </m:r>
                        <m:r>
                          <a:rPr lang="en-IN" b="0" i="1" smtClean="0">
                            <a:latin typeface="Cambria Math" panose="02040503050406030204" pitchFamily="18" charset="0"/>
                            <a:ea typeface="Cambria Math" panose="02040503050406030204" pitchFamily="18" charset="0"/>
                            <a:cs typeface="Times New Roman" panose="02020603050405020304" pitchFamily="18" charset="0"/>
                          </a:rPr>
                          <m:t>)</m:t>
                        </m:r>
                      </m:e>
                    </m:nary>
                    <m:rad>
                      <m:radPr>
                        <m:degHide m:val="on"/>
                        <m:ctrlPr>
                          <a:rPr lang="en-IN" b="0" i="1" smtClean="0">
                            <a:latin typeface="Cambria Math" panose="02040503050406030204" pitchFamily="18" charset="0"/>
                            <a:ea typeface="Cambria Math" panose="02040503050406030204" pitchFamily="18" charset="0"/>
                            <a:cs typeface="Times New Roman" panose="02020603050405020304" pitchFamily="18" charset="0"/>
                          </a:rPr>
                        </m:ctrlPr>
                      </m:radPr>
                      <m:deg/>
                      <m:e>
                        <m:r>
                          <a:rPr lang="en-IN" b="0" i="1" smtClean="0">
                            <a:latin typeface="Cambria Math" panose="02040503050406030204" pitchFamily="18" charset="0"/>
                            <a:ea typeface="Cambria Math" panose="02040503050406030204" pitchFamily="18" charset="0"/>
                            <a:cs typeface="Times New Roman" panose="02020603050405020304" pitchFamily="18" charset="0"/>
                          </a:rPr>
                          <m:t>2</m:t>
                        </m:r>
                      </m:e>
                    </m:rad>
                    <m:r>
                      <a:rPr lang="en-IN" i="1">
                        <a:latin typeface="Cambria Math" panose="02040503050406030204" pitchFamily="18" charset="0"/>
                        <a:ea typeface="Cambria Math" panose="02040503050406030204" pitchFamily="18" charset="0"/>
                        <a:cs typeface="Times New Roman" panose="02020603050405020304" pitchFamily="18" charset="0"/>
                      </a:rPr>
                      <m:t>∅ </m:t>
                    </m:r>
                    <m:d>
                      <m:dPr>
                        <m:ctrlPr>
                          <a:rPr lang="en-IN" i="1">
                            <a:latin typeface="Cambria Math" panose="02040503050406030204" pitchFamily="18" charset="0"/>
                            <a:ea typeface="Cambria Math" panose="02040503050406030204" pitchFamily="18" charset="0"/>
                            <a:cs typeface="Times New Roman" panose="02020603050405020304" pitchFamily="18" charset="0"/>
                          </a:rPr>
                        </m:ctrlPr>
                      </m:dPr>
                      <m:e>
                        <m:r>
                          <a:rPr lang="en-IN" b="0" i="1" smtClean="0">
                            <a:latin typeface="Cambria Math" panose="02040503050406030204" pitchFamily="18" charset="0"/>
                            <a:ea typeface="Cambria Math" panose="02040503050406030204" pitchFamily="18" charset="0"/>
                            <a:cs typeface="Times New Roman" panose="02020603050405020304" pitchFamily="18" charset="0"/>
                          </a:rPr>
                          <m:t>2</m:t>
                        </m:r>
                        <m:r>
                          <a:rPr lang="en-IN" i="1">
                            <a:latin typeface="Cambria Math" panose="02040503050406030204" pitchFamily="18" charset="0"/>
                            <a:ea typeface="Cambria Math" panose="02040503050406030204" pitchFamily="18" charset="0"/>
                            <a:cs typeface="Times New Roman" panose="02020603050405020304" pitchFamily="18" charset="0"/>
                          </a:rPr>
                          <m:t>𝑡</m:t>
                        </m:r>
                        <m:r>
                          <a:rPr lang="en-IN" b="0" i="1" smtClean="0">
                            <a:latin typeface="Cambria Math" panose="02040503050406030204" pitchFamily="18" charset="0"/>
                            <a:ea typeface="Cambria Math" panose="02040503050406030204" pitchFamily="18" charset="0"/>
                            <a:cs typeface="Times New Roman" panose="02020603050405020304" pitchFamily="18" charset="0"/>
                          </a:rPr>
                          <m:t>−</m:t>
                        </m:r>
                        <m:r>
                          <a:rPr lang="en-IN" b="0" i="1" smtClean="0">
                            <a:latin typeface="Cambria Math" panose="02040503050406030204" pitchFamily="18" charset="0"/>
                            <a:ea typeface="Cambria Math" panose="02040503050406030204" pitchFamily="18" charset="0"/>
                            <a:cs typeface="Times New Roman" panose="02020603050405020304" pitchFamily="18" charset="0"/>
                          </a:rPr>
                          <m:t>𝑛</m:t>
                        </m:r>
                      </m:e>
                    </m:d>
                    <m:r>
                      <a:rPr lang="en-IN" b="0" i="1" smtClean="0">
                        <a:latin typeface="Cambria Math" panose="02040503050406030204" pitchFamily="18" charset="0"/>
                        <a:ea typeface="Cambria Math" panose="02040503050406030204" pitchFamily="18" charset="0"/>
                        <a:cs typeface="Times New Roman" panose="02020603050405020304" pitchFamily="18" charset="0"/>
                      </a:rPr>
                      <m:t>=</m:t>
                    </m:r>
                  </m:oMath>
                </a14:m>
                <a:r>
                  <a:rPr lang="en-IN" dirty="0">
                    <a:ea typeface="Cambria Math" panose="02040503050406030204" pitchFamily="18" charset="0"/>
                    <a:cs typeface="Calibri" panose="020F0502020204030204" pitchFamily="34" charset="0"/>
                  </a:rPr>
                  <a:t> </a:t>
                </a:r>
                <a14:m>
                  <m:oMath xmlns:m="http://schemas.openxmlformats.org/officeDocument/2006/math">
                    <m:nary>
                      <m:naryPr>
                        <m:chr m:val="∑"/>
                        <m:ctrlPr>
                          <a:rPr lang="en-IN" i="1">
                            <a:latin typeface="Cambria Math" panose="02040503050406030204" pitchFamily="18" charset="0"/>
                            <a:ea typeface="Cambria Math" panose="02040503050406030204" pitchFamily="18" charset="0"/>
                            <a:cs typeface="Times New Roman" panose="02020603050405020304" pitchFamily="18" charset="0"/>
                          </a:rPr>
                        </m:ctrlPr>
                      </m:naryPr>
                      <m:sub>
                        <m:r>
                          <m:rPr>
                            <m:brk m:alnAt="23"/>
                          </m:rPr>
                          <a:rPr lang="en-IN" i="1">
                            <a:latin typeface="Cambria Math" panose="02040503050406030204" pitchFamily="18" charset="0"/>
                            <a:ea typeface="Cambria Math" panose="02040503050406030204" pitchFamily="18" charset="0"/>
                            <a:cs typeface="Times New Roman" panose="02020603050405020304" pitchFamily="18" charset="0"/>
                          </a:rPr>
                          <m:t>𝑛</m:t>
                        </m:r>
                        <m:r>
                          <a:rPr lang="en-IN" i="1">
                            <a:latin typeface="Cambria Math" panose="02040503050406030204" pitchFamily="18" charset="0"/>
                            <a:ea typeface="Cambria Math" panose="02040503050406030204" pitchFamily="18" charset="0"/>
                            <a:cs typeface="Times New Roman" panose="02020603050405020304" pitchFamily="18" charset="0"/>
                          </a:rPr>
                          <m:t>=0</m:t>
                        </m:r>
                      </m:sub>
                      <m:sup>
                        <m:r>
                          <a:rPr lang="en-IN" i="1">
                            <a:latin typeface="Cambria Math" panose="02040503050406030204" pitchFamily="18" charset="0"/>
                            <a:ea typeface="Cambria Math" panose="02040503050406030204" pitchFamily="18" charset="0"/>
                            <a:cs typeface="Times New Roman" panose="02020603050405020304" pitchFamily="18" charset="0"/>
                          </a:rPr>
                          <m:t>𝑁</m:t>
                        </m:r>
                        <m:r>
                          <a:rPr lang="en-IN" i="1">
                            <a:latin typeface="Cambria Math" panose="02040503050406030204" pitchFamily="18" charset="0"/>
                            <a:ea typeface="Cambria Math" panose="02040503050406030204" pitchFamily="18" charset="0"/>
                            <a:cs typeface="Times New Roman" panose="02020603050405020304" pitchFamily="18" charset="0"/>
                          </a:rPr>
                          <m:t>−1</m:t>
                        </m:r>
                      </m:sup>
                      <m:e>
                        <m:r>
                          <a:rPr lang="en-IN" i="1">
                            <a:latin typeface="Cambria Math" panose="02040503050406030204" pitchFamily="18" charset="0"/>
                            <a:ea typeface="Cambria Math" panose="02040503050406030204" pitchFamily="18" charset="0"/>
                            <a:cs typeface="Times New Roman" panose="02020603050405020304" pitchFamily="18" charset="0"/>
                          </a:rPr>
                          <m:t>h</m:t>
                        </m:r>
                        <m:d>
                          <m:dPr>
                            <m:ctrlPr>
                              <a:rPr lang="en-IN" i="1">
                                <a:latin typeface="Cambria Math" panose="02040503050406030204" pitchFamily="18" charset="0"/>
                                <a:ea typeface="Cambria Math" panose="02040503050406030204" pitchFamily="18" charset="0"/>
                                <a:cs typeface="Times New Roman" panose="02020603050405020304" pitchFamily="18" charset="0"/>
                              </a:rPr>
                            </m:ctrlPr>
                          </m:dPr>
                          <m:e>
                            <m:r>
                              <a:rPr lang="en-IN" i="1">
                                <a:latin typeface="Cambria Math" panose="02040503050406030204" pitchFamily="18" charset="0"/>
                                <a:ea typeface="Cambria Math" panose="02040503050406030204" pitchFamily="18" charset="0"/>
                                <a:cs typeface="Times New Roman" panose="02020603050405020304" pitchFamily="18" charset="0"/>
                              </a:rPr>
                              <m:t>𝑛</m:t>
                            </m:r>
                          </m:e>
                        </m:d>
                      </m:e>
                    </m:nary>
                    <m:sSub>
                      <m:sSubPr>
                        <m:ctrlPr>
                          <a:rPr lang="en-IN"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IN" i="1">
                            <a:latin typeface="Cambria Math" panose="02040503050406030204" pitchFamily="18" charset="0"/>
                            <a:ea typeface="Cambria Math" panose="02040503050406030204" pitchFamily="18" charset="0"/>
                            <a:cs typeface="Times New Roman" panose="02020603050405020304" pitchFamily="18" charset="0"/>
                          </a:rPr>
                          <m:t>∅</m:t>
                        </m:r>
                      </m:e>
                      <m:sub>
                        <m:r>
                          <a:rPr lang="en-IN" b="0" i="1" smtClean="0">
                            <a:latin typeface="Cambria Math" panose="02040503050406030204" pitchFamily="18" charset="0"/>
                            <a:ea typeface="Cambria Math" panose="02040503050406030204" pitchFamily="18" charset="0"/>
                            <a:cs typeface="Times New Roman" panose="02020603050405020304" pitchFamily="18" charset="0"/>
                          </a:rPr>
                          <m:t>1,</m:t>
                        </m:r>
                        <m:r>
                          <a:rPr lang="en-IN" b="0" i="1" smtClean="0">
                            <a:latin typeface="Cambria Math" panose="02040503050406030204" pitchFamily="18" charset="0"/>
                            <a:ea typeface="Cambria Math" panose="02040503050406030204" pitchFamily="18" charset="0"/>
                            <a:cs typeface="Times New Roman" panose="02020603050405020304" pitchFamily="18" charset="0"/>
                          </a:rPr>
                          <m:t>𝑛</m:t>
                        </m:r>
                      </m:sub>
                    </m:sSub>
                    <m:d>
                      <m:dPr>
                        <m:ctrlPr>
                          <a:rPr lang="en-IN" b="0" i="1" smtClean="0">
                            <a:latin typeface="Cambria Math" panose="02040503050406030204" pitchFamily="18" charset="0"/>
                            <a:ea typeface="Cambria Math" panose="02040503050406030204" pitchFamily="18" charset="0"/>
                            <a:cs typeface="Times New Roman" panose="02020603050405020304" pitchFamily="18" charset="0"/>
                          </a:rPr>
                        </m:ctrlPr>
                      </m:dPr>
                      <m:e>
                        <m:r>
                          <a:rPr lang="en-IN" b="0" i="1" smtClean="0">
                            <a:latin typeface="Cambria Math" panose="02040503050406030204" pitchFamily="18" charset="0"/>
                            <a:ea typeface="Cambria Math" panose="02040503050406030204" pitchFamily="18" charset="0"/>
                            <a:cs typeface="Times New Roman" panose="02020603050405020304" pitchFamily="18" charset="0"/>
                          </a:rPr>
                          <m:t>𝑡</m:t>
                        </m:r>
                      </m:e>
                    </m:d>
                  </m:oMath>
                </a14:m>
                <a:endParaRPr lang="en-IN" b="0" dirty="0">
                  <a:ea typeface="Cambria Math" panose="02040503050406030204" pitchFamily="18" charset="0"/>
                  <a:cs typeface="Calibri" panose="020F0502020204030204" pitchFamily="34" charset="0"/>
                </a:endParaRPr>
              </a:p>
              <a:p>
                <a:pPr marL="0" indent="0" algn="just">
                  <a:lnSpc>
                    <a:spcPct val="150000"/>
                  </a:lnSpc>
                  <a:buNone/>
                </a:pPr>
                <a:r>
                  <a:rPr lang="en-IN" dirty="0">
                    <a:cs typeface="Calibri" panose="020F0502020204030204" pitchFamily="34" charset="0"/>
                  </a:rPr>
                  <a:t>Here, </a:t>
                </a:r>
                <a:r>
                  <a:rPr lang="en-IN" i="1" dirty="0">
                    <a:cs typeface="Calibri" panose="020F0502020204030204" pitchFamily="34" charset="0"/>
                  </a:rPr>
                  <a:t>N</a:t>
                </a:r>
                <a:r>
                  <a:rPr lang="en-IN" dirty="0">
                    <a:cs typeface="Calibri" panose="020F0502020204030204" pitchFamily="34" charset="0"/>
                  </a:rPr>
                  <a:t> is the number of coefficients in the refinement relation.</a:t>
                </a:r>
              </a:p>
              <a:p>
                <a:pPr marL="0" indent="0" algn="just">
                  <a:lnSpc>
                    <a:spcPct val="150000"/>
                  </a:lnSpc>
                  <a:buNone/>
                </a:pPr>
                <a:r>
                  <a:rPr lang="en-IN" dirty="0">
                    <a:cs typeface="Calibri" panose="020F0502020204030204" pitchFamily="34" charset="0"/>
                  </a:rPr>
                  <a:t>For </a:t>
                </a:r>
                <a:r>
                  <a:rPr lang="en-IN" dirty="0" err="1">
                    <a:cs typeface="Calibri" panose="020F0502020204030204" pitchFamily="34" charset="0"/>
                  </a:rPr>
                  <a:t>Haar</a:t>
                </a:r>
                <a:r>
                  <a:rPr lang="en-IN" dirty="0">
                    <a:cs typeface="Calibri" panose="020F0502020204030204" pitchFamily="34" charset="0"/>
                  </a:rPr>
                  <a:t>, </a:t>
                </a:r>
                <a:r>
                  <a:rPr lang="en-IN" i="1" dirty="0">
                    <a:cs typeface="Calibri" panose="020F0502020204030204" pitchFamily="34" charset="0"/>
                  </a:rPr>
                  <a:t>N </a:t>
                </a:r>
                <a:r>
                  <a:rPr lang="en-IN" dirty="0">
                    <a:cs typeface="Calibri" panose="020F0502020204030204" pitchFamily="34" charset="0"/>
                  </a:rPr>
                  <a:t>= 2, and the relation is:</a:t>
                </a:r>
              </a:p>
              <a:p>
                <a:pPr marL="0" indent="0" algn="just">
                  <a:lnSpc>
                    <a:spcPct val="150000"/>
                  </a:lnSpc>
                  <a:buNone/>
                </a:pPr>
                <a14:m>
                  <m:oMathPara xmlns:m="http://schemas.openxmlformats.org/officeDocument/2006/math">
                    <m:oMathParaPr>
                      <m:jc m:val="centerGroup"/>
                    </m:oMathParaPr>
                    <m:oMath xmlns:m="http://schemas.openxmlformats.org/officeDocument/2006/math">
                      <m:r>
                        <a:rPr lang="en-IN" i="1" smtClean="0">
                          <a:latin typeface="Cambria Math" panose="02040503050406030204" pitchFamily="18" charset="0"/>
                          <a:ea typeface="Cambria Math" panose="02040503050406030204" pitchFamily="18" charset="0"/>
                          <a:cs typeface="Times New Roman" panose="02020603050405020304" pitchFamily="18" charset="0"/>
                        </a:rPr>
                        <m:t>∅ </m:t>
                      </m:r>
                      <m:d>
                        <m:dPr>
                          <m:ctrlPr>
                            <a:rPr lang="en-IN" i="1">
                              <a:latin typeface="Cambria Math" panose="02040503050406030204" pitchFamily="18" charset="0"/>
                              <a:ea typeface="Cambria Math" panose="02040503050406030204" pitchFamily="18" charset="0"/>
                              <a:cs typeface="Times New Roman" panose="02020603050405020304" pitchFamily="18" charset="0"/>
                            </a:rPr>
                          </m:ctrlPr>
                        </m:dPr>
                        <m:e>
                          <m:r>
                            <a:rPr lang="en-IN" i="1">
                              <a:latin typeface="Cambria Math" panose="02040503050406030204" pitchFamily="18" charset="0"/>
                              <a:ea typeface="Cambria Math" panose="02040503050406030204" pitchFamily="18" charset="0"/>
                              <a:cs typeface="Times New Roman" panose="02020603050405020304" pitchFamily="18" charset="0"/>
                            </a:rPr>
                            <m:t>𝑡</m:t>
                          </m:r>
                        </m:e>
                      </m:d>
                      <m:r>
                        <a:rPr lang="en-IN" b="0" i="0" smtClean="0">
                          <a:latin typeface="Cambria Math" panose="02040503050406030204" pitchFamily="18" charset="0"/>
                          <a:ea typeface="Cambria Math" panose="02040503050406030204" pitchFamily="18" charset="0"/>
                          <a:cs typeface="Times New Roman" panose="02020603050405020304" pitchFamily="18" charset="0"/>
                        </a:rPr>
                        <m:t>=</m:t>
                      </m:r>
                      <m:r>
                        <a:rPr lang="en-IN" b="0" i="1" smtClean="0">
                          <a:latin typeface="Cambria Math" panose="02040503050406030204" pitchFamily="18" charset="0"/>
                          <a:ea typeface="Cambria Math" panose="02040503050406030204" pitchFamily="18" charset="0"/>
                          <a:cs typeface="Times New Roman" panose="02020603050405020304" pitchFamily="18" charset="0"/>
                        </a:rPr>
                        <m:t>h</m:t>
                      </m:r>
                      <m:d>
                        <m:dPr>
                          <m:ctrlPr>
                            <a:rPr lang="en-IN" b="0" i="1" smtClean="0">
                              <a:latin typeface="Cambria Math" panose="02040503050406030204" pitchFamily="18" charset="0"/>
                              <a:ea typeface="Cambria Math" panose="02040503050406030204" pitchFamily="18" charset="0"/>
                              <a:cs typeface="Times New Roman" panose="02020603050405020304" pitchFamily="18" charset="0"/>
                            </a:rPr>
                          </m:ctrlPr>
                        </m:dPr>
                        <m:e>
                          <m:r>
                            <a:rPr lang="en-IN" b="0" i="1" smtClean="0">
                              <a:latin typeface="Cambria Math" panose="02040503050406030204" pitchFamily="18" charset="0"/>
                              <a:ea typeface="Cambria Math" panose="02040503050406030204" pitchFamily="18" charset="0"/>
                              <a:cs typeface="Times New Roman" panose="02020603050405020304" pitchFamily="18" charset="0"/>
                            </a:rPr>
                            <m:t>0</m:t>
                          </m:r>
                        </m:e>
                      </m:d>
                      <m:rad>
                        <m:radPr>
                          <m:degHide m:val="on"/>
                          <m:ctrlPr>
                            <a:rPr lang="en-IN" b="0" i="1" smtClean="0">
                              <a:latin typeface="Cambria Math" panose="02040503050406030204" pitchFamily="18" charset="0"/>
                              <a:ea typeface="Cambria Math" panose="02040503050406030204" pitchFamily="18" charset="0"/>
                              <a:cs typeface="Times New Roman" panose="02020603050405020304" pitchFamily="18" charset="0"/>
                            </a:rPr>
                          </m:ctrlPr>
                        </m:radPr>
                        <m:deg/>
                        <m:e>
                          <m:r>
                            <a:rPr lang="en-IN" b="0" i="1" smtClean="0">
                              <a:latin typeface="Cambria Math" panose="02040503050406030204" pitchFamily="18" charset="0"/>
                              <a:ea typeface="Cambria Math" panose="02040503050406030204" pitchFamily="18" charset="0"/>
                              <a:cs typeface="Times New Roman" panose="02020603050405020304" pitchFamily="18" charset="0"/>
                            </a:rPr>
                            <m:t>2</m:t>
                          </m:r>
                        </m:e>
                      </m:rad>
                      <m:r>
                        <a:rPr lang="en-IN" i="1">
                          <a:latin typeface="Cambria Math" panose="02040503050406030204" pitchFamily="18" charset="0"/>
                          <a:ea typeface="Cambria Math" panose="02040503050406030204" pitchFamily="18" charset="0"/>
                          <a:cs typeface="Times New Roman" panose="02020603050405020304" pitchFamily="18" charset="0"/>
                        </a:rPr>
                        <m:t>∅ </m:t>
                      </m:r>
                      <m:d>
                        <m:dPr>
                          <m:ctrlPr>
                            <a:rPr lang="en-IN" i="1">
                              <a:latin typeface="Cambria Math" panose="02040503050406030204" pitchFamily="18" charset="0"/>
                              <a:ea typeface="Cambria Math" panose="02040503050406030204" pitchFamily="18" charset="0"/>
                              <a:cs typeface="Times New Roman" panose="02020603050405020304" pitchFamily="18" charset="0"/>
                            </a:rPr>
                          </m:ctrlPr>
                        </m:dPr>
                        <m:e>
                          <m:r>
                            <a:rPr lang="en-IN" b="0" i="1" smtClean="0">
                              <a:latin typeface="Cambria Math" panose="02040503050406030204" pitchFamily="18" charset="0"/>
                              <a:ea typeface="Cambria Math" panose="02040503050406030204" pitchFamily="18" charset="0"/>
                              <a:cs typeface="Times New Roman" panose="02020603050405020304" pitchFamily="18" charset="0"/>
                            </a:rPr>
                            <m:t>2</m:t>
                          </m:r>
                          <m:r>
                            <a:rPr lang="en-IN" i="1">
                              <a:latin typeface="Cambria Math" panose="02040503050406030204" pitchFamily="18" charset="0"/>
                              <a:ea typeface="Cambria Math" panose="02040503050406030204" pitchFamily="18" charset="0"/>
                              <a:cs typeface="Times New Roman" panose="02020603050405020304" pitchFamily="18" charset="0"/>
                            </a:rPr>
                            <m:t>𝑡</m:t>
                          </m:r>
                        </m:e>
                      </m:d>
                      <m:r>
                        <a:rPr lang="en-IN" b="0" i="1" smtClean="0">
                          <a:latin typeface="Cambria Math" panose="02040503050406030204" pitchFamily="18" charset="0"/>
                          <a:ea typeface="Cambria Math" panose="02040503050406030204" pitchFamily="18" charset="0"/>
                          <a:cs typeface="Times New Roman" panose="02020603050405020304" pitchFamily="18" charset="0"/>
                        </a:rPr>
                        <m:t>+</m:t>
                      </m:r>
                      <m:r>
                        <a:rPr lang="en-IN" i="1">
                          <a:latin typeface="Cambria Math" panose="02040503050406030204" pitchFamily="18" charset="0"/>
                          <a:ea typeface="Cambria Math" panose="02040503050406030204" pitchFamily="18" charset="0"/>
                          <a:cs typeface="Times New Roman" panose="02020603050405020304" pitchFamily="18" charset="0"/>
                        </a:rPr>
                        <m:t>h</m:t>
                      </m:r>
                      <m:d>
                        <m:dPr>
                          <m:ctrlPr>
                            <a:rPr lang="en-IN" i="1">
                              <a:latin typeface="Cambria Math" panose="02040503050406030204" pitchFamily="18" charset="0"/>
                              <a:ea typeface="Cambria Math" panose="02040503050406030204" pitchFamily="18" charset="0"/>
                              <a:cs typeface="Times New Roman" panose="02020603050405020304" pitchFamily="18" charset="0"/>
                            </a:rPr>
                          </m:ctrlPr>
                        </m:dPr>
                        <m:e>
                          <m:r>
                            <a:rPr lang="en-IN" b="0" i="1" smtClean="0">
                              <a:latin typeface="Cambria Math" panose="02040503050406030204" pitchFamily="18" charset="0"/>
                              <a:ea typeface="Cambria Math" panose="02040503050406030204" pitchFamily="18" charset="0"/>
                              <a:cs typeface="Times New Roman" panose="02020603050405020304" pitchFamily="18" charset="0"/>
                            </a:rPr>
                            <m:t>1</m:t>
                          </m:r>
                        </m:e>
                      </m:d>
                      <m:rad>
                        <m:radPr>
                          <m:degHide m:val="on"/>
                          <m:ctrlPr>
                            <a:rPr lang="en-IN" i="1">
                              <a:latin typeface="Cambria Math" panose="02040503050406030204" pitchFamily="18" charset="0"/>
                              <a:ea typeface="Cambria Math" panose="02040503050406030204" pitchFamily="18" charset="0"/>
                              <a:cs typeface="Times New Roman" panose="02020603050405020304" pitchFamily="18" charset="0"/>
                            </a:rPr>
                          </m:ctrlPr>
                        </m:radPr>
                        <m:deg/>
                        <m:e>
                          <m:r>
                            <a:rPr lang="en-IN" i="1">
                              <a:latin typeface="Cambria Math" panose="02040503050406030204" pitchFamily="18" charset="0"/>
                              <a:ea typeface="Cambria Math" panose="02040503050406030204" pitchFamily="18" charset="0"/>
                              <a:cs typeface="Times New Roman" panose="02020603050405020304" pitchFamily="18" charset="0"/>
                            </a:rPr>
                            <m:t>2</m:t>
                          </m:r>
                        </m:e>
                      </m:rad>
                      <m:r>
                        <a:rPr lang="en-IN" i="1">
                          <a:latin typeface="Cambria Math" panose="02040503050406030204" pitchFamily="18" charset="0"/>
                          <a:ea typeface="Cambria Math" panose="02040503050406030204" pitchFamily="18" charset="0"/>
                          <a:cs typeface="Times New Roman" panose="02020603050405020304" pitchFamily="18" charset="0"/>
                        </a:rPr>
                        <m:t>∅ </m:t>
                      </m:r>
                      <m:d>
                        <m:dPr>
                          <m:ctrlPr>
                            <a:rPr lang="en-IN" i="1">
                              <a:latin typeface="Cambria Math" panose="02040503050406030204" pitchFamily="18" charset="0"/>
                              <a:ea typeface="Cambria Math" panose="02040503050406030204" pitchFamily="18" charset="0"/>
                              <a:cs typeface="Times New Roman" panose="02020603050405020304" pitchFamily="18" charset="0"/>
                            </a:rPr>
                          </m:ctrlPr>
                        </m:dPr>
                        <m:e>
                          <m:r>
                            <a:rPr lang="en-IN" i="1">
                              <a:latin typeface="Cambria Math" panose="02040503050406030204" pitchFamily="18" charset="0"/>
                              <a:ea typeface="Cambria Math" panose="02040503050406030204" pitchFamily="18" charset="0"/>
                              <a:cs typeface="Times New Roman" panose="02020603050405020304" pitchFamily="18" charset="0"/>
                            </a:rPr>
                            <m:t>2</m:t>
                          </m:r>
                          <m:r>
                            <a:rPr lang="en-IN" i="1">
                              <a:latin typeface="Cambria Math" panose="02040503050406030204" pitchFamily="18" charset="0"/>
                              <a:ea typeface="Cambria Math" panose="02040503050406030204" pitchFamily="18" charset="0"/>
                              <a:cs typeface="Times New Roman" panose="02020603050405020304" pitchFamily="18" charset="0"/>
                            </a:rPr>
                            <m:t>𝑡</m:t>
                          </m:r>
                          <m:r>
                            <a:rPr lang="en-IN" b="0" i="1" smtClean="0">
                              <a:latin typeface="Cambria Math" panose="02040503050406030204" pitchFamily="18" charset="0"/>
                              <a:ea typeface="Cambria Math" panose="02040503050406030204" pitchFamily="18" charset="0"/>
                              <a:cs typeface="Times New Roman" panose="02020603050405020304" pitchFamily="18" charset="0"/>
                            </a:rPr>
                            <m:t>−1</m:t>
                          </m:r>
                        </m:e>
                      </m:d>
                    </m:oMath>
                  </m:oMathPara>
                </a14:m>
                <a:endParaRPr lang="en-IN" dirty="0">
                  <a:ea typeface="Cambria Math" panose="02040503050406030204" pitchFamily="18" charset="0"/>
                  <a:cs typeface="Calibri" panose="020F0502020204030204" pitchFamily="34" charset="0"/>
                </a:endParaRPr>
              </a:p>
              <a:p>
                <a:pPr marL="0" indent="0" algn="just">
                  <a:lnSpc>
                    <a:spcPct val="150000"/>
                  </a:lnSpc>
                  <a:buNone/>
                </a:pPr>
                <a:r>
                  <a:rPr lang="en-IN" b="0" dirty="0">
                    <a:ea typeface="Cambria Math" panose="02040503050406030204" pitchFamily="18" charset="0"/>
                    <a:cs typeface="Calibri" panose="020F0502020204030204" pitchFamily="34" charset="0"/>
                  </a:rPr>
                  <a:t>=</a:t>
                </a:r>
                <a14:m>
                  <m:oMath xmlns:m="http://schemas.openxmlformats.org/officeDocument/2006/math">
                    <m:r>
                      <a:rPr lang="en-IN" b="0" i="1" smtClean="0">
                        <a:latin typeface="Cambria Math" panose="02040503050406030204" pitchFamily="18" charset="0"/>
                        <a:ea typeface="Cambria Math" panose="02040503050406030204" pitchFamily="18" charset="0"/>
                        <a:cs typeface="Times New Roman" panose="02020603050405020304" pitchFamily="18" charset="0"/>
                      </a:rPr>
                      <m:t>h</m:t>
                    </m:r>
                    <m:d>
                      <m:dPr>
                        <m:ctrlPr>
                          <a:rPr lang="en-IN" b="0" i="1" smtClean="0">
                            <a:latin typeface="Cambria Math" panose="02040503050406030204" pitchFamily="18" charset="0"/>
                            <a:ea typeface="Cambria Math" panose="02040503050406030204" pitchFamily="18" charset="0"/>
                            <a:cs typeface="Times New Roman" panose="02020603050405020304" pitchFamily="18" charset="0"/>
                          </a:rPr>
                        </m:ctrlPr>
                      </m:dPr>
                      <m:e>
                        <m:r>
                          <a:rPr lang="en-IN" b="0" i="1" smtClean="0">
                            <a:latin typeface="Cambria Math" panose="02040503050406030204" pitchFamily="18" charset="0"/>
                            <a:ea typeface="Cambria Math" panose="02040503050406030204" pitchFamily="18" charset="0"/>
                            <a:cs typeface="Times New Roman" panose="02020603050405020304" pitchFamily="18" charset="0"/>
                          </a:rPr>
                          <m:t>0</m:t>
                        </m:r>
                      </m:e>
                    </m:d>
                    <m:sSub>
                      <m:sSubPr>
                        <m:ctrlPr>
                          <a:rPr lang="en-IN" b="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IN" i="1">
                            <a:latin typeface="Cambria Math" panose="02040503050406030204" pitchFamily="18" charset="0"/>
                            <a:ea typeface="Cambria Math" panose="02040503050406030204" pitchFamily="18" charset="0"/>
                            <a:cs typeface="Times New Roman" panose="02020603050405020304" pitchFamily="18" charset="0"/>
                          </a:rPr>
                          <m:t>∅</m:t>
                        </m:r>
                      </m:e>
                      <m:sub>
                        <m:r>
                          <a:rPr lang="en-IN" b="0" i="1" smtClean="0">
                            <a:latin typeface="Cambria Math" panose="02040503050406030204" pitchFamily="18" charset="0"/>
                            <a:ea typeface="Cambria Math" panose="02040503050406030204" pitchFamily="18" charset="0"/>
                            <a:cs typeface="Times New Roman" panose="02020603050405020304" pitchFamily="18" charset="0"/>
                          </a:rPr>
                          <m:t>1,0</m:t>
                        </m:r>
                      </m:sub>
                    </m:sSub>
                    <m:r>
                      <a:rPr lang="en-IN" i="1">
                        <a:latin typeface="Cambria Math" panose="02040503050406030204" pitchFamily="18" charset="0"/>
                        <a:ea typeface="Cambria Math" panose="02040503050406030204" pitchFamily="18" charset="0"/>
                        <a:cs typeface="Times New Roman" panose="02020603050405020304" pitchFamily="18" charset="0"/>
                      </a:rPr>
                      <m:t> </m:t>
                    </m:r>
                    <m:d>
                      <m:dPr>
                        <m:ctrlPr>
                          <a:rPr lang="en-IN" i="1">
                            <a:latin typeface="Cambria Math" panose="02040503050406030204" pitchFamily="18" charset="0"/>
                            <a:ea typeface="Cambria Math" panose="02040503050406030204" pitchFamily="18" charset="0"/>
                            <a:cs typeface="Times New Roman" panose="02020603050405020304" pitchFamily="18" charset="0"/>
                          </a:rPr>
                        </m:ctrlPr>
                      </m:dPr>
                      <m:e>
                        <m:r>
                          <a:rPr lang="en-IN" i="1">
                            <a:latin typeface="Cambria Math" panose="02040503050406030204" pitchFamily="18" charset="0"/>
                            <a:ea typeface="Cambria Math" panose="02040503050406030204" pitchFamily="18" charset="0"/>
                            <a:cs typeface="Times New Roman" panose="02020603050405020304" pitchFamily="18" charset="0"/>
                          </a:rPr>
                          <m:t>𝑡</m:t>
                        </m:r>
                      </m:e>
                    </m:d>
                    <m:r>
                      <a:rPr lang="en-IN" b="0" i="1" smtClean="0">
                        <a:latin typeface="Cambria Math" panose="02040503050406030204" pitchFamily="18" charset="0"/>
                        <a:ea typeface="Cambria Math" panose="02040503050406030204" pitchFamily="18" charset="0"/>
                        <a:cs typeface="Times New Roman" panose="02020603050405020304" pitchFamily="18" charset="0"/>
                      </a:rPr>
                      <m:t>+</m:t>
                    </m:r>
                    <m:r>
                      <a:rPr lang="en-IN" i="1">
                        <a:latin typeface="Cambria Math" panose="02040503050406030204" pitchFamily="18" charset="0"/>
                        <a:ea typeface="Cambria Math" panose="02040503050406030204" pitchFamily="18" charset="0"/>
                        <a:cs typeface="Times New Roman" panose="02020603050405020304" pitchFamily="18" charset="0"/>
                      </a:rPr>
                      <m:t>h</m:t>
                    </m:r>
                    <m:d>
                      <m:dPr>
                        <m:ctrlPr>
                          <a:rPr lang="en-IN" i="1">
                            <a:latin typeface="Cambria Math" panose="02040503050406030204" pitchFamily="18" charset="0"/>
                            <a:ea typeface="Cambria Math" panose="02040503050406030204" pitchFamily="18" charset="0"/>
                            <a:cs typeface="Times New Roman" panose="02020603050405020304" pitchFamily="18" charset="0"/>
                          </a:rPr>
                        </m:ctrlPr>
                      </m:dPr>
                      <m:e>
                        <m:r>
                          <a:rPr lang="en-IN" b="0" i="1" smtClean="0">
                            <a:latin typeface="Cambria Math" panose="02040503050406030204" pitchFamily="18" charset="0"/>
                            <a:ea typeface="Cambria Math" panose="02040503050406030204" pitchFamily="18" charset="0"/>
                            <a:cs typeface="Times New Roman" panose="02020603050405020304" pitchFamily="18" charset="0"/>
                          </a:rPr>
                          <m:t>1</m:t>
                        </m:r>
                      </m:e>
                    </m:d>
                    <m:sSub>
                      <m:sSubPr>
                        <m:ctrlPr>
                          <a:rPr lang="en-IN" i="1">
                            <a:latin typeface="Cambria Math" panose="02040503050406030204" pitchFamily="18" charset="0"/>
                            <a:ea typeface="Cambria Math" panose="02040503050406030204" pitchFamily="18" charset="0"/>
                            <a:cs typeface="Times New Roman" panose="02020603050405020304" pitchFamily="18" charset="0"/>
                          </a:rPr>
                        </m:ctrlPr>
                      </m:sSubPr>
                      <m:e>
                        <m:r>
                          <a:rPr lang="en-IN" i="1">
                            <a:latin typeface="Cambria Math" panose="02040503050406030204" pitchFamily="18" charset="0"/>
                            <a:ea typeface="Cambria Math" panose="02040503050406030204" pitchFamily="18" charset="0"/>
                            <a:cs typeface="Times New Roman" panose="02020603050405020304" pitchFamily="18" charset="0"/>
                          </a:rPr>
                          <m:t>∅</m:t>
                        </m:r>
                      </m:e>
                      <m:sub>
                        <m:r>
                          <a:rPr lang="en-IN" i="1">
                            <a:latin typeface="Cambria Math" panose="02040503050406030204" pitchFamily="18" charset="0"/>
                            <a:ea typeface="Cambria Math" panose="02040503050406030204" pitchFamily="18" charset="0"/>
                            <a:cs typeface="Times New Roman" panose="02020603050405020304" pitchFamily="18" charset="0"/>
                          </a:rPr>
                          <m:t>1,</m:t>
                        </m:r>
                        <m:r>
                          <a:rPr lang="en-IN" b="0" i="1" smtClean="0">
                            <a:latin typeface="Cambria Math" panose="02040503050406030204" pitchFamily="18" charset="0"/>
                            <a:ea typeface="Cambria Math" panose="02040503050406030204" pitchFamily="18" charset="0"/>
                            <a:cs typeface="Times New Roman" panose="02020603050405020304" pitchFamily="18" charset="0"/>
                          </a:rPr>
                          <m:t>1</m:t>
                        </m:r>
                      </m:sub>
                    </m:sSub>
                    <m:r>
                      <a:rPr lang="en-IN" i="1">
                        <a:latin typeface="Cambria Math" panose="02040503050406030204" pitchFamily="18" charset="0"/>
                        <a:ea typeface="Cambria Math" panose="02040503050406030204" pitchFamily="18" charset="0"/>
                        <a:cs typeface="Times New Roman" panose="02020603050405020304" pitchFamily="18" charset="0"/>
                      </a:rPr>
                      <m:t> </m:t>
                    </m:r>
                    <m:d>
                      <m:dPr>
                        <m:ctrlPr>
                          <a:rPr lang="en-IN" i="1">
                            <a:latin typeface="Cambria Math" panose="02040503050406030204" pitchFamily="18" charset="0"/>
                            <a:ea typeface="Cambria Math" panose="02040503050406030204" pitchFamily="18" charset="0"/>
                            <a:cs typeface="Times New Roman" panose="02020603050405020304" pitchFamily="18" charset="0"/>
                          </a:rPr>
                        </m:ctrlPr>
                      </m:dPr>
                      <m:e>
                        <m:r>
                          <a:rPr lang="en-IN" i="1">
                            <a:latin typeface="Cambria Math" panose="02040503050406030204" pitchFamily="18" charset="0"/>
                            <a:ea typeface="Cambria Math" panose="02040503050406030204" pitchFamily="18" charset="0"/>
                            <a:cs typeface="Times New Roman" panose="02020603050405020304" pitchFamily="18" charset="0"/>
                          </a:rPr>
                          <m:t>𝑡</m:t>
                        </m:r>
                      </m:e>
                    </m:d>
                  </m:oMath>
                </a14:m>
                <a:r>
                  <a:rPr lang="en-IN" dirty="0">
                    <a:ea typeface="Cambria Math" panose="02040503050406030204" pitchFamily="18" charset="0"/>
                    <a:cs typeface="Calibri" panose="020F0502020204030204" pitchFamily="34" charset="0"/>
                  </a:rPr>
                  <a:t>.</a:t>
                </a:r>
              </a:p>
              <a:p>
                <a:pPr marL="0" indent="0" algn="just">
                  <a:lnSpc>
                    <a:spcPct val="150000"/>
                  </a:lnSpc>
                  <a:buNone/>
                </a:pPr>
                <a:r>
                  <a:rPr lang="en-IN" dirty="0">
                    <a:ea typeface="Cambria Math" panose="02040503050406030204" pitchFamily="18" charset="0"/>
                    <a:cs typeface="Calibri" panose="020F0502020204030204" pitchFamily="34" charset="0"/>
                  </a:rPr>
                  <a:t>For </a:t>
                </a:r>
                <a:r>
                  <a:rPr lang="en-IN" dirty="0" err="1">
                    <a:ea typeface="Cambria Math" panose="02040503050406030204" pitchFamily="18" charset="0"/>
                    <a:cs typeface="Calibri" panose="020F0502020204030204" pitchFamily="34" charset="0"/>
                  </a:rPr>
                  <a:t>Haar</a:t>
                </a:r>
                <a:r>
                  <a:rPr lang="en-IN" dirty="0">
                    <a:ea typeface="Cambria Math" panose="02040503050406030204" pitchFamily="18" charset="0"/>
                    <a:cs typeface="Calibri" panose="020F0502020204030204" pitchFamily="34" charset="0"/>
                  </a:rPr>
                  <a:t>, </a:t>
                </a:r>
                <a14:m>
                  <m:oMath xmlns:m="http://schemas.openxmlformats.org/officeDocument/2006/math">
                    <m:r>
                      <a:rPr lang="en-IN" b="0" i="1" smtClean="0">
                        <a:latin typeface="Cambria Math" panose="02040503050406030204" pitchFamily="18" charset="0"/>
                        <a:ea typeface="Cambria Math" panose="02040503050406030204" pitchFamily="18" charset="0"/>
                        <a:cs typeface="Times New Roman" panose="02020603050405020304" pitchFamily="18" charset="0"/>
                      </a:rPr>
                      <m:t>h</m:t>
                    </m:r>
                    <m:d>
                      <m:dPr>
                        <m:ctrlPr>
                          <a:rPr lang="en-IN" b="0" i="1" smtClean="0">
                            <a:latin typeface="Cambria Math" panose="02040503050406030204" pitchFamily="18" charset="0"/>
                            <a:ea typeface="Cambria Math" panose="02040503050406030204" pitchFamily="18" charset="0"/>
                            <a:cs typeface="Times New Roman" panose="02020603050405020304" pitchFamily="18" charset="0"/>
                          </a:rPr>
                        </m:ctrlPr>
                      </m:dPr>
                      <m:e>
                        <m:r>
                          <a:rPr lang="en-IN" b="0" i="1" smtClean="0">
                            <a:latin typeface="Cambria Math" panose="02040503050406030204" pitchFamily="18" charset="0"/>
                            <a:ea typeface="Cambria Math" panose="02040503050406030204" pitchFamily="18" charset="0"/>
                            <a:cs typeface="Times New Roman" panose="02020603050405020304" pitchFamily="18" charset="0"/>
                          </a:rPr>
                          <m:t>0</m:t>
                        </m:r>
                      </m:e>
                    </m:d>
                    <m:r>
                      <a:rPr lang="en-IN" b="0" i="1" smtClean="0">
                        <a:latin typeface="Cambria Math" panose="02040503050406030204" pitchFamily="18" charset="0"/>
                        <a:ea typeface="Cambria Math" panose="02040503050406030204" pitchFamily="18" charset="0"/>
                        <a:cs typeface="Times New Roman" panose="02020603050405020304" pitchFamily="18" charset="0"/>
                      </a:rPr>
                      <m:t>=</m:t>
                    </m:r>
                    <m:f>
                      <m:fPr>
                        <m:ctrlPr>
                          <a:rPr lang="en-IN" b="0" i="1" smtClean="0">
                            <a:latin typeface="Cambria Math" panose="02040503050406030204" pitchFamily="18" charset="0"/>
                            <a:ea typeface="Cambria Math" panose="02040503050406030204" pitchFamily="18" charset="0"/>
                            <a:cs typeface="Times New Roman" panose="02020603050405020304" pitchFamily="18" charset="0"/>
                          </a:rPr>
                        </m:ctrlPr>
                      </m:fPr>
                      <m:num>
                        <m:r>
                          <a:rPr lang="en-IN" b="0" i="1" smtClean="0">
                            <a:latin typeface="Cambria Math" panose="02040503050406030204" pitchFamily="18" charset="0"/>
                            <a:ea typeface="Cambria Math" panose="02040503050406030204" pitchFamily="18" charset="0"/>
                            <a:cs typeface="Times New Roman" panose="02020603050405020304" pitchFamily="18" charset="0"/>
                          </a:rPr>
                          <m:t>1</m:t>
                        </m:r>
                      </m:num>
                      <m:den>
                        <m:r>
                          <a:rPr lang="en-IN" b="0" i="1" smtClean="0">
                            <a:latin typeface="Cambria Math" panose="02040503050406030204" pitchFamily="18" charset="0"/>
                            <a:ea typeface="Cambria Math" panose="02040503050406030204" pitchFamily="18" charset="0"/>
                            <a:cs typeface="Times New Roman" panose="02020603050405020304" pitchFamily="18" charset="0"/>
                          </a:rPr>
                          <m:t>√2</m:t>
                        </m:r>
                      </m:den>
                    </m:f>
                    <m:r>
                      <a:rPr lang="en-IN" b="0" i="0" smtClean="0">
                        <a:latin typeface="Cambria Math" panose="02040503050406030204" pitchFamily="18" charset="0"/>
                        <a:ea typeface="Cambria Math" panose="02040503050406030204" pitchFamily="18" charset="0"/>
                        <a:cs typeface="Times New Roman" panose="02020603050405020304" pitchFamily="18" charset="0"/>
                      </a:rPr>
                      <m:t> </m:t>
                    </m:r>
                    <m:r>
                      <m:rPr>
                        <m:sty m:val="p"/>
                      </m:rPr>
                      <a:rPr lang="en-IN" b="0" i="0" smtClean="0">
                        <a:latin typeface="Cambria Math" panose="02040503050406030204" pitchFamily="18" charset="0"/>
                        <a:ea typeface="Cambria Math" panose="02040503050406030204" pitchFamily="18" charset="0"/>
                        <a:cs typeface="Times New Roman" panose="02020603050405020304" pitchFamily="18" charset="0"/>
                      </a:rPr>
                      <m:t>and</m:t>
                    </m:r>
                    <m:r>
                      <a:rPr lang="en-IN" b="0" i="0" smtClean="0">
                        <a:latin typeface="Cambria Math" panose="02040503050406030204" pitchFamily="18" charset="0"/>
                        <a:ea typeface="Cambria Math" panose="02040503050406030204" pitchFamily="18" charset="0"/>
                        <a:cs typeface="Times New Roman" panose="02020603050405020304" pitchFamily="18" charset="0"/>
                      </a:rPr>
                      <m:t> </m:t>
                    </m:r>
                    <m:r>
                      <a:rPr lang="en-IN" i="1">
                        <a:latin typeface="Cambria Math" panose="02040503050406030204" pitchFamily="18" charset="0"/>
                        <a:ea typeface="Cambria Math" panose="02040503050406030204" pitchFamily="18" charset="0"/>
                        <a:cs typeface="Times New Roman" panose="02020603050405020304" pitchFamily="18" charset="0"/>
                      </a:rPr>
                      <m:t>h</m:t>
                    </m:r>
                    <m:d>
                      <m:dPr>
                        <m:ctrlPr>
                          <a:rPr lang="en-IN" i="1">
                            <a:latin typeface="Cambria Math" panose="02040503050406030204" pitchFamily="18" charset="0"/>
                            <a:ea typeface="Cambria Math" panose="02040503050406030204" pitchFamily="18" charset="0"/>
                            <a:cs typeface="Times New Roman" panose="02020603050405020304" pitchFamily="18" charset="0"/>
                          </a:rPr>
                        </m:ctrlPr>
                      </m:dPr>
                      <m:e>
                        <m:r>
                          <a:rPr lang="en-IN" b="0" i="1" smtClean="0">
                            <a:latin typeface="Cambria Math" panose="02040503050406030204" pitchFamily="18" charset="0"/>
                            <a:ea typeface="Cambria Math" panose="02040503050406030204" pitchFamily="18" charset="0"/>
                            <a:cs typeface="Times New Roman" panose="02020603050405020304" pitchFamily="18" charset="0"/>
                          </a:rPr>
                          <m:t>1</m:t>
                        </m:r>
                      </m:e>
                    </m:d>
                    <m:r>
                      <a:rPr lang="en-IN" i="1">
                        <a:latin typeface="Cambria Math" panose="02040503050406030204" pitchFamily="18" charset="0"/>
                        <a:ea typeface="Cambria Math" panose="02040503050406030204" pitchFamily="18" charset="0"/>
                        <a:cs typeface="Times New Roman" panose="02020603050405020304" pitchFamily="18" charset="0"/>
                      </a:rPr>
                      <m:t>=</m:t>
                    </m:r>
                    <m:f>
                      <m:fPr>
                        <m:ctrlPr>
                          <a:rPr lang="en-IN" i="1">
                            <a:latin typeface="Cambria Math" panose="02040503050406030204" pitchFamily="18" charset="0"/>
                            <a:ea typeface="Cambria Math" panose="02040503050406030204" pitchFamily="18" charset="0"/>
                            <a:cs typeface="Times New Roman" panose="02020603050405020304" pitchFamily="18" charset="0"/>
                          </a:rPr>
                        </m:ctrlPr>
                      </m:fPr>
                      <m:num>
                        <m:r>
                          <a:rPr lang="en-IN" i="1">
                            <a:latin typeface="Cambria Math" panose="02040503050406030204" pitchFamily="18" charset="0"/>
                            <a:ea typeface="Cambria Math" panose="02040503050406030204" pitchFamily="18" charset="0"/>
                            <a:cs typeface="Times New Roman" panose="02020603050405020304" pitchFamily="18" charset="0"/>
                          </a:rPr>
                          <m:t>1</m:t>
                        </m:r>
                      </m:num>
                      <m:den>
                        <m:r>
                          <a:rPr lang="en-IN" i="1">
                            <a:latin typeface="Cambria Math" panose="02040503050406030204" pitchFamily="18" charset="0"/>
                            <a:ea typeface="Cambria Math" panose="02040503050406030204" pitchFamily="18" charset="0"/>
                            <a:cs typeface="Times New Roman" panose="02020603050405020304" pitchFamily="18" charset="0"/>
                          </a:rPr>
                          <m:t>√2</m:t>
                        </m:r>
                      </m:den>
                    </m:f>
                  </m:oMath>
                </a14:m>
                <a:endParaRPr lang="en-IN" dirty="0">
                  <a:ea typeface="Cambria Math" panose="02040503050406030204" pitchFamily="18" charset="0"/>
                  <a:cs typeface="Calibri" panose="020F0502020204030204" pitchFamily="34" charset="0"/>
                </a:endParaRPr>
              </a:p>
              <a:p>
                <a:pPr marL="0" indent="0" algn="just">
                  <a:lnSpc>
                    <a:spcPct val="150000"/>
                  </a:lnSpc>
                  <a:buNone/>
                </a:pPr>
                <a:endParaRPr lang="en-IN" b="0" dirty="0">
                  <a:ea typeface="Cambria Math" panose="02040503050406030204" pitchFamily="18" charset="0"/>
                  <a:cs typeface="Calibri" panose="020F0502020204030204" pitchFamily="34" charset="0"/>
                </a:endParaRPr>
              </a:p>
              <a:p>
                <a:pPr marL="0" indent="0" algn="just">
                  <a:lnSpc>
                    <a:spcPct val="150000"/>
                  </a:lnSpc>
                  <a:buNone/>
                </a:pPr>
                <a:endParaRPr lang="en-IN" dirty="0">
                  <a:cs typeface="Calibri" panose="020F0502020204030204" pitchFamily="34" charset="0"/>
                </a:endParaRPr>
              </a:p>
              <a:p>
                <a:pPr marL="0" indent="0" algn="just">
                  <a:lnSpc>
                    <a:spcPct val="150000"/>
                  </a:lnSpc>
                  <a:buNone/>
                </a:pPr>
                <a:endParaRPr lang="en-IN" dirty="0">
                  <a:cs typeface="Calibri" panose="020F0502020204030204" pitchFamily="34" charset="0"/>
                </a:endParaRPr>
              </a:p>
              <a:p>
                <a:pPr marL="0" indent="0" algn="just">
                  <a:lnSpc>
                    <a:spcPct val="150000"/>
                  </a:lnSpc>
                  <a:buNone/>
                </a:pPr>
                <a:endParaRPr lang="en-IN" dirty="0">
                  <a:cs typeface="Calibri" panose="020F0502020204030204" pitchFamily="34" charset="0"/>
                </a:endParaRPr>
              </a:p>
            </p:txBody>
          </p:sp>
        </mc:Choice>
        <mc:Fallback xmlns="">
          <p:sp>
            <p:nvSpPr>
              <p:cNvPr id="3" name="Content Placeholder 2">
                <a:extLst>
                  <a:ext uri="{FF2B5EF4-FFF2-40B4-BE49-F238E27FC236}">
                    <a16:creationId xmlns:a16="http://schemas.microsoft.com/office/drawing/2014/main" id="{F7CF4BB1-A43A-40F5-B409-926105B1A88F}"/>
                  </a:ext>
                </a:extLst>
              </p:cNvPr>
              <p:cNvSpPr>
                <a:spLocks noGrp="1" noRot="1" noChangeAspect="1" noMove="1" noResize="1" noEditPoints="1" noAdjustHandles="1" noChangeArrowheads="1" noChangeShapeType="1" noTextEdit="1"/>
              </p:cNvSpPr>
              <p:nvPr>
                <p:ph idx="1"/>
              </p:nvPr>
            </p:nvSpPr>
            <p:spPr>
              <a:xfrm>
                <a:off x="1047963" y="1510307"/>
                <a:ext cx="10489916" cy="5195382"/>
              </a:xfrm>
              <a:blipFill>
                <a:blip r:embed="rId3"/>
                <a:stretch>
                  <a:fillRect l="-755"/>
                </a:stretch>
              </a:blipFill>
            </p:spPr>
            <p:txBody>
              <a:bodyPr/>
              <a:lstStyle/>
              <a:p>
                <a:r>
                  <a:rPr lang="en-IN">
                    <a:noFill/>
                  </a:rPr>
                  <a:t> </a:t>
                </a:r>
              </a:p>
            </p:txBody>
          </p:sp>
        </mc:Fallback>
      </mc:AlternateContent>
      <p:sp>
        <p:nvSpPr>
          <p:cNvPr id="6" name="Date Placeholder 5"/>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E74B533-499A-405C-9EA6-E15705624CCF}"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t>1/6/2023</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4" name="Footer Placeholder 3">
            <a:extLst>
              <a:ext uri="{FF2B5EF4-FFF2-40B4-BE49-F238E27FC236}">
                <a16:creationId xmlns:a16="http://schemas.microsoft.com/office/drawing/2014/main" id="{2E49F929-87CA-4994-9885-A2D8887FAA14}"/>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Faculty Name    Dr. Kunti Mishra         Unit Number 5</a:t>
            </a: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98</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8" name="AutoShape 3" descr="\sum _{{n\in \mathbb{Z } }}a_{n}a_{{n+2m}}=2\delta _{{m,0}}">
            <a:extLst>
              <a:ext uri="{FF2B5EF4-FFF2-40B4-BE49-F238E27FC236}">
                <a16:creationId xmlns:a16="http://schemas.microsoft.com/office/drawing/2014/main" id="{AB3D42A1-9E33-43B9-8BCF-DAF5433CDC4E}"/>
              </a:ext>
            </a:extLst>
          </p:cNvPr>
          <p:cNvSpPr>
            <a:spLocks noChangeAspect="1" noChangeArrowheads="1"/>
          </p:cNvSpPr>
          <p:nvPr/>
        </p:nvSpPr>
        <p:spPr bwMode="auto">
          <a:xfrm>
            <a:off x="194302" y="1676747"/>
            <a:ext cx="309896" cy="322632"/>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0" name="AutoShape 4" descr="{\displaystyle \delta _{m,n}}">
            <a:extLst>
              <a:ext uri="{FF2B5EF4-FFF2-40B4-BE49-F238E27FC236}">
                <a16:creationId xmlns:a16="http://schemas.microsoft.com/office/drawing/2014/main" id="{4F9A680A-00AE-4DA1-BA87-C5A0898020A6}"/>
              </a:ext>
            </a:extLst>
          </p:cNvPr>
          <p:cNvSpPr>
            <a:spLocks noChangeAspect="1" noChangeArrowheads="1"/>
          </p:cNvSpPr>
          <p:nvPr/>
        </p:nvSpPr>
        <p:spPr bwMode="auto">
          <a:xfrm>
            <a:off x="573715" y="1965672"/>
            <a:ext cx="309896" cy="322632"/>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12" name="Picture 11">
            <a:extLst>
              <a:ext uri="{FF2B5EF4-FFF2-40B4-BE49-F238E27FC236}">
                <a16:creationId xmlns:a16="http://schemas.microsoft.com/office/drawing/2014/main" id="{D77566F7-490D-4E20-22A6-90CCB421C65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320" y="-81788"/>
            <a:ext cx="1295400" cy="665251"/>
          </a:xfrm>
          <a:prstGeom prst="rect">
            <a:avLst/>
          </a:prstGeom>
        </p:spPr>
      </p:pic>
      <p:sp>
        <p:nvSpPr>
          <p:cNvPr id="13" name="Title 1">
            <a:extLst>
              <a:ext uri="{FF2B5EF4-FFF2-40B4-BE49-F238E27FC236}">
                <a16:creationId xmlns:a16="http://schemas.microsoft.com/office/drawing/2014/main" id="{4A92A928-529F-25BA-536E-117BEA638A66}"/>
              </a:ext>
            </a:extLst>
          </p:cNvPr>
          <p:cNvSpPr txBox="1">
            <a:spLocks/>
          </p:cNvSpPr>
          <p:nvPr/>
        </p:nvSpPr>
        <p:spPr>
          <a:xfrm>
            <a:off x="1315720" y="0"/>
            <a:ext cx="10876280" cy="665251"/>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IN" sz="2400" b="1" dirty="0">
                <a:cs typeface="Calibri" panose="020F0502020204030204" pitchFamily="34" charset="0"/>
              </a:rPr>
              <a:t>Signal Decomposition</a:t>
            </a:r>
            <a:r>
              <a:rPr lang="en-US" sz="2400" b="1" dirty="0">
                <a:latin typeface="+mj-lt"/>
                <a:cs typeface="Calibri" panose="020F0502020204030204" pitchFamily="34" charset="0"/>
              </a:rPr>
              <a:t>(CO5)</a:t>
            </a:r>
          </a:p>
        </p:txBody>
      </p:sp>
    </p:spTree>
    <p:extLst>
      <p:ext uri="{BB962C8B-B14F-4D97-AF65-F5344CB8AC3E}">
        <p14:creationId xmlns:p14="http://schemas.microsoft.com/office/powerpoint/2010/main" val="1881645837"/>
      </p:ext>
    </p:extLst>
  </p:cSld>
  <p:clrMapOvr>
    <a:masterClrMapping/>
  </p:clrMapOvr>
  <p:transition spd="slow">
    <p:push dir="u"/>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7CF4BB1-A43A-40F5-B409-926105B1A88F}"/>
                  </a:ext>
                </a:extLst>
              </p:cNvPr>
              <p:cNvSpPr>
                <a:spLocks noGrp="1"/>
              </p:cNvSpPr>
              <p:nvPr>
                <p:ph idx="1"/>
              </p:nvPr>
            </p:nvSpPr>
            <p:spPr>
              <a:xfrm>
                <a:off x="1047962" y="1294544"/>
                <a:ext cx="10534437" cy="5411145"/>
              </a:xfrm>
            </p:spPr>
            <p:txBody>
              <a:bodyPr>
                <a:normAutofit/>
              </a:bodyPr>
              <a:lstStyle/>
              <a:p>
                <a:pPr marL="0" indent="0" algn="just">
                  <a:lnSpc>
                    <a:spcPct val="150000"/>
                  </a:lnSpc>
                  <a:buNone/>
                </a:pPr>
                <a:r>
                  <a:rPr lang="en-IN" dirty="0">
                    <a:cs typeface="Calibri" panose="020F0502020204030204" pitchFamily="34" charset="0"/>
                  </a:rPr>
                  <a:t>We aim at relating </a:t>
                </a:r>
                <a:r>
                  <a:rPr lang="en-IN" i="1" dirty="0" err="1">
                    <a:cs typeface="Calibri" panose="020F0502020204030204" pitchFamily="34" charset="0"/>
                  </a:rPr>
                  <a:t>j</a:t>
                </a:r>
                <a:r>
                  <a:rPr lang="en-IN" baseline="30000" dirty="0" err="1">
                    <a:cs typeface="Calibri" panose="020F0502020204030204" pitchFamily="34" charset="0"/>
                  </a:rPr>
                  <a:t>th</a:t>
                </a:r>
                <a:r>
                  <a:rPr lang="en-IN" dirty="0">
                    <a:cs typeface="Calibri" panose="020F0502020204030204" pitchFamily="34" charset="0"/>
                  </a:rPr>
                  <a:t> level </a:t>
                </a:r>
                <a14:m>
                  <m:oMath xmlns:m="http://schemas.openxmlformats.org/officeDocument/2006/math">
                    <m:r>
                      <a:rPr lang="en-IN" i="1" smtClean="0">
                        <a:latin typeface="Cambria Math" panose="02040503050406030204" pitchFamily="18" charset="0"/>
                        <a:ea typeface="Cambria Math" panose="02040503050406030204" pitchFamily="18" charset="0"/>
                        <a:cs typeface="Times New Roman" panose="02020603050405020304" pitchFamily="18" charset="0"/>
                      </a:rPr>
                      <m:t>∅</m:t>
                    </m:r>
                  </m:oMath>
                </a14:m>
                <a:r>
                  <a:rPr lang="en-IN" dirty="0">
                    <a:cs typeface="Calibri" panose="020F0502020204030204" pitchFamily="34" charset="0"/>
                  </a:rPr>
                  <a:t> with the next higher level </a:t>
                </a:r>
                <a:r>
                  <a:rPr lang="en-IN" i="1" dirty="0">
                    <a:cs typeface="Calibri" panose="020F0502020204030204" pitchFamily="34" charset="0"/>
                  </a:rPr>
                  <a:t>j</a:t>
                </a:r>
                <a:r>
                  <a:rPr lang="en-IN" dirty="0">
                    <a:cs typeface="Calibri" panose="020F0502020204030204" pitchFamily="34" charset="0"/>
                  </a:rPr>
                  <a:t>+1. </a:t>
                </a:r>
              </a:p>
              <a:p>
                <a:pPr marL="0" indent="0" algn="just">
                  <a:lnSpc>
                    <a:spcPct val="150000"/>
                  </a:lnSpc>
                  <a:buNone/>
                </a:pPr>
                <a:r>
                  <a:rPr lang="en-IN" dirty="0">
                    <a:cs typeface="Calibri" panose="020F0502020204030204" pitchFamily="34" charset="0"/>
                  </a:rPr>
                  <a:t>So, we write,</a:t>
                </a:r>
              </a:p>
              <a:p>
                <a:pPr marL="0" indent="0" algn="just">
                  <a:lnSpc>
                    <a:spcPct val="150000"/>
                  </a:lnSpc>
                  <a:buNone/>
                </a:pPr>
                <a14:m>
                  <m:oMathPara xmlns:m="http://schemas.openxmlformats.org/officeDocument/2006/math">
                    <m:oMathParaPr>
                      <m:jc m:val="centerGroup"/>
                    </m:oMathParaPr>
                    <m:oMath xmlns:m="http://schemas.openxmlformats.org/officeDocument/2006/math">
                      <m:r>
                        <a:rPr lang="en-IN" i="1" smtClean="0">
                          <a:latin typeface="Cambria Math" panose="02040503050406030204" pitchFamily="18" charset="0"/>
                          <a:ea typeface="Cambria Math" panose="02040503050406030204" pitchFamily="18" charset="0"/>
                          <a:cs typeface="Times New Roman" panose="02020603050405020304" pitchFamily="18" charset="0"/>
                        </a:rPr>
                        <m:t>∅ </m:t>
                      </m:r>
                      <m:d>
                        <m:dPr>
                          <m:ctrlPr>
                            <a:rPr lang="en-IN" i="1">
                              <a:latin typeface="Cambria Math" panose="02040503050406030204" pitchFamily="18" charset="0"/>
                              <a:ea typeface="Cambria Math" panose="02040503050406030204" pitchFamily="18" charset="0"/>
                              <a:cs typeface="Times New Roman" panose="02020603050405020304" pitchFamily="18" charset="0"/>
                            </a:rPr>
                          </m:ctrlPr>
                        </m:dPr>
                        <m:e>
                          <m:sSup>
                            <m:sSupPr>
                              <m:ctrlPr>
                                <a:rPr lang="en-IN" i="1" smtClean="0">
                                  <a:latin typeface="Cambria Math" panose="02040503050406030204" pitchFamily="18" charset="0"/>
                                  <a:ea typeface="Cambria Math" panose="02040503050406030204" pitchFamily="18" charset="0"/>
                                  <a:cs typeface="Times New Roman" panose="02020603050405020304" pitchFamily="18" charset="0"/>
                                </a:rPr>
                              </m:ctrlPr>
                            </m:sSupPr>
                            <m:e>
                              <m:r>
                                <a:rPr lang="en-IN" b="0" i="1" smtClean="0">
                                  <a:latin typeface="Cambria Math" panose="02040503050406030204" pitchFamily="18" charset="0"/>
                                  <a:ea typeface="Cambria Math" panose="02040503050406030204" pitchFamily="18" charset="0"/>
                                  <a:cs typeface="Times New Roman" panose="02020603050405020304" pitchFamily="18" charset="0"/>
                                </a:rPr>
                                <m:t>2</m:t>
                              </m:r>
                            </m:e>
                            <m:sup>
                              <m:r>
                                <a:rPr lang="en-IN" b="0" i="1" smtClean="0">
                                  <a:latin typeface="Cambria Math" panose="02040503050406030204" pitchFamily="18" charset="0"/>
                                  <a:ea typeface="Cambria Math" panose="02040503050406030204" pitchFamily="18" charset="0"/>
                                  <a:cs typeface="Times New Roman" panose="02020603050405020304" pitchFamily="18" charset="0"/>
                                </a:rPr>
                                <m:t>𝑗</m:t>
                              </m:r>
                            </m:sup>
                          </m:sSup>
                          <m:r>
                            <a:rPr lang="en-IN" i="1">
                              <a:latin typeface="Cambria Math" panose="02040503050406030204" pitchFamily="18" charset="0"/>
                              <a:ea typeface="Cambria Math" panose="02040503050406030204" pitchFamily="18" charset="0"/>
                              <a:cs typeface="Times New Roman" panose="02020603050405020304" pitchFamily="18" charset="0"/>
                            </a:rPr>
                            <m:t>𝑡</m:t>
                          </m:r>
                          <m:r>
                            <a:rPr lang="en-IN" b="0" i="1" smtClean="0">
                              <a:latin typeface="Cambria Math" panose="02040503050406030204" pitchFamily="18" charset="0"/>
                              <a:ea typeface="Cambria Math" panose="02040503050406030204" pitchFamily="18" charset="0"/>
                              <a:cs typeface="Times New Roman" panose="02020603050405020304" pitchFamily="18" charset="0"/>
                            </a:rPr>
                            <m:t>−</m:t>
                          </m:r>
                          <m:r>
                            <a:rPr lang="en-IN" b="0" i="1" smtClean="0">
                              <a:latin typeface="Cambria Math" panose="02040503050406030204" pitchFamily="18" charset="0"/>
                              <a:ea typeface="Cambria Math" panose="02040503050406030204" pitchFamily="18" charset="0"/>
                              <a:cs typeface="Times New Roman" panose="02020603050405020304" pitchFamily="18" charset="0"/>
                            </a:rPr>
                            <m:t>𝑘</m:t>
                          </m:r>
                        </m:e>
                      </m:d>
                      <m:r>
                        <a:rPr lang="en-IN" b="0" i="0" smtClean="0">
                          <a:latin typeface="Cambria Math" panose="02040503050406030204" pitchFamily="18" charset="0"/>
                          <a:ea typeface="Cambria Math" panose="02040503050406030204" pitchFamily="18" charset="0"/>
                          <a:cs typeface="Times New Roman" panose="02020603050405020304" pitchFamily="18" charset="0"/>
                        </a:rPr>
                        <m:t>=</m:t>
                      </m:r>
                      <m:nary>
                        <m:naryPr>
                          <m:chr m:val="∑"/>
                          <m:ctrlPr>
                            <a:rPr lang="en-IN" b="0" i="1" smtClean="0">
                              <a:latin typeface="Cambria Math" panose="02040503050406030204" pitchFamily="18" charset="0"/>
                              <a:ea typeface="Cambria Math" panose="02040503050406030204" pitchFamily="18" charset="0"/>
                              <a:cs typeface="Times New Roman" panose="02020603050405020304" pitchFamily="18" charset="0"/>
                            </a:rPr>
                          </m:ctrlPr>
                        </m:naryPr>
                        <m:sub>
                          <m:r>
                            <m:rPr>
                              <m:brk m:alnAt="23"/>
                            </m:rPr>
                            <a:rPr lang="en-IN" b="0" i="1" smtClean="0">
                              <a:latin typeface="Cambria Math" panose="02040503050406030204" pitchFamily="18" charset="0"/>
                              <a:ea typeface="Cambria Math" panose="02040503050406030204" pitchFamily="18" charset="0"/>
                              <a:cs typeface="Times New Roman" panose="02020603050405020304" pitchFamily="18" charset="0"/>
                            </a:rPr>
                            <m:t>𝑛</m:t>
                          </m:r>
                          <m:r>
                            <a:rPr lang="en-IN" b="0" i="1" smtClean="0">
                              <a:latin typeface="Cambria Math" panose="02040503050406030204" pitchFamily="18" charset="0"/>
                              <a:ea typeface="Cambria Math" panose="02040503050406030204" pitchFamily="18" charset="0"/>
                              <a:cs typeface="Times New Roman" panose="02020603050405020304" pitchFamily="18" charset="0"/>
                            </a:rPr>
                            <m:t>=0</m:t>
                          </m:r>
                        </m:sub>
                        <m:sup>
                          <m:r>
                            <a:rPr lang="en-IN" b="0" i="1" smtClean="0">
                              <a:latin typeface="Cambria Math" panose="02040503050406030204" pitchFamily="18" charset="0"/>
                              <a:ea typeface="Cambria Math" panose="02040503050406030204" pitchFamily="18" charset="0"/>
                              <a:cs typeface="Times New Roman" panose="02020603050405020304" pitchFamily="18" charset="0"/>
                            </a:rPr>
                            <m:t>𝑁</m:t>
                          </m:r>
                          <m:r>
                            <a:rPr lang="en-IN" b="0" i="1" smtClean="0">
                              <a:latin typeface="Cambria Math" panose="02040503050406030204" pitchFamily="18" charset="0"/>
                              <a:ea typeface="Cambria Math" panose="02040503050406030204" pitchFamily="18" charset="0"/>
                              <a:cs typeface="Times New Roman" panose="02020603050405020304" pitchFamily="18" charset="0"/>
                            </a:rPr>
                            <m:t>−1</m:t>
                          </m:r>
                        </m:sup>
                        <m:e>
                          <m:r>
                            <a:rPr lang="en-IN" b="0" i="1" smtClean="0">
                              <a:latin typeface="Cambria Math" panose="02040503050406030204" pitchFamily="18" charset="0"/>
                              <a:ea typeface="Cambria Math" panose="02040503050406030204" pitchFamily="18" charset="0"/>
                              <a:cs typeface="Times New Roman" panose="02020603050405020304" pitchFamily="18" charset="0"/>
                            </a:rPr>
                            <m:t>h</m:t>
                          </m:r>
                          <m:r>
                            <a:rPr lang="en-IN" b="0" i="1" smtClean="0">
                              <a:latin typeface="Cambria Math" panose="02040503050406030204" pitchFamily="18" charset="0"/>
                              <a:ea typeface="Cambria Math" panose="02040503050406030204" pitchFamily="18" charset="0"/>
                              <a:cs typeface="Times New Roman" panose="02020603050405020304" pitchFamily="18" charset="0"/>
                            </a:rPr>
                            <m:t>(</m:t>
                          </m:r>
                          <m:r>
                            <a:rPr lang="en-IN" b="0" i="1" smtClean="0">
                              <a:latin typeface="Cambria Math" panose="02040503050406030204" pitchFamily="18" charset="0"/>
                              <a:ea typeface="Cambria Math" panose="02040503050406030204" pitchFamily="18" charset="0"/>
                              <a:cs typeface="Times New Roman" panose="02020603050405020304" pitchFamily="18" charset="0"/>
                            </a:rPr>
                            <m:t>𝑛</m:t>
                          </m:r>
                          <m:r>
                            <a:rPr lang="en-IN" b="0" i="1" smtClean="0">
                              <a:latin typeface="Cambria Math" panose="02040503050406030204" pitchFamily="18" charset="0"/>
                              <a:ea typeface="Cambria Math" panose="02040503050406030204" pitchFamily="18" charset="0"/>
                              <a:cs typeface="Times New Roman" panose="02020603050405020304" pitchFamily="18" charset="0"/>
                            </a:rPr>
                            <m:t>)</m:t>
                          </m:r>
                        </m:e>
                      </m:nary>
                      <m:rad>
                        <m:radPr>
                          <m:degHide m:val="on"/>
                          <m:ctrlPr>
                            <a:rPr lang="en-IN" b="0" i="1" smtClean="0">
                              <a:latin typeface="Cambria Math" panose="02040503050406030204" pitchFamily="18" charset="0"/>
                              <a:ea typeface="Cambria Math" panose="02040503050406030204" pitchFamily="18" charset="0"/>
                              <a:cs typeface="Times New Roman" panose="02020603050405020304" pitchFamily="18" charset="0"/>
                            </a:rPr>
                          </m:ctrlPr>
                        </m:radPr>
                        <m:deg/>
                        <m:e>
                          <m:r>
                            <a:rPr lang="en-IN" b="0" i="1" smtClean="0">
                              <a:latin typeface="Cambria Math" panose="02040503050406030204" pitchFamily="18" charset="0"/>
                              <a:ea typeface="Cambria Math" panose="02040503050406030204" pitchFamily="18" charset="0"/>
                              <a:cs typeface="Times New Roman" panose="02020603050405020304" pitchFamily="18" charset="0"/>
                            </a:rPr>
                            <m:t>2</m:t>
                          </m:r>
                        </m:e>
                      </m:rad>
                      <m:r>
                        <a:rPr lang="en-IN" i="1">
                          <a:latin typeface="Cambria Math" panose="02040503050406030204" pitchFamily="18" charset="0"/>
                          <a:ea typeface="Cambria Math" panose="02040503050406030204" pitchFamily="18" charset="0"/>
                          <a:cs typeface="Times New Roman" panose="02020603050405020304" pitchFamily="18" charset="0"/>
                        </a:rPr>
                        <m:t>∅ </m:t>
                      </m:r>
                      <m:d>
                        <m:dPr>
                          <m:ctrlPr>
                            <a:rPr lang="en-IN" i="1">
                              <a:latin typeface="Cambria Math" panose="02040503050406030204" pitchFamily="18" charset="0"/>
                              <a:ea typeface="Cambria Math" panose="02040503050406030204" pitchFamily="18" charset="0"/>
                              <a:cs typeface="Times New Roman" panose="02020603050405020304" pitchFamily="18" charset="0"/>
                            </a:rPr>
                          </m:ctrlPr>
                        </m:dPr>
                        <m:e>
                          <m:r>
                            <a:rPr lang="en-IN" b="0" i="1" smtClean="0">
                              <a:latin typeface="Cambria Math" panose="02040503050406030204" pitchFamily="18" charset="0"/>
                              <a:ea typeface="Cambria Math" panose="02040503050406030204" pitchFamily="18" charset="0"/>
                              <a:cs typeface="Times New Roman" panose="02020603050405020304" pitchFamily="18" charset="0"/>
                            </a:rPr>
                            <m:t>2(</m:t>
                          </m:r>
                          <m:sSup>
                            <m:sSupPr>
                              <m:ctrlPr>
                                <a:rPr lang="en-IN" i="1">
                                  <a:latin typeface="Cambria Math" panose="02040503050406030204" pitchFamily="18" charset="0"/>
                                  <a:ea typeface="Cambria Math" panose="02040503050406030204" pitchFamily="18" charset="0"/>
                                  <a:cs typeface="Times New Roman" panose="02020603050405020304" pitchFamily="18" charset="0"/>
                                </a:rPr>
                              </m:ctrlPr>
                            </m:sSupPr>
                            <m:e>
                              <m:r>
                                <a:rPr lang="en-IN" i="1">
                                  <a:latin typeface="Cambria Math" panose="02040503050406030204" pitchFamily="18" charset="0"/>
                                  <a:ea typeface="Cambria Math" panose="02040503050406030204" pitchFamily="18" charset="0"/>
                                  <a:cs typeface="Times New Roman" panose="02020603050405020304" pitchFamily="18" charset="0"/>
                                </a:rPr>
                                <m:t>2</m:t>
                              </m:r>
                            </m:e>
                            <m:sup>
                              <m:r>
                                <a:rPr lang="en-IN" i="1">
                                  <a:latin typeface="Cambria Math" panose="02040503050406030204" pitchFamily="18" charset="0"/>
                                  <a:ea typeface="Cambria Math" panose="02040503050406030204" pitchFamily="18" charset="0"/>
                                  <a:cs typeface="Times New Roman" panose="02020603050405020304" pitchFamily="18" charset="0"/>
                                </a:rPr>
                                <m:t>𝑗</m:t>
                              </m:r>
                            </m:sup>
                          </m:sSup>
                          <m:r>
                            <a:rPr lang="en-IN" i="1">
                              <a:latin typeface="Cambria Math" panose="02040503050406030204" pitchFamily="18" charset="0"/>
                              <a:ea typeface="Cambria Math" panose="02040503050406030204" pitchFamily="18" charset="0"/>
                              <a:cs typeface="Times New Roman" panose="02020603050405020304" pitchFamily="18" charset="0"/>
                            </a:rPr>
                            <m:t>𝑡</m:t>
                          </m:r>
                          <m:r>
                            <a:rPr lang="en-IN" i="1">
                              <a:latin typeface="Cambria Math" panose="02040503050406030204" pitchFamily="18" charset="0"/>
                              <a:ea typeface="Cambria Math" panose="02040503050406030204" pitchFamily="18" charset="0"/>
                              <a:cs typeface="Times New Roman" panose="02020603050405020304" pitchFamily="18" charset="0"/>
                            </a:rPr>
                            <m:t>−</m:t>
                          </m:r>
                          <m:r>
                            <a:rPr lang="en-IN" i="1">
                              <a:latin typeface="Cambria Math" panose="02040503050406030204" pitchFamily="18" charset="0"/>
                              <a:ea typeface="Cambria Math" panose="02040503050406030204" pitchFamily="18" charset="0"/>
                              <a:cs typeface="Times New Roman" panose="02020603050405020304" pitchFamily="18" charset="0"/>
                            </a:rPr>
                            <m:t>𝑘</m:t>
                          </m:r>
                          <m:r>
                            <a:rPr lang="en-IN" b="0" i="1" smtClean="0">
                              <a:latin typeface="Cambria Math" panose="02040503050406030204" pitchFamily="18" charset="0"/>
                              <a:ea typeface="Cambria Math" panose="02040503050406030204" pitchFamily="18" charset="0"/>
                              <a:cs typeface="Times New Roman" panose="02020603050405020304" pitchFamily="18" charset="0"/>
                            </a:rPr>
                            <m:t>)−</m:t>
                          </m:r>
                          <m:r>
                            <a:rPr lang="en-IN" b="0" i="1" smtClean="0">
                              <a:latin typeface="Cambria Math" panose="02040503050406030204" pitchFamily="18" charset="0"/>
                              <a:ea typeface="Cambria Math" panose="02040503050406030204" pitchFamily="18" charset="0"/>
                              <a:cs typeface="Times New Roman" panose="02020603050405020304" pitchFamily="18" charset="0"/>
                            </a:rPr>
                            <m:t>𝑛</m:t>
                          </m:r>
                        </m:e>
                      </m:d>
                      <m:r>
                        <a:rPr lang="en-IN" b="0" i="1" smtClean="0">
                          <a:latin typeface="Cambria Math" panose="02040503050406030204" pitchFamily="18" charset="0"/>
                          <a:ea typeface="Cambria Math" panose="02040503050406030204" pitchFamily="18" charset="0"/>
                          <a:cs typeface="Times New Roman" panose="02020603050405020304" pitchFamily="18" charset="0"/>
                        </a:rPr>
                        <m:t>=</m:t>
                      </m:r>
                      <m:nary>
                        <m:naryPr>
                          <m:chr m:val="∑"/>
                          <m:ctrlPr>
                            <a:rPr lang="en-IN" i="1">
                              <a:latin typeface="Cambria Math" panose="02040503050406030204" pitchFamily="18" charset="0"/>
                              <a:ea typeface="Cambria Math" panose="02040503050406030204" pitchFamily="18" charset="0"/>
                              <a:cs typeface="Times New Roman" panose="02020603050405020304" pitchFamily="18" charset="0"/>
                            </a:rPr>
                          </m:ctrlPr>
                        </m:naryPr>
                        <m:sub>
                          <m:r>
                            <m:rPr>
                              <m:brk m:alnAt="23"/>
                            </m:rPr>
                            <a:rPr lang="en-IN" i="1">
                              <a:latin typeface="Cambria Math" panose="02040503050406030204" pitchFamily="18" charset="0"/>
                              <a:ea typeface="Cambria Math" panose="02040503050406030204" pitchFamily="18" charset="0"/>
                              <a:cs typeface="Times New Roman" panose="02020603050405020304" pitchFamily="18" charset="0"/>
                            </a:rPr>
                            <m:t>𝑛</m:t>
                          </m:r>
                          <m:r>
                            <a:rPr lang="en-IN" i="1">
                              <a:latin typeface="Cambria Math" panose="02040503050406030204" pitchFamily="18" charset="0"/>
                              <a:ea typeface="Cambria Math" panose="02040503050406030204" pitchFamily="18" charset="0"/>
                              <a:cs typeface="Times New Roman" panose="02020603050405020304" pitchFamily="18" charset="0"/>
                            </a:rPr>
                            <m:t>=0</m:t>
                          </m:r>
                        </m:sub>
                        <m:sup>
                          <m:r>
                            <a:rPr lang="en-IN" i="1">
                              <a:latin typeface="Cambria Math" panose="02040503050406030204" pitchFamily="18" charset="0"/>
                              <a:ea typeface="Cambria Math" panose="02040503050406030204" pitchFamily="18" charset="0"/>
                              <a:cs typeface="Times New Roman" panose="02020603050405020304" pitchFamily="18" charset="0"/>
                            </a:rPr>
                            <m:t>𝑁</m:t>
                          </m:r>
                          <m:r>
                            <a:rPr lang="en-IN" i="1">
                              <a:latin typeface="Cambria Math" panose="02040503050406030204" pitchFamily="18" charset="0"/>
                              <a:ea typeface="Cambria Math" panose="02040503050406030204" pitchFamily="18" charset="0"/>
                              <a:cs typeface="Times New Roman" panose="02020603050405020304" pitchFamily="18" charset="0"/>
                            </a:rPr>
                            <m:t>−1</m:t>
                          </m:r>
                        </m:sup>
                        <m:e>
                          <m:r>
                            <a:rPr lang="en-IN" i="1">
                              <a:latin typeface="Cambria Math" panose="02040503050406030204" pitchFamily="18" charset="0"/>
                              <a:ea typeface="Cambria Math" panose="02040503050406030204" pitchFamily="18" charset="0"/>
                              <a:cs typeface="Times New Roman" panose="02020603050405020304" pitchFamily="18" charset="0"/>
                            </a:rPr>
                            <m:t>h</m:t>
                          </m:r>
                          <m:r>
                            <a:rPr lang="en-IN" i="1">
                              <a:latin typeface="Cambria Math" panose="02040503050406030204" pitchFamily="18" charset="0"/>
                              <a:ea typeface="Cambria Math" panose="02040503050406030204" pitchFamily="18" charset="0"/>
                              <a:cs typeface="Times New Roman" panose="02020603050405020304" pitchFamily="18" charset="0"/>
                            </a:rPr>
                            <m:t>(</m:t>
                          </m:r>
                          <m:r>
                            <a:rPr lang="en-IN" i="1">
                              <a:latin typeface="Cambria Math" panose="02040503050406030204" pitchFamily="18" charset="0"/>
                              <a:ea typeface="Cambria Math" panose="02040503050406030204" pitchFamily="18" charset="0"/>
                              <a:cs typeface="Times New Roman" panose="02020603050405020304" pitchFamily="18" charset="0"/>
                            </a:rPr>
                            <m:t>𝑛</m:t>
                          </m:r>
                          <m:r>
                            <a:rPr lang="en-IN" i="1">
                              <a:latin typeface="Cambria Math" panose="02040503050406030204" pitchFamily="18" charset="0"/>
                              <a:ea typeface="Cambria Math" panose="02040503050406030204" pitchFamily="18" charset="0"/>
                              <a:cs typeface="Times New Roman" panose="02020603050405020304" pitchFamily="18" charset="0"/>
                            </a:rPr>
                            <m:t>)</m:t>
                          </m:r>
                        </m:e>
                      </m:nary>
                      <m:rad>
                        <m:radPr>
                          <m:degHide m:val="on"/>
                          <m:ctrlPr>
                            <a:rPr lang="en-IN" i="1">
                              <a:latin typeface="Cambria Math" panose="02040503050406030204" pitchFamily="18" charset="0"/>
                              <a:ea typeface="Cambria Math" panose="02040503050406030204" pitchFamily="18" charset="0"/>
                              <a:cs typeface="Times New Roman" panose="02020603050405020304" pitchFamily="18" charset="0"/>
                            </a:rPr>
                          </m:ctrlPr>
                        </m:radPr>
                        <m:deg/>
                        <m:e>
                          <m:r>
                            <a:rPr lang="en-IN" i="1">
                              <a:latin typeface="Cambria Math" panose="02040503050406030204" pitchFamily="18" charset="0"/>
                              <a:ea typeface="Cambria Math" panose="02040503050406030204" pitchFamily="18" charset="0"/>
                              <a:cs typeface="Times New Roman" panose="02020603050405020304" pitchFamily="18" charset="0"/>
                            </a:rPr>
                            <m:t>2</m:t>
                          </m:r>
                        </m:e>
                      </m:rad>
                      <m:r>
                        <a:rPr lang="en-IN" i="1">
                          <a:latin typeface="Cambria Math" panose="02040503050406030204" pitchFamily="18" charset="0"/>
                          <a:ea typeface="Cambria Math" panose="02040503050406030204" pitchFamily="18" charset="0"/>
                          <a:cs typeface="Times New Roman" panose="02020603050405020304" pitchFamily="18" charset="0"/>
                        </a:rPr>
                        <m:t>∅ </m:t>
                      </m:r>
                      <m:d>
                        <m:dPr>
                          <m:ctrlPr>
                            <a:rPr lang="en-IN" i="1">
                              <a:latin typeface="Cambria Math" panose="02040503050406030204" pitchFamily="18" charset="0"/>
                              <a:ea typeface="Cambria Math" panose="02040503050406030204" pitchFamily="18" charset="0"/>
                              <a:cs typeface="Times New Roman" panose="02020603050405020304" pitchFamily="18" charset="0"/>
                            </a:rPr>
                          </m:ctrlPr>
                        </m:dPr>
                        <m:e>
                          <m:sSup>
                            <m:sSupPr>
                              <m:ctrlPr>
                                <a:rPr lang="en-IN" i="1" smtClean="0">
                                  <a:latin typeface="Cambria Math" panose="02040503050406030204" pitchFamily="18" charset="0"/>
                                  <a:ea typeface="Cambria Math" panose="02040503050406030204" pitchFamily="18" charset="0"/>
                                  <a:cs typeface="Times New Roman" panose="02020603050405020304" pitchFamily="18" charset="0"/>
                                </a:rPr>
                              </m:ctrlPr>
                            </m:sSupPr>
                            <m:e>
                              <m:r>
                                <a:rPr lang="en-IN" i="1">
                                  <a:latin typeface="Cambria Math" panose="02040503050406030204" pitchFamily="18" charset="0"/>
                                  <a:ea typeface="Cambria Math" panose="02040503050406030204" pitchFamily="18" charset="0"/>
                                  <a:cs typeface="Times New Roman" panose="02020603050405020304" pitchFamily="18" charset="0"/>
                                </a:rPr>
                                <m:t>2</m:t>
                              </m:r>
                            </m:e>
                            <m:sup>
                              <m:r>
                                <a:rPr lang="en-IN" i="1">
                                  <a:latin typeface="Cambria Math" panose="02040503050406030204" pitchFamily="18" charset="0"/>
                                  <a:ea typeface="Cambria Math" panose="02040503050406030204" pitchFamily="18" charset="0"/>
                                  <a:cs typeface="Times New Roman" panose="02020603050405020304" pitchFamily="18" charset="0"/>
                                </a:rPr>
                                <m:t>𝑗</m:t>
                              </m:r>
                              <m:r>
                                <a:rPr lang="en-IN" b="0" i="1" smtClean="0">
                                  <a:latin typeface="Cambria Math" panose="02040503050406030204" pitchFamily="18" charset="0"/>
                                  <a:ea typeface="Cambria Math" panose="02040503050406030204" pitchFamily="18" charset="0"/>
                                  <a:cs typeface="Times New Roman" panose="02020603050405020304" pitchFamily="18" charset="0"/>
                                </a:rPr>
                                <m:t>+1</m:t>
                              </m:r>
                            </m:sup>
                          </m:sSup>
                          <m:r>
                            <a:rPr lang="en-IN" i="1">
                              <a:latin typeface="Cambria Math" panose="02040503050406030204" pitchFamily="18" charset="0"/>
                              <a:ea typeface="Cambria Math" panose="02040503050406030204" pitchFamily="18" charset="0"/>
                              <a:cs typeface="Times New Roman" panose="02020603050405020304" pitchFamily="18" charset="0"/>
                            </a:rPr>
                            <m:t>𝑡</m:t>
                          </m:r>
                          <m:r>
                            <a:rPr lang="en-IN" i="1">
                              <a:latin typeface="Cambria Math" panose="02040503050406030204" pitchFamily="18" charset="0"/>
                              <a:ea typeface="Cambria Math" panose="02040503050406030204" pitchFamily="18" charset="0"/>
                              <a:cs typeface="Times New Roman" panose="02020603050405020304" pitchFamily="18" charset="0"/>
                            </a:rPr>
                            <m:t>−2</m:t>
                          </m:r>
                          <m:r>
                            <a:rPr lang="en-IN" i="1">
                              <a:latin typeface="Cambria Math" panose="02040503050406030204" pitchFamily="18" charset="0"/>
                              <a:ea typeface="Cambria Math" panose="02040503050406030204" pitchFamily="18" charset="0"/>
                              <a:cs typeface="Times New Roman" panose="02020603050405020304" pitchFamily="18" charset="0"/>
                            </a:rPr>
                            <m:t>𝑘</m:t>
                          </m:r>
                          <m:r>
                            <a:rPr lang="en-IN" i="1">
                              <a:latin typeface="Cambria Math" panose="02040503050406030204" pitchFamily="18" charset="0"/>
                              <a:ea typeface="Cambria Math" panose="02040503050406030204" pitchFamily="18" charset="0"/>
                              <a:cs typeface="Times New Roman" panose="02020603050405020304" pitchFamily="18" charset="0"/>
                            </a:rPr>
                            <m:t>−</m:t>
                          </m:r>
                          <m:r>
                            <a:rPr lang="en-IN" i="1">
                              <a:latin typeface="Cambria Math" panose="02040503050406030204" pitchFamily="18" charset="0"/>
                              <a:ea typeface="Cambria Math" panose="02040503050406030204" pitchFamily="18" charset="0"/>
                              <a:cs typeface="Times New Roman" panose="02020603050405020304" pitchFamily="18" charset="0"/>
                            </a:rPr>
                            <m:t>𝑛</m:t>
                          </m:r>
                        </m:e>
                      </m:d>
                    </m:oMath>
                  </m:oMathPara>
                </a14:m>
                <a:endParaRPr lang="en-IN" b="0" dirty="0">
                  <a:ea typeface="Cambria Math" panose="02040503050406030204" pitchFamily="18" charset="0"/>
                  <a:cs typeface="Calibri" panose="020F0502020204030204" pitchFamily="34" charset="0"/>
                </a:endParaRPr>
              </a:p>
              <a:p>
                <a:pPr marL="0" indent="0" algn="just">
                  <a:lnSpc>
                    <a:spcPct val="150000"/>
                  </a:lnSpc>
                  <a:buNone/>
                </a:pPr>
                <a:r>
                  <a:rPr lang="en-IN" dirty="0">
                    <a:cs typeface="Calibri" panose="020F0502020204030204" pitchFamily="34" charset="0"/>
                  </a:rPr>
                  <a:t>Let </a:t>
                </a:r>
                <a:r>
                  <a:rPr lang="en-IN" i="1" dirty="0">
                    <a:cs typeface="Calibri" panose="020F0502020204030204" pitchFamily="34" charset="0"/>
                  </a:rPr>
                  <a:t>m </a:t>
                </a:r>
                <a:r>
                  <a:rPr lang="en-IN" dirty="0">
                    <a:cs typeface="Calibri" panose="020F0502020204030204" pitchFamily="34" charset="0"/>
                  </a:rPr>
                  <a:t>= 2</a:t>
                </a:r>
                <a:r>
                  <a:rPr lang="en-IN" i="1" dirty="0">
                    <a:cs typeface="Calibri" panose="020F0502020204030204" pitchFamily="34" charset="0"/>
                  </a:rPr>
                  <a:t>k </a:t>
                </a:r>
                <a:r>
                  <a:rPr lang="en-IN" dirty="0">
                    <a:cs typeface="Calibri" panose="020F0502020204030204" pitchFamily="34" charset="0"/>
                  </a:rPr>
                  <a:t>+ </a:t>
                </a:r>
                <a:r>
                  <a:rPr lang="en-IN" i="1" dirty="0">
                    <a:cs typeface="Calibri" panose="020F0502020204030204" pitchFamily="34" charset="0"/>
                  </a:rPr>
                  <a:t>n,</a:t>
                </a:r>
              </a:p>
              <a:p>
                <a:pPr marL="0" indent="0" algn="just">
                  <a:lnSpc>
                    <a:spcPct val="150000"/>
                  </a:lnSpc>
                  <a:buNone/>
                </a:pPr>
                <a14:m>
                  <m:oMath xmlns:m="http://schemas.openxmlformats.org/officeDocument/2006/math">
                    <m:r>
                      <a:rPr lang="en-IN" i="1" smtClean="0">
                        <a:latin typeface="Cambria Math" panose="02040503050406030204" pitchFamily="18" charset="0"/>
                        <a:ea typeface="Cambria Math" panose="02040503050406030204" pitchFamily="18" charset="0"/>
                        <a:cs typeface="Times New Roman" panose="02020603050405020304" pitchFamily="18" charset="0"/>
                      </a:rPr>
                      <m:t>∅ </m:t>
                    </m:r>
                    <m:d>
                      <m:dPr>
                        <m:ctrlPr>
                          <a:rPr lang="en-IN" i="1">
                            <a:latin typeface="Cambria Math" panose="02040503050406030204" pitchFamily="18" charset="0"/>
                            <a:ea typeface="Cambria Math" panose="02040503050406030204" pitchFamily="18" charset="0"/>
                            <a:cs typeface="Times New Roman" panose="02020603050405020304" pitchFamily="18" charset="0"/>
                          </a:rPr>
                        </m:ctrlPr>
                      </m:dPr>
                      <m:e>
                        <m:sSup>
                          <m:sSupPr>
                            <m:ctrlPr>
                              <a:rPr lang="en-IN" i="1" smtClean="0">
                                <a:latin typeface="Cambria Math" panose="02040503050406030204" pitchFamily="18" charset="0"/>
                                <a:ea typeface="Cambria Math" panose="02040503050406030204" pitchFamily="18" charset="0"/>
                                <a:cs typeface="Times New Roman" panose="02020603050405020304" pitchFamily="18" charset="0"/>
                              </a:rPr>
                            </m:ctrlPr>
                          </m:sSupPr>
                          <m:e>
                            <m:r>
                              <a:rPr lang="en-IN" b="0" i="1" smtClean="0">
                                <a:latin typeface="Cambria Math" panose="02040503050406030204" pitchFamily="18" charset="0"/>
                                <a:ea typeface="Cambria Math" panose="02040503050406030204" pitchFamily="18" charset="0"/>
                                <a:cs typeface="Times New Roman" panose="02020603050405020304" pitchFamily="18" charset="0"/>
                              </a:rPr>
                              <m:t>2</m:t>
                            </m:r>
                          </m:e>
                          <m:sup>
                            <m:r>
                              <a:rPr lang="en-IN" b="0" i="1" smtClean="0">
                                <a:latin typeface="Cambria Math" panose="02040503050406030204" pitchFamily="18" charset="0"/>
                                <a:ea typeface="Cambria Math" panose="02040503050406030204" pitchFamily="18" charset="0"/>
                                <a:cs typeface="Times New Roman" panose="02020603050405020304" pitchFamily="18" charset="0"/>
                              </a:rPr>
                              <m:t>𝑗</m:t>
                            </m:r>
                          </m:sup>
                        </m:sSup>
                        <m:r>
                          <a:rPr lang="en-IN" i="1">
                            <a:latin typeface="Cambria Math" panose="02040503050406030204" pitchFamily="18" charset="0"/>
                            <a:ea typeface="Cambria Math" panose="02040503050406030204" pitchFamily="18" charset="0"/>
                            <a:cs typeface="Times New Roman" panose="02020603050405020304" pitchFamily="18" charset="0"/>
                          </a:rPr>
                          <m:t>𝑡</m:t>
                        </m:r>
                        <m:r>
                          <a:rPr lang="en-IN" b="0" i="1" smtClean="0">
                            <a:latin typeface="Cambria Math" panose="02040503050406030204" pitchFamily="18" charset="0"/>
                            <a:ea typeface="Cambria Math" panose="02040503050406030204" pitchFamily="18" charset="0"/>
                            <a:cs typeface="Times New Roman" panose="02020603050405020304" pitchFamily="18" charset="0"/>
                          </a:rPr>
                          <m:t>−</m:t>
                        </m:r>
                        <m:r>
                          <a:rPr lang="en-IN" b="0" i="1" smtClean="0">
                            <a:latin typeface="Cambria Math" panose="02040503050406030204" pitchFamily="18" charset="0"/>
                            <a:ea typeface="Cambria Math" panose="02040503050406030204" pitchFamily="18" charset="0"/>
                            <a:cs typeface="Times New Roman" panose="02020603050405020304" pitchFamily="18" charset="0"/>
                          </a:rPr>
                          <m:t>𝑘</m:t>
                        </m:r>
                      </m:e>
                    </m:d>
                  </m:oMath>
                </a14:m>
                <a:r>
                  <a:rPr lang="en-IN" dirty="0">
                    <a:cs typeface="Calibri" panose="020F0502020204030204" pitchFamily="34" charset="0"/>
                  </a:rPr>
                  <a:t>=</a:t>
                </a:r>
                <a:r>
                  <a:rPr lang="en-IN" dirty="0">
                    <a:ea typeface="Cambria Math" panose="02040503050406030204" pitchFamily="18" charset="0"/>
                    <a:cs typeface="Calibri" panose="020F0502020204030204" pitchFamily="34" charset="0"/>
                  </a:rPr>
                  <a:t> </a:t>
                </a:r>
                <a14:m>
                  <m:oMath xmlns:m="http://schemas.openxmlformats.org/officeDocument/2006/math">
                    <m:nary>
                      <m:naryPr>
                        <m:chr m:val="∑"/>
                        <m:ctrlPr>
                          <a:rPr lang="en-IN" i="1">
                            <a:latin typeface="Cambria Math" panose="02040503050406030204" pitchFamily="18" charset="0"/>
                            <a:ea typeface="Cambria Math" panose="02040503050406030204" pitchFamily="18" charset="0"/>
                            <a:cs typeface="Times New Roman" panose="02020603050405020304" pitchFamily="18" charset="0"/>
                          </a:rPr>
                        </m:ctrlPr>
                      </m:naryPr>
                      <m:sub>
                        <m:r>
                          <a:rPr lang="en-IN" b="0" i="1" smtClean="0">
                            <a:latin typeface="Cambria Math" panose="02040503050406030204" pitchFamily="18" charset="0"/>
                            <a:ea typeface="Cambria Math" panose="02040503050406030204" pitchFamily="18" charset="0"/>
                            <a:cs typeface="Times New Roman" panose="02020603050405020304" pitchFamily="18" charset="0"/>
                          </a:rPr>
                          <m:t>𝑚</m:t>
                        </m:r>
                        <m:r>
                          <a:rPr lang="en-IN" i="1">
                            <a:latin typeface="Cambria Math" panose="02040503050406030204" pitchFamily="18" charset="0"/>
                            <a:ea typeface="Cambria Math" panose="02040503050406030204" pitchFamily="18" charset="0"/>
                            <a:cs typeface="Times New Roman" panose="02020603050405020304" pitchFamily="18" charset="0"/>
                          </a:rPr>
                          <m:t>=</m:t>
                        </m:r>
                        <m:r>
                          <a:rPr lang="en-IN" b="0" i="1" smtClean="0">
                            <a:latin typeface="Cambria Math" panose="02040503050406030204" pitchFamily="18" charset="0"/>
                            <a:ea typeface="Cambria Math" panose="02040503050406030204" pitchFamily="18" charset="0"/>
                            <a:cs typeface="Times New Roman" panose="02020603050405020304" pitchFamily="18" charset="0"/>
                          </a:rPr>
                          <m:t>2</m:t>
                        </m:r>
                        <m:r>
                          <a:rPr lang="en-IN" b="0" i="1" smtClean="0">
                            <a:latin typeface="Cambria Math" panose="02040503050406030204" pitchFamily="18" charset="0"/>
                            <a:ea typeface="Cambria Math" panose="02040503050406030204" pitchFamily="18" charset="0"/>
                            <a:cs typeface="Times New Roman" panose="02020603050405020304" pitchFamily="18" charset="0"/>
                          </a:rPr>
                          <m:t>𝑘</m:t>
                        </m:r>
                      </m:sub>
                      <m:sup>
                        <m:r>
                          <a:rPr lang="en-IN" b="0" i="1" smtClean="0">
                            <a:latin typeface="Cambria Math" panose="02040503050406030204" pitchFamily="18" charset="0"/>
                            <a:ea typeface="Cambria Math" panose="02040503050406030204" pitchFamily="18" charset="0"/>
                            <a:cs typeface="Times New Roman" panose="02020603050405020304" pitchFamily="18" charset="0"/>
                          </a:rPr>
                          <m:t>2</m:t>
                        </m:r>
                        <m:r>
                          <a:rPr lang="en-IN" b="0" i="1" smtClean="0">
                            <a:latin typeface="Cambria Math" panose="02040503050406030204" pitchFamily="18" charset="0"/>
                            <a:ea typeface="Cambria Math" panose="02040503050406030204" pitchFamily="18" charset="0"/>
                            <a:cs typeface="Times New Roman" panose="02020603050405020304" pitchFamily="18" charset="0"/>
                          </a:rPr>
                          <m:t>𝑘</m:t>
                        </m:r>
                        <m:r>
                          <a:rPr lang="en-IN" b="0" i="1" smtClean="0">
                            <a:latin typeface="Cambria Math" panose="02040503050406030204" pitchFamily="18" charset="0"/>
                            <a:ea typeface="Cambria Math" panose="02040503050406030204" pitchFamily="18" charset="0"/>
                            <a:cs typeface="Times New Roman" panose="02020603050405020304" pitchFamily="18" charset="0"/>
                          </a:rPr>
                          <m:t>+</m:t>
                        </m:r>
                        <m:r>
                          <a:rPr lang="en-IN" i="1">
                            <a:latin typeface="Cambria Math" panose="02040503050406030204" pitchFamily="18" charset="0"/>
                            <a:ea typeface="Cambria Math" panose="02040503050406030204" pitchFamily="18" charset="0"/>
                            <a:cs typeface="Times New Roman" panose="02020603050405020304" pitchFamily="18" charset="0"/>
                          </a:rPr>
                          <m:t>𝑁</m:t>
                        </m:r>
                        <m:r>
                          <a:rPr lang="en-IN" i="1">
                            <a:latin typeface="Cambria Math" panose="02040503050406030204" pitchFamily="18" charset="0"/>
                            <a:ea typeface="Cambria Math" panose="02040503050406030204" pitchFamily="18" charset="0"/>
                            <a:cs typeface="Times New Roman" panose="02020603050405020304" pitchFamily="18" charset="0"/>
                          </a:rPr>
                          <m:t>−1</m:t>
                        </m:r>
                      </m:sup>
                      <m:e>
                        <m:r>
                          <a:rPr lang="en-IN" i="1">
                            <a:latin typeface="Cambria Math" panose="02040503050406030204" pitchFamily="18" charset="0"/>
                            <a:ea typeface="Cambria Math" panose="02040503050406030204" pitchFamily="18" charset="0"/>
                            <a:cs typeface="Times New Roman" panose="02020603050405020304" pitchFamily="18" charset="0"/>
                          </a:rPr>
                          <m:t>h</m:t>
                        </m:r>
                        <m:r>
                          <a:rPr lang="en-IN" i="1">
                            <a:latin typeface="Cambria Math" panose="02040503050406030204" pitchFamily="18" charset="0"/>
                            <a:ea typeface="Cambria Math" panose="02040503050406030204" pitchFamily="18" charset="0"/>
                            <a:cs typeface="Times New Roman" panose="02020603050405020304" pitchFamily="18" charset="0"/>
                          </a:rPr>
                          <m:t>(</m:t>
                        </m:r>
                        <m:r>
                          <a:rPr lang="en-IN" b="0" i="1" smtClean="0">
                            <a:latin typeface="Cambria Math" panose="02040503050406030204" pitchFamily="18" charset="0"/>
                            <a:ea typeface="Cambria Math" panose="02040503050406030204" pitchFamily="18" charset="0"/>
                            <a:cs typeface="Times New Roman" panose="02020603050405020304" pitchFamily="18" charset="0"/>
                          </a:rPr>
                          <m:t>𝑚</m:t>
                        </m:r>
                        <m:r>
                          <a:rPr lang="en-IN" b="0" i="1" smtClean="0">
                            <a:latin typeface="Cambria Math" panose="02040503050406030204" pitchFamily="18" charset="0"/>
                            <a:ea typeface="Cambria Math" panose="02040503050406030204" pitchFamily="18" charset="0"/>
                            <a:cs typeface="Times New Roman" panose="02020603050405020304" pitchFamily="18" charset="0"/>
                          </a:rPr>
                          <m:t>−2</m:t>
                        </m:r>
                        <m:r>
                          <a:rPr lang="en-IN" b="0" i="1" smtClean="0">
                            <a:latin typeface="Cambria Math" panose="02040503050406030204" pitchFamily="18" charset="0"/>
                            <a:ea typeface="Cambria Math" panose="02040503050406030204" pitchFamily="18" charset="0"/>
                            <a:cs typeface="Times New Roman" panose="02020603050405020304" pitchFamily="18" charset="0"/>
                          </a:rPr>
                          <m:t>𝑘</m:t>
                        </m:r>
                        <m:r>
                          <a:rPr lang="en-IN" i="1">
                            <a:latin typeface="Cambria Math" panose="02040503050406030204" pitchFamily="18" charset="0"/>
                            <a:ea typeface="Cambria Math" panose="02040503050406030204" pitchFamily="18" charset="0"/>
                            <a:cs typeface="Times New Roman" panose="02020603050405020304" pitchFamily="18" charset="0"/>
                          </a:rPr>
                          <m:t>)</m:t>
                        </m:r>
                      </m:e>
                    </m:nary>
                    <m:rad>
                      <m:radPr>
                        <m:degHide m:val="on"/>
                        <m:ctrlPr>
                          <a:rPr lang="en-IN" i="1">
                            <a:latin typeface="Cambria Math" panose="02040503050406030204" pitchFamily="18" charset="0"/>
                            <a:ea typeface="Cambria Math" panose="02040503050406030204" pitchFamily="18" charset="0"/>
                            <a:cs typeface="Times New Roman" panose="02020603050405020304" pitchFamily="18" charset="0"/>
                          </a:rPr>
                        </m:ctrlPr>
                      </m:radPr>
                      <m:deg/>
                      <m:e>
                        <m:r>
                          <a:rPr lang="en-IN" i="1">
                            <a:latin typeface="Cambria Math" panose="02040503050406030204" pitchFamily="18" charset="0"/>
                            <a:ea typeface="Cambria Math" panose="02040503050406030204" pitchFamily="18" charset="0"/>
                            <a:cs typeface="Times New Roman" panose="02020603050405020304" pitchFamily="18" charset="0"/>
                          </a:rPr>
                          <m:t>2</m:t>
                        </m:r>
                      </m:e>
                    </m:rad>
                    <m:r>
                      <a:rPr lang="en-IN" i="1">
                        <a:latin typeface="Cambria Math" panose="02040503050406030204" pitchFamily="18" charset="0"/>
                        <a:ea typeface="Cambria Math" panose="02040503050406030204" pitchFamily="18" charset="0"/>
                        <a:cs typeface="Times New Roman" panose="02020603050405020304" pitchFamily="18" charset="0"/>
                      </a:rPr>
                      <m:t>∅ </m:t>
                    </m:r>
                    <m:d>
                      <m:dPr>
                        <m:ctrlPr>
                          <a:rPr lang="en-IN" i="1">
                            <a:latin typeface="Cambria Math" panose="02040503050406030204" pitchFamily="18" charset="0"/>
                            <a:ea typeface="Cambria Math" panose="02040503050406030204" pitchFamily="18" charset="0"/>
                            <a:cs typeface="Times New Roman" panose="02020603050405020304" pitchFamily="18" charset="0"/>
                          </a:rPr>
                        </m:ctrlPr>
                      </m:dPr>
                      <m:e>
                        <m:sSup>
                          <m:sSupPr>
                            <m:ctrlPr>
                              <a:rPr lang="en-IN" i="1">
                                <a:latin typeface="Cambria Math" panose="02040503050406030204" pitchFamily="18" charset="0"/>
                                <a:ea typeface="Cambria Math" panose="02040503050406030204" pitchFamily="18" charset="0"/>
                                <a:cs typeface="Times New Roman" panose="02020603050405020304" pitchFamily="18" charset="0"/>
                              </a:rPr>
                            </m:ctrlPr>
                          </m:sSupPr>
                          <m:e>
                            <m:r>
                              <a:rPr lang="en-IN" i="1">
                                <a:latin typeface="Cambria Math" panose="02040503050406030204" pitchFamily="18" charset="0"/>
                                <a:ea typeface="Cambria Math" panose="02040503050406030204" pitchFamily="18" charset="0"/>
                                <a:cs typeface="Times New Roman" panose="02020603050405020304" pitchFamily="18" charset="0"/>
                              </a:rPr>
                              <m:t>2</m:t>
                            </m:r>
                          </m:e>
                          <m:sup>
                            <m:r>
                              <a:rPr lang="en-IN" i="1">
                                <a:latin typeface="Cambria Math" panose="02040503050406030204" pitchFamily="18" charset="0"/>
                                <a:ea typeface="Cambria Math" panose="02040503050406030204" pitchFamily="18" charset="0"/>
                                <a:cs typeface="Times New Roman" panose="02020603050405020304" pitchFamily="18" charset="0"/>
                              </a:rPr>
                              <m:t>𝑗</m:t>
                            </m:r>
                            <m:r>
                              <a:rPr lang="en-IN" i="1">
                                <a:latin typeface="Cambria Math" panose="02040503050406030204" pitchFamily="18" charset="0"/>
                                <a:ea typeface="Cambria Math" panose="02040503050406030204" pitchFamily="18" charset="0"/>
                                <a:cs typeface="Times New Roman" panose="02020603050405020304" pitchFamily="18" charset="0"/>
                              </a:rPr>
                              <m:t>+1</m:t>
                            </m:r>
                          </m:sup>
                        </m:sSup>
                        <m:r>
                          <a:rPr lang="en-IN" i="1">
                            <a:latin typeface="Cambria Math" panose="02040503050406030204" pitchFamily="18" charset="0"/>
                            <a:ea typeface="Cambria Math" panose="02040503050406030204" pitchFamily="18" charset="0"/>
                            <a:cs typeface="Times New Roman" panose="02020603050405020304" pitchFamily="18" charset="0"/>
                          </a:rPr>
                          <m:t>𝑡</m:t>
                        </m:r>
                        <m:r>
                          <a:rPr lang="en-IN" i="1">
                            <a:latin typeface="Cambria Math" panose="02040503050406030204" pitchFamily="18" charset="0"/>
                            <a:ea typeface="Cambria Math" panose="02040503050406030204" pitchFamily="18" charset="0"/>
                            <a:cs typeface="Times New Roman" panose="02020603050405020304" pitchFamily="18" charset="0"/>
                          </a:rPr>
                          <m:t>−</m:t>
                        </m:r>
                        <m:r>
                          <a:rPr lang="en-IN" b="0" i="1" smtClean="0">
                            <a:latin typeface="Cambria Math" panose="02040503050406030204" pitchFamily="18" charset="0"/>
                            <a:ea typeface="Cambria Math" panose="02040503050406030204" pitchFamily="18" charset="0"/>
                            <a:cs typeface="Times New Roman" panose="02020603050405020304" pitchFamily="18" charset="0"/>
                          </a:rPr>
                          <m:t>𝑚</m:t>
                        </m:r>
                      </m:e>
                    </m:d>
                  </m:oMath>
                </a14:m>
                <a:r>
                  <a:rPr lang="en-IN" dirty="0">
                    <a:cs typeface="Calibri" panose="020F0502020204030204" pitchFamily="34" charset="0"/>
                  </a:rPr>
                  <a:t>                …(1)</a:t>
                </a:r>
              </a:p>
              <a:p>
                <a:pPr marL="0" indent="0" algn="just">
                  <a:lnSpc>
                    <a:spcPct val="150000"/>
                  </a:lnSpc>
                  <a:buNone/>
                </a:pPr>
                <a:r>
                  <a:rPr lang="en-IN" dirty="0">
                    <a:cs typeface="Calibri" panose="020F0502020204030204" pitchFamily="34" charset="0"/>
                  </a:rPr>
                  <a:t>Similarly, </a:t>
                </a:r>
                <a14:m>
                  <m:oMath xmlns:m="http://schemas.openxmlformats.org/officeDocument/2006/math">
                    <m:r>
                      <a:rPr lang="en-IN" i="1" smtClean="0">
                        <a:latin typeface="Cambria Math" panose="02040503050406030204" pitchFamily="18" charset="0"/>
                        <a:ea typeface="Cambria Math" panose="02040503050406030204" pitchFamily="18" charset="0"/>
                        <a:cs typeface="Times New Roman" panose="02020603050405020304" pitchFamily="18" charset="0"/>
                      </a:rPr>
                      <m:t> </m:t>
                    </m:r>
                    <m:r>
                      <a:rPr lang="en-IN" i="1" smtClean="0">
                        <a:latin typeface="Cambria Math" panose="02040503050406030204" pitchFamily="18" charset="0"/>
                        <a:ea typeface="Cambria Math" panose="02040503050406030204" pitchFamily="18" charset="0"/>
                        <a:cs typeface="Times New Roman" panose="02020603050405020304" pitchFamily="18" charset="0"/>
                      </a:rPr>
                      <m:t>𝜑</m:t>
                    </m:r>
                    <m:d>
                      <m:dPr>
                        <m:ctrlPr>
                          <a:rPr lang="en-IN" i="1">
                            <a:latin typeface="Cambria Math" panose="02040503050406030204" pitchFamily="18" charset="0"/>
                            <a:ea typeface="Cambria Math" panose="02040503050406030204" pitchFamily="18" charset="0"/>
                            <a:cs typeface="Times New Roman" panose="02020603050405020304" pitchFamily="18" charset="0"/>
                          </a:rPr>
                        </m:ctrlPr>
                      </m:dPr>
                      <m:e>
                        <m:sSup>
                          <m:sSupPr>
                            <m:ctrlPr>
                              <a:rPr lang="en-IN" i="1" smtClean="0">
                                <a:latin typeface="Cambria Math" panose="02040503050406030204" pitchFamily="18" charset="0"/>
                                <a:ea typeface="Cambria Math" panose="02040503050406030204" pitchFamily="18" charset="0"/>
                                <a:cs typeface="Times New Roman" panose="02020603050405020304" pitchFamily="18" charset="0"/>
                              </a:rPr>
                            </m:ctrlPr>
                          </m:sSupPr>
                          <m:e>
                            <m:r>
                              <a:rPr lang="en-IN" b="0" i="1" smtClean="0">
                                <a:latin typeface="Cambria Math" panose="02040503050406030204" pitchFamily="18" charset="0"/>
                                <a:ea typeface="Cambria Math" panose="02040503050406030204" pitchFamily="18" charset="0"/>
                                <a:cs typeface="Times New Roman" panose="02020603050405020304" pitchFamily="18" charset="0"/>
                              </a:rPr>
                              <m:t>2</m:t>
                            </m:r>
                          </m:e>
                          <m:sup>
                            <m:r>
                              <a:rPr lang="en-IN" b="0" i="1" smtClean="0">
                                <a:latin typeface="Cambria Math" panose="02040503050406030204" pitchFamily="18" charset="0"/>
                                <a:ea typeface="Cambria Math" panose="02040503050406030204" pitchFamily="18" charset="0"/>
                                <a:cs typeface="Times New Roman" panose="02020603050405020304" pitchFamily="18" charset="0"/>
                              </a:rPr>
                              <m:t>𝑗</m:t>
                            </m:r>
                          </m:sup>
                        </m:sSup>
                        <m:r>
                          <a:rPr lang="en-IN" i="1">
                            <a:latin typeface="Cambria Math" panose="02040503050406030204" pitchFamily="18" charset="0"/>
                            <a:ea typeface="Cambria Math" panose="02040503050406030204" pitchFamily="18" charset="0"/>
                            <a:cs typeface="Times New Roman" panose="02020603050405020304" pitchFamily="18" charset="0"/>
                          </a:rPr>
                          <m:t>𝑡</m:t>
                        </m:r>
                        <m:r>
                          <a:rPr lang="en-IN" b="0" i="1" smtClean="0">
                            <a:latin typeface="Cambria Math" panose="02040503050406030204" pitchFamily="18" charset="0"/>
                            <a:ea typeface="Cambria Math" panose="02040503050406030204" pitchFamily="18" charset="0"/>
                            <a:cs typeface="Times New Roman" panose="02020603050405020304" pitchFamily="18" charset="0"/>
                          </a:rPr>
                          <m:t>−</m:t>
                        </m:r>
                        <m:r>
                          <a:rPr lang="en-IN" b="0" i="1" smtClean="0">
                            <a:latin typeface="Cambria Math" panose="02040503050406030204" pitchFamily="18" charset="0"/>
                            <a:ea typeface="Cambria Math" panose="02040503050406030204" pitchFamily="18" charset="0"/>
                            <a:cs typeface="Times New Roman" panose="02020603050405020304" pitchFamily="18" charset="0"/>
                          </a:rPr>
                          <m:t>𝑘</m:t>
                        </m:r>
                      </m:e>
                    </m:d>
                  </m:oMath>
                </a14:m>
                <a:r>
                  <a:rPr lang="en-IN" dirty="0">
                    <a:cs typeface="Calibri" panose="020F0502020204030204" pitchFamily="34" charset="0"/>
                  </a:rPr>
                  <a:t>=</a:t>
                </a:r>
                <a:r>
                  <a:rPr lang="en-IN" dirty="0">
                    <a:ea typeface="Cambria Math" panose="02040503050406030204" pitchFamily="18" charset="0"/>
                    <a:cs typeface="Calibri" panose="020F0502020204030204" pitchFamily="34" charset="0"/>
                  </a:rPr>
                  <a:t> </a:t>
                </a:r>
                <a14:m>
                  <m:oMath xmlns:m="http://schemas.openxmlformats.org/officeDocument/2006/math">
                    <m:nary>
                      <m:naryPr>
                        <m:chr m:val="∑"/>
                        <m:ctrlPr>
                          <a:rPr lang="en-IN" i="1">
                            <a:latin typeface="Cambria Math" panose="02040503050406030204" pitchFamily="18" charset="0"/>
                            <a:ea typeface="Cambria Math" panose="02040503050406030204" pitchFamily="18" charset="0"/>
                            <a:cs typeface="Times New Roman" panose="02020603050405020304" pitchFamily="18" charset="0"/>
                          </a:rPr>
                        </m:ctrlPr>
                      </m:naryPr>
                      <m:sub>
                        <m:r>
                          <a:rPr lang="en-IN" b="0" i="1" smtClean="0">
                            <a:latin typeface="Cambria Math" panose="02040503050406030204" pitchFamily="18" charset="0"/>
                            <a:ea typeface="Cambria Math" panose="02040503050406030204" pitchFamily="18" charset="0"/>
                            <a:cs typeface="Times New Roman" panose="02020603050405020304" pitchFamily="18" charset="0"/>
                          </a:rPr>
                          <m:t>𝑚</m:t>
                        </m:r>
                        <m:r>
                          <a:rPr lang="en-IN" i="1">
                            <a:latin typeface="Cambria Math" panose="02040503050406030204" pitchFamily="18" charset="0"/>
                            <a:ea typeface="Cambria Math" panose="02040503050406030204" pitchFamily="18" charset="0"/>
                            <a:cs typeface="Times New Roman" panose="02020603050405020304" pitchFamily="18" charset="0"/>
                          </a:rPr>
                          <m:t>=</m:t>
                        </m:r>
                        <m:r>
                          <a:rPr lang="en-IN" b="0" i="1" smtClean="0">
                            <a:latin typeface="Cambria Math" panose="02040503050406030204" pitchFamily="18" charset="0"/>
                            <a:ea typeface="Cambria Math" panose="02040503050406030204" pitchFamily="18" charset="0"/>
                            <a:cs typeface="Times New Roman" panose="02020603050405020304" pitchFamily="18" charset="0"/>
                          </a:rPr>
                          <m:t>2</m:t>
                        </m:r>
                        <m:r>
                          <a:rPr lang="en-IN" b="0" i="1" smtClean="0">
                            <a:latin typeface="Cambria Math" panose="02040503050406030204" pitchFamily="18" charset="0"/>
                            <a:ea typeface="Cambria Math" panose="02040503050406030204" pitchFamily="18" charset="0"/>
                            <a:cs typeface="Times New Roman" panose="02020603050405020304" pitchFamily="18" charset="0"/>
                          </a:rPr>
                          <m:t>𝑘</m:t>
                        </m:r>
                      </m:sub>
                      <m:sup>
                        <m:r>
                          <a:rPr lang="en-IN" b="0" i="1" smtClean="0">
                            <a:latin typeface="Cambria Math" panose="02040503050406030204" pitchFamily="18" charset="0"/>
                            <a:ea typeface="Cambria Math" panose="02040503050406030204" pitchFamily="18" charset="0"/>
                            <a:cs typeface="Times New Roman" panose="02020603050405020304" pitchFamily="18" charset="0"/>
                          </a:rPr>
                          <m:t>2</m:t>
                        </m:r>
                        <m:r>
                          <a:rPr lang="en-IN" b="0" i="1" smtClean="0">
                            <a:latin typeface="Cambria Math" panose="02040503050406030204" pitchFamily="18" charset="0"/>
                            <a:ea typeface="Cambria Math" panose="02040503050406030204" pitchFamily="18" charset="0"/>
                            <a:cs typeface="Times New Roman" panose="02020603050405020304" pitchFamily="18" charset="0"/>
                          </a:rPr>
                          <m:t>𝑘</m:t>
                        </m:r>
                        <m:r>
                          <a:rPr lang="en-IN" b="0" i="1" smtClean="0">
                            <a:latin typeface="Cambria Math" panose="02040503050406030204" pitchFamily="18" charset="0"/>
                            <a:ea typeface="Cambria Math" panose="02040503050406030204" pitchFamily="18" charset="0"/>
                            <a:cs typeface="Times New Roman" panose="02020603050405020304" pitchFamily="18" charset="0"/>
                          </a:rPr>
                          <m:t>+</m:t>
                        </m:r>
                        <m:r>
                          <a:rPr lang="en-IN" i="1">
                            <a:latin typeface="Cambria Math" panose="02040503050406030204" pitchFamily="18" charset="0"/>
                            <a:ea typeface="Cambria Math" panose="02040503050406030204" pitchFamily="18" charset="0"/>
                            <a:cs typeface="Times New Roman" panose="02020603050405020304" pitchFamily="18" charset="0"/>
                          </a:rPr>
                          <m:t>𝑁</m:t>
                        </m:r>
                        <m:r>
                          <a:rPr lang="en-IN" i="1">
                            <a:latin typeface="Cambria Math" panose="02040503050406030204" pitchFamily="18" charset="0"/>
                            <a:ea typeface="Cambria Math" panose="02040503050406030204" pitchFamily="18" charset="0"/>
                            <a:cs typeface="Times New Roman" panose="02020603050405020304" pitchFamily="18" charset="0"/>
                          </a:rPr>
                          <m:t>−1</m:t>
                        </m:r>
                      </m:sup>
                      <m:e>
                        <m:r>
                          <a:rPr lang="en-IN" b="0" i="1" smtClean="0">
                            <a:latin typeface="Cambria Math" panose="02040503050406030204" pitchFamily="18" charset="0"/>
                            <a:ea typeface="Cambria Math" panose="02040503050406030204" pitchFamily="18" charset="0"/>
                            <a:cs typeface="Times New Roman" panose="02020603050405020304" pitchFamily="18" charset="0"/>
                          </a:rPr>
                          <m:t>𝑔</m:t>
                        </m:r>
                        <m:r>
                          <a:rPr lang="en-IN" i="1">
                            <a:latin typeface="Cambria Math" panose="02040503050406030204" pitchFamily="18" charset="0"/>
                            <a:ea typeface="Cambria Math" panose="02040503050406030204" pitchFamily="18" charset="0"/>
                            <a:cs typeface="Times New Roman" panose="02020603050405020304" pitchFamily="18" charset="0"/>
                          </a:rPr>
                          <m:t>(</m:t>
                        </m:r>
                        <m:r>
                          <a:rPr lang="en-IN" b="0" i="1" smtClean="0">
                            <a:latin typeface="Cambria Math" panose="02040503050406030204" pitchFamily="18" charset="0"/>
                            <a:ea typeface="Cambria Math" panose="02040503050406030204" pitchFamily="18" charset="0"/>
                            <a:cs typeface="Times New Roman" panose="02020603050405020304" pitchFamily="18" charset="0"/>
                          </a:rPr>
                          <m:t>𝑚</m:t>
                        </m:r>
                        <m:r>
                          <a:rPr lang="en-IN" b="0" i="1" smtClean="0">
                            <a:latin typeface="Cambria Math" panose="02040503050406030204" pitchFamily="18" charset="0"/>
                            <a:ea typeface="Cambria Math" panose="02040503050406030204" pitchFamily="18" charset="0"/>
                            <a:cs typeface="Times New Roman" panose="02020603050405020304" pitchFamily="18" charset="0"/>
                          </a:rPr>
                          <m:t>−2</m:t>
                        </m:r>
                        <m:r>
                          <a:rPr lang="en-IN" b="0" i="1" smtClean="0">
                            <a:latin typeface="Cambria Math" panose="02040503050406030204" pitchFamily="18" charset="0"/>
                            <a:ea typeface="Cambria Math" panose="02040503050406030204" pitchFamily="18" charset="0"/>
                            <a:cs typeface="Times New Roman" panose="02020603050405020304" pitchFamily="18" charset="0"/>
                          </a:rPr>
                          <m:t>𝑘</m:t>
                        </m:r>
                        <m:r>
                          <a:rPr lang="en-IN" i="1">
                            <a:latin typeface="Cambria Math" panose="02040503050406030204" pitchFamily="18" charset="0"/>
                            <a:ea typeface="Cambria Math" panose="02040503050406030204" pitchFamily="18" charset="0"/>
                            <a:cs typeface="Times New Roman" panose="02020603050405020304" pitchFamily="18" charset="0"/>
                          </a:rPr>
                          <m:t>)</m:t>
                        </m:r>
                      </m:e>
                    </m:nary>
                    <m:rad>
                      <m:radPr>
                        <m:degHide m:val="on"/>
                        <m:ctrlPr>
                          <a:rPr lang="en-IN" i="1">
                            <a:latin typeface="Cambria Math" panose="02040503050406030204" pitchFamily="18" charset="0"/>
                            <a:ea typeface="Cambria Math" panose="02040503050406030204" pitchFamily="18" charset="0"/>
                            <a:cs typeface="Times New Roman" panose="02020603050405020304" pitchFamily="18" charset="0"/>
                          </a:rPr>
                        </m:ctrlPr>
                      </m:radPr>
                      <m:deg/>
                      <m:e>
                        <m:r>
                          <a:rPr lang="en-IN" i="1">
                            <a:latin typeface="Cambria Math" panose="02040503050406030204" pitchFamily="18" charset="0"/>
                            <a:ea typeface="Cambria Math" panose="02040503050406030204" pitchFamily="18" charset="0"/>
                            <a:cs typeface="Times New Roman" panose="02020603050405020304" pitchFamily="18" charset="0"/>
                          </a:rPr>
                          <m:t>2</m:t>
                        </m:r>
                      </m:e>
                    </m:rad>
                    <m:r>
                      <a:rPr lang="en-IN" i="1">
                        <a:latin typeface="Cambria Math" panose="02040503050406030204" pitchFamily="18" charset="0"/>
                        <a:ea typeface="Cambria Math" panose="02040503050406030204" pitchFamily="18" charset="0"/>
                        <a:cs typeface="Times New Roman" panose="02020603050405020304" pitchFamily="18" charset="0"/>
                      </a:rPr>
                      <m:t>∅ </m:t>
                    </m:r>
                    <m:d>
                      <m:dPr>
                        <m:ctrlPr>
                          <a:rPr lang="en-IN" i="1">
                            <a:latin typeface="Cambria Math" panose="02040503050406030204" pitchFamily="18" charset="0"/>
                            <a:ea typeface="Cambria Math" panose="02040503050406030204" pitchFamily="18" charset="0"/>
                            <a:cs typeface="Times New Roman" panose="02020603050405020304" pitchFamily="18" charset="0"/>
                          </a:rPr>
                        </m:ctrlPr>
                      </m:dPr>
                      <m:e>
                        <m:sSup>
                          <m:sSupPr>
                            <m:ctrlPr>
                              <a:rPr lang="en-IN" i="1">
                                <a:latin typeface="Cambria Math" panose="02040503050406030204" pitchFamily="18" charset="0"/>
                                <a:ea typeface="Cambria Math" panose="02040503050406030204" pitchFamily="18" charset="0"/>
                                <a:cs typeface="Times New Roman" panose="02020603050405020304" pitchFamily="18" charset="0"/>
                              </a:rPr>
                            </m:ctrlPr>
                          </m:sSupPr>
                          <m:e>
                            <m:r>
                              <a:rPr lang="en-IN" i="1">
                                <a:latin typeface="Cambria Math" panose="02040503050406030204" pitchFamily="18" charset="0"/>
                                <a:ea typeface="Cambria Math" panose="02040503050406030204" pitchFamily="18" charset="0"/>
                                <a:cs typeface="Times New Roman" panose="02020603050405020304" pitchFamily="18" charset="0"/>
                              </a:rPr>
                              <m:t>2</m:t>
                            </m:r>
                          </m:e>
                          <m:sup>
                            <m:r>
                              <a:rPr lang="en-IN" i="1">
                                <a:latin typeface="Cambria Math" panose="02040503050406030204" pitchFamily="18" charset="0"/>
                                <a:ea typeface="Cambria Math" panose="02040503050406030204" pitchFamily="18" charset="0"/>
                                <a:cs typeface="Times New Roman" panose="02020603050405020304" pitchFamily="18" charset="0"/>
                              </a:rPr>
                              <m:t>𝑗</m:t>
                            </m:r>
                            <m:r>
                              <a:rPr lang="en-IN" i="1">
                                <a:latin typeface="Cambria Math" panose="02040503050406030204" pitchFamily="18" charset="0"/>
                                <a:ea typeface="Cambria Math" panose="02040503050406030204" pitchFamily="18" charset="0"/>
                                <a:cs typeface="Times New Roman" panose="02020603050405020304" pitchFamily="18" charset="0"/>
                              </a:rPr>
                              <m:t>+1</m:t>
                            </m:r>
                          </m:sup>
                        </m:sSup>
                        <m:r>
                          <a:rPr lang="en-IN" i="1">
                            <a:latin typeface="Cambria Math" panose="02040503050406030204" pitchFamily="18" charset="0"/>
                            <a:ea typeface="Cambria Math" panose="02040503050406030204" pitchFamily="18" charset="0"/>
                            <a:cs typeface="Times New Roman" panose="02020603050405020304" pitchFamily="18" charset="0"/>
                          </a:rPr>
                          <m:t>𝑡</m:t>
                        </m:r>
                        <m:r>
                          <a:rPr lang="en-IN" i="1">
                            <a:latin typeface="Cambria Math" panose="02040503050406030204" pitchFamily="18" charset="0"/>
                            <a:ea typeface="Cambria Math" panose="02040503050406030204" pitchFamily="18" charset="0"/>
                            <a:cs typeface="Times New Roman" panose="02020603050405020304" pitchFamily="18" charset="0"/>
                          </a:rPr>
                          <m:t>−</m:t>
                        </m:r>
                        <m:r>
                          <a:rPr lang="en-IN" b="0" i="1" smtClean="0">
                            <a:latin typeface="Cambria Math" panose="02040503050406030204" pitchFamily="18" charset="0"/>
                            <a:ea typeface="Cambria Math" panose="02040503050406030204" pitchFamily="18" charset="0"/>
                            <a:cs typeface="Times New Roman" panose="02020603050405020304" pitchFamily="18" charset="0"/>
                          </a:rPr>
                          <m:t>𝑚</m:t>
                        </m:r>
                      </m:e>
                    </m:d>
                  </m:oMath>
                </a14:m>
                <a:endParaRPr lang="en-IN" dirty="0">
                  <a:cs typeface="Calibri" panose="020F0502020204030204" pitchFamily="34" charset="0"/>
                </a:endParaRPr>
              </a:p>
              <a:p>
                <a:pPr marL="0" indent="0" algn="just">
                  <a:lnSpc>
                    <a:spcPct val="150000"/>
                  </a:lnSpc>
                  <a:buNone/>
                </a:pPr>
                <a:endParaRPr lang="en-IN" dirty="0">
                  <a:cs typeface="Calibri" panose="020F0502020204030204" pitchFamily="34" charset="0"/>
                </a:endParaRPr>
              </a:p>
              <a:p>
                <a:pPr marL="0" indent="0" algn="just">
                  <a:lnSpc>
                    <a:spcPct val="150000"/>
                  </a:lnSpc>
                  <a:buNone/>
                </a:pPr>
                <a:endParaRPr lang="en-IN" b="0" dirty="0">
                  <a:ea typeface="Cambria Math" panose="02040503050406030204" pitchFamily="18" charset="0"/>
                  <a:cs typeface="Calibri" panose="020F0502020204030204" pitchFamily="34" charset="0"/>
                </a:endParaRPr>
              </a:p>
              <a:p>
                <a:pPr marL="0" indent="0" algn="just">
                  <a:lnSpc>
                    <a:spcPct val="150000"/>
                  </a:lnSpc>
                  <a:buNone/>
                </a:pPr>
                <a:endParaRPr lang="en-IN" dirty="0">
                  <a:cs typeface="Calibri" panose="020F0502020204030204" pitchFamily="34" charset="0"/>
                </a:endParaRPr>
              </a:p>
              <a:p>
                <a:pPr marL="0" indent="0" algn="just">
                  <a:lnSpc>
                    <a:spcPct val="150000"/>
                  </a:lnSpc>
                  <a:buNone/>
                </a:pPr>
                <a:endParaRPr lang="en-IN" dirty="0">
                  <a:cs typeface="Calibri" panose="020F0502020204030204" pitchFamily="34" charset="0"/>
                </a:endParaRPr>
              </a:p>
              <a:p>
                <a:pPr marL="0" indent="0" algn="just">
                  <a:lnSpc>
                    <a:spcPct val="150000"/>
                  </a:lnSpc>
                  <a:buNone/>
                </a:pPr>
                <a:endParaRPr lang="en-IN" dirty="0">
                  <a:cs typeface="Calibri" panose="020F0502020204030204" pitchFamily="34" charset="0"/>
                </a:endParaRPr>
              </a:p>
            </p:txBody>
          </p:sp>
        </mc:Choice>
        <mc:Fallback xmlns="">
          <p:sp>
            <p:nvSpPr>
              <p:cNvPr id="3" name="Content Placeholder 2">
                <a:extLst>
                  <a:ext uri="{FF2B5EF4-FFF2-40B4-BE49-F238E27FC236}">
                    <a16:creationId xmlns:a16="http://schemas.microsoft.com/office/drawing/2014/main" id="{F7CF4BB1-A43A-40F5-B409-926105B1A88F}"/>
                  </a:ext>
                </a:extLst>
              </p:cNvPr>
              <p:cNvSpPr>
                <a:spLocks noGrp="1" noRot="1" noChangeAspect="1" noMove="1" noResize="1" noEditPoints="1" noAdjustHandles="1" noChangeArrowheads="1" noChangeShapeType="1" noTextEdit="1"/>
              </p:cNvSpPr>
              <p:nvPr>
                <p:ph idx="1"/>
              </p:nvPr>
            </p:nvSpPr>
            <p:spPr>
              <a:xfrm>
                <a:off x="1047962" y="1294544"/>
                <a:ext cx="10534437" cy="5411145"/>
              </a:xfrm>
              <a:blipFill>
                <a:blip r:embed="rId3"/>
                <a:stretch>
                  <a:fillRect l="-752"/>
                </a:stretch>
              </a:blipFill>
            </p:spPr>
            <p:txBody>
              <a:bodyPr/>
              <a:lstStyle/>
              <a:p>
                <a:r>
                  <a:rPr lang="en-IN">
                    <a:noFill/>
                  </a:rPr>
                  <a:t> </a:t>
                </a:r>
              </a:p>
            </p:txBody>
          </p:sp>
        </mc:Fallback>
      </mc:AlternateContent>
      <p:sp>
        <p:nvSpPr>
          <p:cNvPr id="6" name="Date Placeholder 5"/>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3761075-6CCB-4550-9B0D-4B2040CD0AD3}"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t>1/6/2023</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4" name="Footer Placeholder 3">
            <a:extLst>
              <a:ext uri="{FF2B5EF4-FFF2-40B4-BE49-F238E27FC236}">
                <a16:creationId xmlns:a16="http://schemas.microsoft.com/office/drawing/2014/main" id="{2E49F929-87CA-4994-9885-A2D8887FAA14}"/>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Faculty Name    Dr. Kunti Mishra         Unit Number 5</a:t>
            </a: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99</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8" name="AutoShape 3" descr="\sum _{{n\in \mathbb{Z } }}a_{n}a_{{n+2m}}=2\delta _{{m,0}}">
            <a:extLst>
              <a:ext uri="{FF2B5EF4-FFF2-40B4-BE49-F238E27FC236}">
                <a16:creationId xmlns:a16="http://schemas.microsoft.com/office/drawing/2014/main" id="{AB3D42A1-9E33-43B9-8BCF-DAF5433CDC4E}"/>
              </a:ext>
            </a:extLst>
          </p:cNvPr>
          <p:cNvSpPr>
            <a:spLocks noChangeAspect="1" noChangeArrowheads="1"/>
          </p:cNvSpPr>
          <p:nvPr/>
        </p:nvSpPr>
        <p:spPr bwMode="auto">
          <a:xfrm>
            <a:off x="194302" y="1676747"/>
            <a:ext cx="309896" cy="322632"/>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0" name="AutoShape 4" descr="{\displaystyle \delta _{m,n}}">
            <a:extLst>
              <a:ext uri="{FF2B5EF4-FFF2-40B4-BE49-F238E27FC236}">
                <a16:creationId xmlns:a16="http://schemas.microsoft.com/office/drawing/2014/main" id="{4F9A680A-00AE-4DA1-BA87-C5A0898020A6}"/>
              </a:ext>
            </a:extLst>
          </p:cNvPr>
          <p:cNvSpPr>
            <a:spLocks noChangeAspect="1" noChangeArrowheads="1"/>
          </p:cNvSpPr>
          <p:nvPr/>
        </p:nvSpPr>
        <p:spPr bwMode="auto">
          <a:xfrm>
            <a:off x="573715" y="1965672"/>
            <a:ext cx="309896" cy="322632"/>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12" name="Picture 11">
            <a:extLst>
              <a:ext uri="{FF2B5EF4-FFF2-40B4-BE49-F238E27FC236}">
                <a16:creationId xmlns:a16="http://schemas.microsoft.com/office/drawing/2014/main" id="{991598A6-38F9-FD70-6A8A-BC5422C6708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320" y="-81788"/>
            <a:ext cx="1295400" cy="665251"/>
          </a:xfrm>
          <a:prstGeom prst="rect">
            <a:avLst/>
          </a:prstGeom>
        </p:spPr>
      </p:pic>
      <p:sp>
        <p:nvSpPr>
          <p:cNvPr id="13" name="Title 1">
            <a:extLst>
              <a:ext uri="{FF2B5EF4-FFF2-40B4-BE49-F238E27FC236}">
                <a16:creationId xmlns:a16="http://schemas.microsoft.com/office/drawing/2014/main" id="{11FD8A95-6962-2497-0062-A8DC0C6F6AE4}"/>
              </a:ext>
            </a:extLst>
          </p:cNvPr>
          <p:cNvSpPr txBox="1">
            <a:spLocks/>
          </p:cNvSpPr>
          <p:nvPr/>
        </p:nvSpPr>
        <p:spPr>
          <a:xfrm>
            <a:off x="1315720" y="0"/>
            <a:ext cx="10876280" cy="665251"/>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IN" sz="2400" b="1" dirty="0">
                <a:cs typeface="Calibri" panose="020F0502020204030204" pitchFamily="34" charset="0"/>
              </a:rPr>
              <a:t>Signal Decomposition</a:t>
            </a:r>
            <a:r>
              <a:rPr lang="en-US" sz="2400" b="1" dirty="0">
                <a:latin typeface="+mj-lt"/>
                <a:cs typeface="Calibri" panose="020F0502020204030204" pitchFamily="34" charset="0"/>
              </a:rPr>
              <a:t>(CO5)</a:t>
            </a:r>
          </a:p>
        </p:txBody>
      </p:sp>
    </p:spTree>
    <p:extLst>
      <p:ext uri="{BB962C8B-B14F-4D97-AF65-F5344CB8AC3E}">
        <p14:creationId xmlns:p14="http://schemas.microsoft.com/office/powerpoint/2010/main" val="2203591315"/>
      </p:ext>
    </p:extLst>
  </p:cSld>
  <p:clrMapOvr>
    <a:masterClrMapping/>
  </p:clrMapOvr>
  <p:transition spd="slow">
    <p:push dir="u"/>
  </p:transition>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ustom 2">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4234</TotalTime>
  <Words>16775</Words>
  <Application>Microsoft Office PowerPoint</Application>
  <PresentationFormat>Widescreen</PresentationFormat>
  <Paragraphs>2567</Paragraphs>
  <Slides>218</Slides>
  <Notes>84</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218</vt:i4>
      </vt:variant>
    </vt:vector>
  </HeadingPairs>
  <TitlesOfParts>
    <vt:vector size="226" baseType="lpstr">
      <vt:lpstr>Arial</vt:lpstr>
      <vt:lpstr>Arial</vt:lpstr>
      <vt:lpstr>Calibri</vt:lpstr>
      <vt:lpstr>Cambria Math</vt:lpstr>
      <vt:lpstr>Times New Roman</vt:lpstr>
      <vt:lpstr>Wingdings</vt:lpstr>
      <vt:lpstr>1_Office Theme</vt:lpstr>
      <vt:lpstr>Bitmap Image</vt:lpstr>
      <vt:lpstr>Noida Institute of Engineering and Technology, Greater Noida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Number System (CO5)</vt:lpstr>
      <vt:lpstr>Number System (CO5)</vt:lpstr>
      <vt:lpstr>Number System (CO5)</vt:lpstr>
      <vt:lpstr>Number System (CO5)</vt:lpstr>
      <vt:lpstr>Number System (CO5)</vt:lpstr>
      <vt:lpstr>Number System (CO5)</vt:lpstr>
      <vt:lpstr>Number System (CO5)</vt:lpstr>
      <vt:lpstr>Number System (CO5)</vt:lpstr>
      <vt:lpstr>Number System (CO5)</vt:lpstr>
      <vt:lpstr>Number System (CO5)</vt:lpstr>
      <vt:lpstr>Number System (CO5)</vt:lpstr>
      <vt:lpstr>Number System (CO5)</vt:lpstr>
      <vt:lpstr>Number System (CO5)</vt:lpstr>
      <vt:lpstr>Number System (CO5)</vt:lpstr>
      <vt:lpstr>Number System (CO5)</vt:lpstr>
      <vt:lpstr>Number System (CO5)</vt:lpstr>
      <vt:lpstr>Number System (CO5)</vt:lpstr>
      <vt:lpstr>Number System (CO5)</vt:lpstr>
      <vt:lpstr>Number System (CO5)</vt:lpstr>
      <vt:lpstr>PowerPoint Presentation</vt:lpstr>
      <vt:lpstr>PowerPoint Presentation</vt:lpstr>
      <vt:lpstr>Permutation &amp; Combination (CO5)</vt:lpstr>
      <vt:lpstr>Permutation &amp; Combination (CO5)</vt:lpstr>
      <vt:lpstr>Permutation &amp; Combination (CO5)</vt:lpstr>
      <vt:lpstr>Permutation &amp; Combination (CO5)</vt:lpstr>
      <vt:lpstr>Permutation &amp; Combination (CO5)</vt:lpstr>
      <vt:lpstr>Permutation &amp; Combination (CO5)</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Syllogism (CO5)</vt:lpstr>
      <vt:lpstr>Syllogism (CO5)</vt:lpstr>
      <vt:lpstr>Syllogism (CO5)</vt:lpstr>
      <vt:lpstr>Syllogism (CO5)</vt:lpstr>
      <vt:lpstr>Syllogism (CO5)</vt:lpstr>
      <vt:lpstr>Syllogism (CO5)</vt:lpstr>
      <vt:lpstr>Syllogism (CO5)</vt:lpstr>
      <vt:lpstr>Syllogism (CO5)</vt:lpstr>
      <vt:lpstr>Syllogism (CO5)</vt:lpstr>
      <vt:lpstr>PowerPoint Presentation</vt:lpstr>
      <vt:lpstr>PowerPoint Presentation</vt:lpstr>
      <vt:lpstr>PowerPoint Presentation</vt:lpstr>
      <vt:lpstr>PowerPoint Presentation</vt:lpstr>
      <vt:lpstr>Weekly assignment (CO5)</vt:lpstr>
      <vt:lpstr>Weekly assignment (CO5)</vt:lpstr>
      <vt:lpstr>Weekly assignment (CO5)</vt:lpstr>
      <vt:lpstr>Weekly assignment (CO5)</vt:lpstr>
      <vt:lpstr>Weekly assignment (CO5)</vt:lpstr>
      <vt:lpstr>Weekly assignment (CO5)</vt:lpstr>
      <vt:lpstr>Weekly assignment (CO5)</vt:lpstr>
      <vt:lpstr>Weekly assignment (CO5)</vt:lpstr>
      <vt:lpstr>MCQ’s (CO5)</vt:lpstr>
      <vt:lpstr>MCQ’s (CO5)</vt:lpstr>
      <vt:lpstr>MCQ’s(CO5)</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Expected Questions for University Exam (CO5)</vt:lpstr>
      <vt:lpstr>Expected Questions for University Exam (CO5)</vt:lpstr>
      <vt:lpstr>Expected Questions for University Exam (CO5)</vt:lpstr>
      <vt:lpstr>Expected Questions for University Exam (CO5)</vt:lpstr>
      <vt:lpstr>Expected Questions for University Exam (CO5)</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Noida Institute of Engineering and Technology, Greater Noida</dc:title>
  <dc:creator>Mr.Raman Chauhan</dc:creator>
  <cp:lastModifiedBy>Dr. Kunti Mishra</cp:lastModifiedBy>
  <cp:revision>149</cp:revision>
  <dcterms:created xsi:type="dcterms:W3CDTF">2022-01-12T07:14:28Z</dcterms:created>
  <dcterms:modified xsi:type="dcterms:W3CDTF">2023-01-06T09:29:33Z</dcterms:modified>
</cp:coreProperties>
</file>